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3" r:id="rId2"/>
    <p:sldId id="264" r:id="rId3"/>
    <p:sldId id="325" r:id="rId4"/>
    <p:sldId id="282" r:id="rId5"/>
    <p:sldId id="339" r:id="rId6"/>
    <p:sldId id="340" r:id="rId7"/>
    <p:sldId id="326" r:id="rId8"/>
    <p:sldId id="331" r:id="rId9"/>
    <p:sldId id="327" r:id="rId10"/>
    <p:sldId id="353" r:id="rId11"/>
    <p:sldId id="354" r:id="rId12"/>
    <p:sldId id="350" r:id="rId13"/>
    <p:sldId id="352" r:id="rId14"/>
    <p:sldId id="351" r:id="rId15"/>
    <p:sldId id="346" r:id="rId16"/>
    <p:sldId id="31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D6A8FF"/>
    <a:srgbClr val="DEBBFE"/>
    <a:srgbClr val="E4C8FE"/>
    <a:srgbClr val="E9D3FE"/>
    <a:srgbClr val="E4EEEB"/>
    <a:srgbClr val="EDDBFE"/>
    <a:srgbClr val="B77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 autoAdjust="0"/>
    <p:restoredTop sz="72020" autoAdjust="0"/>
  </p:normalViewPr>
  <p:slideViewPr>
    <p:cSldViewPr snapToGrid="0">
      <p:cViewPr varScale="1">
        <p:scale>
          <a:sx n="83" d="100"/>
          <a:sy n="83" d="100"/>
        </p:scale>
        <p:origin x="10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63883-7314-4FEA-AB24-E999FDD4ADAC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F7DD0-E3E8-46AA-9D2F-3CC67B58AA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946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13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58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343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56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279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399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39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365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32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9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07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090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641C6-5675-480C-A590-CB42C509FE29}" type="datetimeFigureOut">
              <a:rPr lang="zh-CN" altLang="en-US" smtClean="0"/>
              <a:t>2020/11/5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4.jp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9928" r="12833" b="290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7F2C8B">
                  <a:alpha val="19000"/>
                </a:srgbClr>
              </a:gs>
              <a:gs pos="44000">
                <a:srgbClr val="7F2C8B">
                  <a:alpha val="97000"/>
                </a:srgbClr>
              </a:gs>
              <a:gs pos="88000">
                <a:srgbClr val="7F2C8B">
                  <a:alpha val="60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3765"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lvl="0" algn="ctr" defTabSz="913765">
              <a:defRPr/>
            </a:pPr>
            <a:endParaRPr lang="en-US" altLang="zh-CN" sz="2800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algn="ctr" defTabSz="913765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团队项目中期汇报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63429" y="452264"/>
            <a:ext cx="1964241" cy="646331"/>
            <a:chOff x="517402" y="522044"/>
            <a:chExt cx="10938235" cy="3707055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517402" y="522044"/>
              <a:ext cx="3696295" cy="3707055"/>
            </a:xfrm>
            <a:custGeom>
              <a:avLst/>
              <a:gdLst>
                <a:gd name="T0" fmla="*/ 743 w 795"/>
                <a:gd name="T1" fmla="*/ 555 h 794"/>
                <a:gd name="T2" fmla="*/ 700 w 795"/>
                <a:gd name="T3" fmla="*/ 141 h 794"/>
                <a:gd name="T4" fmla="*/ 677 w 795"/>
                <a:gd name="T5" fmla="*/ 400 h 794"/>
                <a:gd name="T6" fmla="*/ 629 w 795"/>
                <a:gd name="T7" fmla="*/ 566 h 794"/>
                <a:gd name="T8" fmla="*/ 611 w 795"/>
                <a:gd name="T9" fmla="*/ 685 h 794"/>
                <a:gd name="T10" fmla="*/ 603 w 795"/>
                <a:gd name="T11" fmla="*/ 683 h 794"/>
                <a:gd name="T12" fmla="*/ 589 w 795"/>
                <a:gd name="T13" fmla="*/ 745 h 794"/>
                <a:gd name="T14" fmla="*/ 575 w 795"/>
                <a:gd name="T15" fmla="*/ 158 h 794"/>
                <a:gd name="T16" fmla="*/ 568 w 795"/>
                <a:gd name="T17" fmla="*/ 555 h 794"/>
                <a:gd name="T18" fmla="*/ 559 w 795"/>
                <a:gd name="T19" fmla="*/ 535 h 794"/>
                <a:gd name="T20" fmla="*/ 539 w 795"/>
                <a:gd name="T21" fmla="*/ 405 h 794"/>
                <a:gd name="T22" fmla="*/ 534 w 795"/>
                <a:gd name="T23" fmla="*/ 302 h 794"/>
                <a:gd name="T24" fmla="*/ 522 w 795"/>
                <a:gd name="T25" fmla="*/ 774 h 794"/>
                <a:gd name="T26" fmla="*/ 509 w 795"/>
                <a:gd name="T27" fmla="*/ 132 h 794"/>
                <a:gd name="T28" fmla="*/ 499 w 795"/>
                <a:gd name="T29" fmla="*/ 668 h 794"/>
                <a:gd name="T30" fmla="*/ 496 w 795"/>
                <a:gd name="T31" fmla="*/ 319 h 794"/>
                <a:gd name="T32" fmla="*/ 491 w 795"/>
                <a:gd name="T33" fmla="*/ 598 h 794"/>
                <a:gd name="T34" fmla="*/ 486 w 795"/>
                <a:gd name="T35" fmla="*/ 329 h 794"/>
                <a:gd name="T36" fmla="*/ 485 w 795"/>
                <a:gd name="T37" fmla="*/ 738 h 794"/>
                <a:gd name="T38" fmla="*/ 484 w 795"/>
                <a:gd name="T39" fmla="*/ 344 h 794"/>
                <a:gd name="T40" fmla="*/ 475 w 795"/>
                <a:gd name="T41" fmla="*/ 626 h 794"/>
                <a:gd name="T42" fmla="*/ 468 w 795"/>
                <a:gd name="T43" fmla="*/ 218 h 794"/>
                <a:gd name="T44" fmla="*/ 468 w 795"/>
                <a:gd name="T45" fmla="*/ 622 h 794"/>
                <a:gd name="T46" fmla="*/ 456 w 795"/>
                <a:gd name="T47" fmla="*/ 224 h 794"/>
                <a:gd name="T48" fmla="*/ 456 w 795"/>
                <a:gd name="T49" fmla="*/ 561 h 794"/>
                <a:gd name="T50" fmla="*/ 445 w 795"/>
                <a:gd name="T51" fmla="*/ 168 h 794"/>
                <a:gd name="T52" fmla="*/ 439 w 795"/>
                <a:gd name="T53" fmla="*/ 617 h 794"/>
                <a:gd name="T54" fmla="*/ 427 w 795"/>
                <a:gd name="T55" fmla="*/ 500 h 794"/>
                <a:gd name="T56" fmla="*/ 417 w 795"/>
                <a:gd name="T57" fmla="*/ 712 h 794"/>
                <a:gd name="T58" fmla="*/ 403 w 795"/>
                <a:gd name="T59" fmla="*/ 568 h 794"/>
                <a:gd name="T60" fmla="*/ 402 w 795"/>
                <a:gd name="T61" fmla="*/ 192 h 794"/>
                <a:gd name="T62" fmla="*/ 402 w 795"/>
                <a:gd name="T63" fmla="*/ 492 h 794"/>
                <a:gd name="T64" fmla="*/ 400 w 795"/>
                <a:gd name="T65" fmla="*/ 589 h 794"/>
                <a:gd name="T66" fmla="*/ 391 w 795"/>
                <a:gd name="T67" fmla="*/ 193 h 794"/>
                <a:gd name="T68" fmla="*/ 379 w 795"/>
                <a:gd name="T69" fmla="*/ 296 h 794"/>
                <a:gd name="T70" fmla="*/ 373 w 795"/>
                <a:gd name="T71" fmla="*/ 672 h 794"/>
                <a:gd name="T72" fmla="*/ 370 w 795"/>
                <a:gd name="T73" fmla="*/ 610 h 794"/>
                <a:gd name="T74" fmla="*/ 360 w 795"/>
                <a:gd name="T75" fmla="*/ 378 h 794"/>
                <a:gd name="T76" fmla="*/ 349 w 795"/>
                <a:gd name="T77" fmla="*/ 305 h 794"/>
                <a:gd name="T78" fmla="*/ 328 w 795"/>
                <a:gd name="T79" fmla="*/ 14 h 794"/>
                <a:gd name="T80" fmla="*/ 321 w 795"/>
                <a:gd name="T81" fmla="*/ 335 h 794"/>
                <a:gd name="T82" fmla="*/ 311 w 795"/>
                <a:gd name="T83" fmla="*/ 11 h 794"/>
                <a:gd name="T84" fmla="*/ 311 w 795"/>
                <a:gd name="T85" fmla="*/ 498 h 794"/>
                <a:gd name="T86" fmla="*/ 307 w 795"/>
                <a:gd name="T87" fmla="*/ 352 h 794"/>
                <a:gd name="T88" fmla="*/ 302 w 795"/>
                <a:gd name="T89" fmla="*/ 81 h 794"/>
                <a:gd name="T90" fmla="*/ 301 w 795"/>
                <a:gd name="T91" fmla="*/ 481 h 794"/>
                <a:gd name="T92" fmla="*/ 295 w 795"/>
                <a:gd name="T93" fmla="*/ 187 h 794"/>
                <a:gd name="T94" fmla="*/ 293 w 795"/>
                <a:gd name="T95" fmla="*/ 616 h 794"/>
                <a:gd name="T96" fmla="*/ 290 w 795"/>
                <a:gd name="T97" fmla="*/ 469 h 794"/>
                <a:gd name="T98" fmla="*/ 280 w 795"/>
                <a:gd name="T99" fmla="*/ 302 h 794"/>
                <a:gd name="T100" fmla="*/ 280 w 795"/>
                <a:gd name="T101" fmla="*/ 663 h 794"/>
                <a:gd name="T102" fmla="*/ 262 w 795"/>
                <a:gd name="T103" fmla="*/ 355 h 794"/>
                <a:gd name="T104" fmla="*/ 248 w 795"/>
                <a:gd name="T105" fmla="*/ 64 h 794"/>
                <a:gd name="T106" fmla="*/ 239 w 795"/>
                <a:gd name="T107" fmla="*/ 540 h 794"/>
                <a:gd name="T108" fmla="*/ 230 w 795"/>
                <a:gd name="T109" fmla="*/ 706 h 794"/>
                <a:gd name="T110" fmla="*/ 209 w 795"/>
                <a:gd name="T111" fmla="*/ 631 h 794"/>
                <a:gd name="T112" fmla="*/ 205 w 795"/>
                <a:gd name="T113" fmla="*/ 612 h 794"/>
                <a:gd name="T114" fmla="*/ 189 w 795"/>
                <a:gd name="T115" fmla="*/ 61 h 794"/>
                <a:gd name="T116" fmla="*/ 187 w 795"/>
                <a:gd name="T117" fmla="*/ 578 h 794"/>
                <a:gd name="T118" fmla="*/ 173 w 795"/>
                <a:gd name="T119" fmla="*/ 601 h 794"/>
                <a:gd name="T120" fmla="*/ 148 w 795"/>
                <a:gd name="T121" fmla="*/ 177 h 794"/>
                <a:gd name="T122" fmla="*/ 103 w 795"/>
                <a:gd name="T123" fmla="*/ 182 h 794"/>
                <a:gd name="T124" fmla="*/ 68 w 795"/>
                <a:gd name="T125" fmla="*/ 62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5" h="794">
                  <a:moveTo>
                    <a:pt x="770" y="265"/>
                  </a:moveTo>
                  <a:cubicBezTo>
                    <a:pt x="774" y="277"/>
                    <a:pt x="779" y="289"/>
                    <a:pt x="783" y="302"/>
                  </a:cubicBezTo>
                  <a:cubicBezTo>
                    <a:pt x="783" y="304"/>
                    <a:pt x="783" y="306"/>
                    <a:pt x="783" y="308"/>
                  </a:cubicBezTo>
                  <a:cubicBezTo>
                    <a:pt x="789" y="331"/>
                    <a:pt x="795" y="357"/>
                    <a:pt x="792" y="380"/>
                  </a:cubicBezTo>
                  <a:cubicBezTo>
                    <a:pt x="795" y="400"/>
                    <a:pt x="792" y="420"/>
                    <a:pt x="792" y="439"/>
                  </a:cubicBezTo>
                  <a:cubicBezTo>
                    <a:pt x="787" y="453"/>
                    <a:pt x="790" y="467"/>
                    <a:pt x="784" y="480"/>
                  </a:cubicBezTo>
                  <a:cubicBezTo>
                    <a:pt x="781" y="498"/>
                    <a:pt x="775" y="512"/>
                    <a:pt x="772" y="529"/>
                  </a:cubicBezTo>
                  <a:cubicBezTo>
                    <a:pt x="771" y="530"/>
                    <a:pt x="771" y="532"/>
                    <a:pt x="770" y="534"/>
                  </a:cubicBezTo>
                  <a:cubicBezTo>
                    <a:pt x="770" y="505"/>
                    <a:pt x="770" y="505"/>
                    <a:pt x="770" y="505"/>
                  </a:cubicBezTo>
                  <a:cubicBezTo>
                    <a:pt x="773" y="502"/>
                    <a:pt x="774" y="496"/>
                    <a:pt x="774" y="489"/>
                  </a:cubicBezTo>
                  <a:cubicBezTo>
                    <a:pt x="772" y="490"/>
                    <a:pt x="771" y="490"/>
                    <a:pt x="770" y="491"/>
                  </a:cubicBezTo>
                  <a:cubicBezTo>
                    <a:pt x="770" y="480"/>
                    <a:pt x="770" y="480"/>
                    <a:pt x="770" y="480"/>
                  </a:cubicBezTo>
                  <a:cubicBezTo>
                    <a:pt x="777" y="476"/>
                    <a:pt x="780" y="470"/>
                    <a:pt x="780" y="456"/>
                  </a:cubicBezTo>
                  <a:cubicBezTo>
                    <a:pt x="776" y="457"/>
                    <a:pt x="773" y="459"/>
                    <a:pt x="770" y="460"/>
                  </a:cubicBezTo>
                  <a:cubicBezTo>
                    <a:pt x="770" y="451"/>
                    <a:pt x="770" y="451"/>
                    <a:pt x="770" y="451"/>
                  </a:cubicBezTo>
                  <a:cubicBezTo>
                    <a:pt x="780" y="446"/>
                    <a:pt x="785" y="441"/>
                    <a:pt x="785" y="423"/>
                  </a:cubicBezTo>
                  <a:cubicBezTo>
                    <a:pt x="780" y="423"/>
                    <a:pt x="775" y="426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ubicBezTo>
                    <a:pt x="783" y="414"/>
                    <a:pt x="786" y="410"/>
                    <a:pt x="785" y="389"/>
                  </a:cubicBezTo>
                  <a:cubicBezTo>
                    <a:pt x="781" y="390"/>
                    <a:pt x="775" y="393"/>
                    <a:pt x="770" y="397"/>
                  </a:cubicBezTo>
                  <a:cubicBezTo>
                    <a:pt x="770" y="388"/>
                    <a:pt x="770" y="388"/>
                    <a:pt x="770" y="388"/>
                  </a:cubicBezTo>
                  <a:cubicBezTo>
                    <a:pt x="781" y="380"/>
                    <a:pt x="787" y="374"/>
                    <a:pt x="783" y="355"/>
                  </a:cubicBezTo>
                  <a:cubicBezTo>
                    <a:pt x="779" y="357"/>
                    <a:pt x="774" y="360"/>
                    <a:pt x="770" y="363"/>
                  </a:cubicBezTo>
                  <a:cubicBezTo>
                    <a:pt x="770" y="354"/>
                    <a:pt x="770" y="354"/>
                    <a:pt x="770" y="354"/>
                  </a:cubicBezTo>
                  <a:cubicBezTo>
                    <a:pt x="777" y="348"/>
                    <a:pt x="780" y="342"/>
                    <a:pt x="780" y="327"/>
                  </a:cubicBezTo>
                  <a:cubicBezTo>
                    <a:pt x="779" y="325"/>
                    <a:pt x="778" y="323"/>
                    <a:pt x="777" y="321"/>
                  </a:cubicBezTo>
                  <a:cubicBezTo>
                    <a:pt x="775" y="323"/>
                    <a:pt x="772" y="325"/>
                    <a:pt x="770" y="327"/>
                  </a:cubicBezTo>
                  <a:cubicBezTo>
                    <a:pt x="770" y="314"/>
                    <a:pt x="770" y="314"/>
                    <a:pt x="770" y="314"/>
                  </a:cubicBezTo>
                  <a:cubicBezTo>
                    <a:pt x="774" y="308"/>
                    <a:pt x="774" y="300"/>
                    <a:pt x="770" y="288"/>
                  </a:cubicBezTo>
                  <a:lnTo>
                    <a:pt x="770" y="265"/>
                  </a:lnTo>
                  <a:close/>
                  <a:moveTo>
                    <a:pt x="755" y="228"/>
                  </a:moveTo>
                  <a:cubicBezTo>
                    <a:pt x="760" y="240"/>
                    <a:pt x="765" y="252"/>
                    <a:pt x="770" y="265"/>
                  </a:cubicBezTo>
                  <a:cubicBezTo>
                    <a:pt x="770" y="288"/>
                    <a:pt x="770" y="288"/>
                    <a:pt x="770" y="288"/>
                  </a:cubicBezTo>
                  <a:cubicBezTo>
                    <a:pt x="770" y="287"/>
                    <a:pt x="770" y="287"/>
                    <a:pt x="770" y="287"/>
                  </a:cubicBezTo>
                  <a:cubicBezTo>
                    <a:pt x="768" y="290"/>
                    <a:pt x="768" y="290"/>
                    <a:pt x="755" y="303"/>
                  </a:cubicBezTo>
                  <a:cubicBezTo>
                    <a:pt x="755" y="290"/>
                    <a:pt x="755" y="290"/>
                    <a:pt x="755" y="290"/>
                  </a:cubicBezTo>
                  <a:cubicBezTo>
                    <a:pt x="764" y="281"/>
                    <a:pt x="767" y="274"/>
                    <a:pt x="759" y="256"/>
                  </a:cubicBezTo>
                  <a:cubicBezTo>
                    <a:pt x="757" y="258"/>
                    <a:pt x="756" y="260"/>
                    <a:pt x="755" y="261"/>
                  </a:cubicBezTo>
                  <a:cubicBezTo>
                    <a:pt x="755" y="228"/>
                    <a:pt x="755" y="228"/>
                    <a:pt x="755" y="228"/>
                  </a:cubicBezTo>
                  <a:close/>
                  <a:moveTo>
                    <a:pt x="770" y="534"/>
                  </a:moveTo>
                  <a:cubicBezTo>
                    <a:pt x="765" y="545"/>
                    <a:pt x="760" y="556"/>
                    <a:pt x="755" y="567"/>
                  </a:cubicBezTo>
                  <a:cubicBezTo>
                    <a:pt x="755" y="540"/>
                    <a:pt x="755" y="540"/>
                    <a:pt x="755" y="540"/>
                  </a:cubicBezTo>
                  <a:cubicBezTo>
                    <a:pt x="759" y="537"/>
                    <a:pt x="762" y="531"/>
                    <a:pt x="766" y="522"/>
                  </a:cubicBezTo>
                  <a:cubicBezTo>
                    <a:pt x="762" y="522"/>
                    <a:pt x="759" y="523"/>
                    <a:pt x="755" y="524"/>
                  </a:cubicBezTo>
                  <a:cubicBezTo>
                    <a:pt x="755" y="514"/>
                    <a:pt x="755" y="514"/>
                    <a:pt x="755" y="514"/>
                  </a:cubicBezTo>
                  <a:cubicBezTo>
                    <a:pt x="761" y="513"/>
                    <a:pt x="766" y="510"/>
                    <a:pt x="770" y="505"/>
                  </a:cubicBezTo>
                  <a:cubicBezTo>
                    <a:pt x="770" y="534"/>
                    <a:pt x="770" y="534"/>
                    <a:pt x="770" y="534"/>
                  </a:cubicBezTo>
                  <a:close/>
                  <a:moveTo>
                    <a:pt x="770" y="314"/>
                  </a:moveTo>
                  <a:cubicBezTo>
                    <a:pt x="770" y="327"/>
                    <a:pt x="770" y="327"/>
                    <a:pt x="770" y="327"/>
                  </a:cubicBezTo>
                  <a:cubicBezTo>
                    <a:pt x="763" y="333"/>
                    <a:pt x="757" y="338"/>
                    <a:pt x="755" y="344"/>
                  </a:cubicBezTo>
                  <a:cubicBezTo>
                    <a:pt x="755" y="329"/>
                    <a:pt x="755" y="329"/>
                    <a:pt x="755" y="329"/>
                  </a:cubicBezTo>
                  <a:cubicBezTo>
                    <a:pt x="762" y="324"/>
                    <a:pt x="767" y="319"/>
                    <a:pt x="770" y="314"/>
                  </a:cubicBezTo>
                  <a:close/>
                  <a:moveTo>
                    <a:pt x="770" y="354"/>
                  </a:moveTo>
                  <a:cubicBezTo>
                    <a:pt x="770" y="363"/>
                    <a:pt x="770" y="363"/>
                    <a:pt x="770" y="363"/>
                  </a:cubicBezTo>
                  <a:cubicBezTo>
                    <a:pt x="764" y="368"/>
                    <a:pt x="758" y="374"/>
                    <a:pt x="755" y="380"/>
                  </a:cubicBezTo>
                  <a:cubicBezTo>
                    <a:pt x="755" y="386"/>
                    <a:pt x="756" y="391"/>
                    <a:pt x="756" y="396"/>
                  </a:cubicBezTo>
                  <a:cubicBezTo>
                    <a:pt x="761" y="393"/>
                    <a:pt x="766" y="390"/>
                    <a:pt x="770" y="388"/>
                  </a:cubicBezTo>
                  <a:cubicBezTo>
                    <a:pt x="770" y="397"/>
                    <a:pt x="770" y="397"/>
                    <a:pt x="770" y="397"/>
                  </a:cubicBezTo>
                  <a:cubicBezTo>
                    <a:pt x="764" y="401"/>
                    <a:pt x="758" y="406"/>
                    <a:pt x="755" y="412"/>
                  </a:cubicBezTo>
                  <a:cubicBezTo>
                    <a:pt x="755" y="416"/>
                    <a:pt x="755" y="420"/>
                    <a:pt x="755" y="42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61" y="360"/>
                    <a:pt x="766" y="357"/>
                    <a:pt x="770" y="354"/>
                  </a:cubicBezTo>
                  <a:close/>
                  <a:moveTo>
                    <a:pt x="770" y="420"/>
                  </a:moveTo>
                  <a:cubicBezTo>
                    <a:pt x="766" y="422"/>
                    <a:pt x="761" y="424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5" y="439"/>
                    <a:pt x="755" y="438"/>
                    <a:pt x="756" y="438"/>
                  </a:cubicBezTo>
                  <a:cubicBezTo>
                    <a:pt x="760" y="435"/>
                    <a:pt x="765" y="432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lose/>
                  <a:moveTo>
                    <a:pt x="770" y="451"/>
                  </a:moveTo>
                  <a:cubicBezTo>
                    <a:pt x="770" y="460"/>
                    <a:pt x="770" y="460"/>
                    <a:pt x="770" y="460"/>
                  </a:cubicBezTo>
                  <a:cubicBezTo>
                    <a:pt x="764" y="463"/>
                    <a:pt x="759" y="464"/>
                    <a:pt x="755" y="467"/>
                  </a:cubicBezTo>
                  <a:cubicBezTo>
                    <a:pt x="755" y="457"/>
                    <a:pt x="755" y="457"/>
                    <a:pt x="755" y="457"/>
                  </a:cubicBezTo>
                  <a:cubicBezTo>
                    <a:pt x="761" y="454"/>
                    <a:pt x="766" y="453"/>
                    <a:pt x="770" y="451"/>
                  </a:cubicBezTo>
                  <a:close/>
                  <a:moveTo>
                    <a:pt x="770" y="480"/>
                  </a:moveTo>
                  <a:cubicBezTo>
                    <a:pt x="770" y="491"/>
                    <a:pt x="770" y="491"/>
                    <a:pt x="770" y="491"/>
                  </a:cubicBezTo>
                  <a:cubicBezTo>
                    <a:pt x="764" y="494"/>
                    <a:pt x="759" y="495"/>
                    <a:pt x="755" y="497"/>
                  </a:cubicBezTo>
                  <a:cubicBezTo>
                    <a:pt x="755" y="486"/>
                    <a:pt x="755" y="486"/>
                    <a:pt x="755" y="486"/>
                  </a:cubicBezTo>
                  <a:cubicBezTo>
                    <a:pt x="761" y="484"/>
                    <a:pt x="766" y="483"/>
                    <a:pt x="770" y="480"/>
                  </a:cubicBezTo>
                  <a:close/>
                  <a:moveTo>
                    <a:pt x="749" y="214"/>
                  </a:moveTo>
                  <a:cubicBezTo>
                    <a:pt x="751" y="219"/>
                    <a:pt x="753" y="224"/>
                    <a:pt x="755" y="228"/>
                  </a:cubicBezTo>
                  <a:cubicBezTo>
                    <a:pt x="755" y="261"/>
                    <a:pt x="755" y="261"/>
                    <a:pt x="755" y="261"/>
                  </a:cubicBezTo>
                  <a:cubicBezTo>
                    <a:pt x="753" y="264"/>
                    <a:pt x="752" y="266"/>
                    <a:pt x="749" y="269"/>
                  </a:cubicBezTo>
                  <a:cubicBezTo>
                    <a:pt x="749" y="253"/>
                    <a:pt x="749" y="253"/>
                    <a:pt x="749" y="253"/>
                  </a:cubicBezTo>
                  <a:cubicBezTo>
                    <a:pt x="753" y="246"/>
                    <a:pt x="755" y="238"/>
                    <a:pt x="749" y="230"/>
                  </a:cubicBezTo>
                  <a:cubicBezTo>
                    <a:pt x="749" y="214"/>
                    <a:pt x="749" y="214"/>
                    <a:pt x="749" y="214"/>
                  </a:cubicBezTo>
                  <a:close/>
                  <a:moveTo>
                    <a:pt x="755" y="567"/>
                  </a:moveTo>
                  <a:cubicBezTo>
                    <a:pt x="753" y="571"/>
                    <a:pt x="751" y="575"/>
                    <a:pt x="749" y="580"/>
                  </a:cubicBezTo>
                  <a:cubicBezTo>
                    <a:pt x="749" y="564"/>
                    <a:pt x="749" y="564"/>
                    <a:pt x="749" y="564"/>
                  </a:cubicBezTo>
                  <a:cubicBezTo>
                    <a:pt x="750" y="561"/>
                    <a:pt x="751" y="558"/>
                    <a:pt x="753" y="553"/>
                  </a:cubicBezTo>
                  <a:cubicBezTo>
                    <a:pt x="749" y="554"/>
                    <a:pt x="749" y="554"/>
                    <a:pt x="749" y="554"/>
                  </a:cubicBezTo>
                  <a:cubicBezTo>
                    <a:pt x="749" y="544"/>
                    <a:pt x="749" y="544"/>
                    <a:pt x="749" y="544"/>
                  </a:cubicBezTo>
                  <a:cubicBezTo>
                    <a:pt x="751" y="543"/>
                    <a:pt x="753" y="542"/>
                    <a:pt x="755" y="540"/>
                  </a:cubicBezTo>
                  <a:cubicBezTo>
                    <a:pt x="755" y="567"/>
                    <a:pt x="755" y="567"/>
                    <a:pt x="755" y="567"/>
                  </a:cubicBezTo>
                  <a:close/>
                  <a:moveTo>
                    <a:pt x="755" y="290"/>
                  </a:moveTo>
                  <a:cubicBezTo>
                    <a:pt x="755" y="303"/>
                    <a:pt x="755" y="303"/>
                    <a:pt x="755" y="303"/>
                  </a:cubicBezTo>
                  <a:cubicBezTo>
                    <a:pt x="753" y="305"/>
                    <a:pt x="753" y="305"/>
                    <a:pt x="753" y="305"/>
                  </a:cubicBezTo>
                  <a:cubicBezTo>
                    <a:pt x="751" y="308"/>
                    <a:pt x="749" y="311"/>
                    <a:pt x="749" y="314"/>
                  </a:cubicBezTo>
                  <a:cubicBezTo>
                    <a:pt x="749" y="297"/>
                    <a:pt x="749" y="297"/>
                    <a:pt x="749" y="297"/>
                  </a:cubicBezTo>
                  <a:cubicBezTo>
                    <a:pt x="751" y="294"/>
                    <a:pt x="753" y="292"/>
                    <a:pt x="755" y="290"/>
                  </a:cubicBezTo>
                  <a:close/>
                  <a:moveTo>
                    <a:pt x="755" y="329"/>
                  </a:moveTo>
                  <a:cubicBezTo>
                    <a:pt x="755" y="344"/>
                    <a:pt x="755" y="344"/>
                    <a:pt x="755" y="344"/>
                  </a:cubicBezTo>
                  <a:cubicBezTo>
                    <a:pt x="753" y="349"/>
                    <a:pt x="753" y="355"/>
                    <a:pt x="755" y="36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55" y="424"/>
                    <a:pt x="755" y="424"/>
                    <a:pt x="755" y="424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3" y="446"/>
                    <a:pt x="752" y="451"/>
                    <a:pt x="751" y="458"/>
                  </a:cubicBezTo>
                  <a:cubicBezTo>
                    <a:pt x="753" y="458"/>
                    <a:pt x="754" y="457"/>
                    <a:pt x="755" y="457"/>
                  </a:cubicBezTo>
                  <a:cubicBezTo>
                    <a:pt x="755" y="467"/>
                    <a:pt x="755" y="467"/>
                    <a:pt x="755" y="467"/>
                  </a:cubicBezTo>
                  <a:cubicBezTo>
                    <a:pt x="752" y="469"/>
                    <a:pt x="750" y="471"/>
                    <a:pt x="749" y="475"/>
                  </a:cubicBezTo>
                  <a:cubicBezTo>
                    <a:pt x="749" y="408"/>
                    <a:pt x="749" y="408"/>
                    <a:pt x="749" y="408"/>
                  </a:cubicBezTo>
                  <a:cubicBezTo>
                    <a:pt x="749" y="407"/>
                    <a:pt x="749" y="406"/>
                    <a:pt x="750" y="405"/>
                  </a:cubicBezTo>
                  <a:cubicBezTo>
                    <a:pt x="749" y="400"/>
                    <a:pt x="749" y="395"/>
                    <a:pt x="749" y="390"/>
                  </a:cubicBezTo>
                  <a:cubicBezTo>
                    <a:pt x="749" y="328"/>
                    <a:pt x="749" y="328"/>
                    <a:pt x="749" y="328"/>
                  </a:cubicBezTo>
                  <a:cubicBezTo>
                    <a:pt x="749" y="330"/>
                    <a:pt x="749" y="331"/>
                    <a:pt x="750" y="333"/>
                  </a:cubicBezTo>
                  <a:cubicBezTo>
                    <a:pt x="752" y="332"/>
                    <a:pt x="753" y="331"/>
                    <a:pt x="755" y="329"/>
                  </a:cubicBezTo>
                  <a:close/>
                  <a:moveTo>
                    <a:pt x="755" y="486"/>
                  </a:moveTo>
                  <a:cubicBezTo>
                    <a:pt x="755" y="497"/>
                    <a:pt x="755" y="497"/>
                    <a:pt x="755" y="497"/>
                  </a:cubicBezTo>
                  <a:cubicBezTo>
                    <a:pt x="753" y="497"/>
                    <a:pt x="751" y="498"/>
                    <a:pt x="749" y="498"/>
                  </a:cubicBezTo>
                  <a:cubicBezTo>
                    <a:pt x="749" y="488"/>
                    <a:pt x="749" y="488"/>
                    <a:pt x="749" y="488"/>
                  </a:cubicBezTo>
                  <a:cubicBezTo>
                    <a:pt x="751" y="487"/>
                    <a:pt x="753" y="486"/>
                    <a:pt x="755" y="486"/>
                  </a:cubicBezTo>
                  <a:close/>
                  <a:moveTo>
                    <a:pt x="755" y="514"/>
                  </a:moveTo>
                  <a:cubicBezTo>
                    <a:pt x="755" y="524"/>
                    <a:pt x="755" y="524"/>
                    <a:pt x="755" y="524"/>
                  </a:cubicBezTo>
                  <a:cubicBezTo>
                    <a:pt x="753" y="524"/>
                    <a:pt x="751" y="524"/>
                    <a:pt x="749" y="525"/>
                  </a:cubicBezTo>
                  <a:cubicBezTo>
                    <a:pt x="749" y="516"/>
                    <a:pt x="749" y="516"/>
                    <a:pt x="749" y="516"/>
                  </a:cubicBezTo>
                  <a:cubicBezTo>
                    <a:pt x="751" y="516"/>
                    <a:pt x="753" y="515"/>
                    <a:pt x="755" y="514"/>
                  </a:cubicBezTo>
                  <a:close/>
                  <a:moveTo>
                    <a:pt x="747" y="211"/>
                  </a:moveTo>
                  <a:cubicBezTo>
                    <a:pt x="747" y="212"/>
                    <a:pt x="748" y="213"/>
                    <a:pt x="749" y="214"/>
                  </a:cubicBezTo>
                  <a:cubicBezTo>
                    <a:pt x="749" y="230"/>
                    <a:pt x="749" y="230"/>
                    <a:pt x="749" y="230"/>
                  </a:cubicBezTo>
                  <a:cubicBezTo>
                    <a:pt x="748" y="229"/>
                    <a:pt x="747" y="228"/>
                    <a:pt x="747" y="227"/>
                  </a:cubicBezTo>
                  <a:cubicBezTo>
                    <a:pt x="747" y="211"/>
                    <a:pt x="747" y="211"/>
                    <a:pt x="747" y="211"/>
                  </a:cubicBezTo>
                  <a:close/>
                  <a:moveTo>
                    <a:pt x="749" y="580"/>
                  </a:moveTo>
                  <a:cubicBezTo>
                    <a:pt x="747" y="584"/>
                    <a:pt x="747" y="584"/>
                    <a:pt x="747" y="584"/>
                  </a:cubicBezTo>
                  <a:cubicBezTo>
                    <a:pt x="747" y="567"/>
                    <a:pt x="747" y="567"/>
                    <a:pt x="747" y="567"/>
                  </a:cubicBezTo>
                  <a:cubicBezTo>
                    <a:pt x="747" y="566"/>
                    <a:pt x="748" y="565"/>
                    <a:pt x="749" y="564"/>
                  </a:cubicBezTo>
                  <a:cubicBezTo>
                    <a:pt x="749" y="580"/>
                    <a:pt x="749" y="580"/>
                    <a:pt x="749" y="580"/>
                  </a:cubicBezTo>
                  <a:close/>
                  <a:moveTo>
                    <a:pt x="749" y="253"/>
                  </a:moveTo>
                  <a:cubicBezTo>
                    <a:pt x="749" y="269"/>
                    <a:pt x="749" y="269"/>
                    <a:pt x="749" y="269"/>
                  </a:cubicBezTo>
                  <a:cubicBezTo>
                    <a:pt x="747" y="271"/>
                    <a:pt x="747" y="271"/>
                    <a:pt x="747" y="271"/>
                  </a:cubicBezTo>
                  <a:cubicBezTo>
                    <a:pt x="747" y="255"/>
                    <a:pt x="747" y="255"/>
                    <a:pt x="747" y="255"/>
                  </a:cubicBezTo>
                  <a:cubicBezTo>
                    <a:pt x="747" y="255"/>
                    <a:pt x="748" y="254"/>
                    <a:pt x="749" y="253"/>
                  </a:cubicBezTo>
                  <a:close/>
                  <a:moveTo>
                    <a:pt x="749" y="297"/>
                  </a:moveTo>
                  <a:cubicBezTo>
                    <a:pt x="749" y="314"/>
                    <a:pt x="749" y="314"/>
                    <a:pt x="749" y="314"/>
                  </a:cubicBezTo>
                  <a:cubicBezTo>
                    <a:pt x="747" y="318"/>
                    <a:pt x="747" y="322"/>
                    <a:pt x="749" y="328"/>
                  </a:cubicBezTo>
                  <a:cubicBezTo>
                    <a:pt x="749" y="390"/>
                    <a:pt x="749" y="390"/>
                    <a:pt x="749" y="390"/>
                  </a:cubicBezTo>
                  <a:cubicBezTo>
                    <a:pt x="748" y="382"/>
                    <a:pt x="748" y="374"/>
                    <a:pt x="747" y="366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47" y="298"/>
                    <a:pt x="748" y="297"/>
                    <a:pt x="749" y="297"/>
                  </a:cubicBezTo>
                  <a:close/>
                  <a:moveTo>
                    <a:pt x="749" y="408"/>
                  </a:moveTo>
                  <a:cubicBezTo>
                    <a:pt x="749" y="475"/>
                    <a:pt x="749" y="475"/>
                    <a:pt x="749" y="475"/>
                  </a:cubicBezTo>
                  <a:cubicBezTo>
                    <a:pt x="748" y="476"/>
                    <a:pt x="747" y="477"/>
                    <a:pt x="747" y="478"/>
                  </a:cubicBezTo>
                  <a:cubicBezTo>
                    <a:pt x="747" y="437"/>
                    <a:pt x="747" y="437"/>
                    <a:pt x="747" y="437"/>
                  </a:cubicBezTo>
                  <a:cubicBezTo>
                    <a:pt x="747" y="436"/>
                    <a:pt x="748" y="435"/>
                    <a:pt x="748" y="435"/>
                  </a:cubicBezTo>
                  <a:cubicBezTo>
                    <a:pt x="747" y="425"/>
                    <a:pt x="747" y="417"/>
                    <a:pt x="749" y="408"/>
                  </a:cubicBezTo>
                  <a:close/>
                  <a:moveTo>
                    <a:pt x="749" y="488"/>
                  </a:moveTo>
                  <a:cubicBezTo>
                    <a:pt x="749" y="498"/>
                    <a:pt x="749" y="498"/>
                    <a:pt x="749" y="498"/>
                  </a:cubicBezTo>
                  <a:cubicBezTo>
                    <a:pt x="748" y="499"/>
                    <a:pt x="747" y="499"/>
                    <a:pt x="747" y="499"/>
                  </a:cubicBezTo>
                  <a:cubicBezTo>
                    <a:pt x="747" y="488"/>
                    <a:pt x="747" y="488"/>
                    <a:pt x="747" y="488"/>
                  </a:cubicBezTo>
                  <a:cubicBezTo>
                    <a:pt x="749" y="488"/>
                    <a:pt x="749" y="488"/>
                    <a:pt x="749" y="488"/>
                  </a:cubicBezTo>
                  <a:close/>
                  <a:moveTo>
                    <a:pt x="749" y="516"/>
                  </a:moveTo>
                  <a:cubicBezTo>
                    <a:pt x="749" y="525"/>
                    <a:pt x="749" y="525"/>
                    <a:pt x="749" y="525"/>
                  </a:cubicBezTo>
                  <a:cubicBezTo>
                    <a:pt x="748" y="525"/>
                    <a:pt x="747" y="525"/>
                    <a:pt x="747" y="525"/>
                  </a:cubicBezTo>
                  <a:cubicBezTo>
                    <a:pt x="747" y="516"/>
                    <a:pt x="747" y="516"/>
                    <a:pt x="747" y="516"/>
                  </a:cubicBezTo>
                  <a:cubicBezTo>
                    <a:pt x="747" y="516"/>
                    <a:pt x="748" y="516"/>
                    <a:pt x="749" y="516"/>
                  </a:cubicBezTo>
                  <a:close/>
                  <a:moveTo>
                    <a:pt x="749" y="544"/>
                  </a:moveTo>
                  <a:cubicBezTo>
                    <a:pt x="749" y="554"/>
                    <a:pt x="749" y="554"/>
                    <a:pt x="749" y="554"/>
                  </a:cubicBezTo>
                  <a:cubicBezTo>
                    <a:pt x="747" y="554"/>
                    <a:pt x="747" y="554"/>
                    <a:pt x="747" y="554"/>
                  </a:cubicBezTo>
                  <a:cubicBezTo>
                    <a:pt x="747" y="545"/>
                    <a:pt x="747" y="545"/>
                    <a:pt x="747" y="545"/>
                  </a:cubicBezTo>
                  <a:cubicBezTo>
                    <a:pt x="747" y="544"/>
                    <a:pt x="748" y="544"/>
                    <a:pt x="749" y="544"/>
                  </a:cubicBezTo>
                  <a:close/>
                  <a:moveTo>
                    <a:pt x="743" y="202"/>
                  </a:moveTo>
                  <a:cubicBezTo>
                    <a:pt x="744" y="205"/>
                    <a:pt x="746" y="208"/>
                    <a:pt x="747" y="211"/>
                  </a:cubicBezTo>
                  <a:cubicBezTo>
                    <a:pt x="747" y="227"/>
                    <a:pt x="747" y="227"/>
                    <a:pt x="747" y="227"/>
                  </a:cubicBezTo>
                  <a:cubicBezTo>
                    <a:pt x="746" y="227"/>
                    <a:pt x="746" y="226"/>
                    <a:pt x="745" y="225"/>
                  </a:cubicBezTo>
                  <a:cubicBezTo>
                    <a:pt x="744" y="226"/>
                    <a:pt x="744" y="227"/>
                    <a:pt x="743" y="228"/>
                  </a:cubicBezTo>
                  <a:cubicBezTo>
                    <a:pt x="743" y="202"/>
                    <a:pt x="743" y="202"/>
                    <a:pt x="743" y="202"/>
                  </a:cubicBezTo>
                  <a:close/>
                  <a:moveTo>
                    <a:pt x="747" y="584"/>
                  </a:moveTo>
                  <a:cubicBezTo>
                    <a:pt x="746" y="586"/>
                    <a:pt x="744" y="589"/>
                    <a:pt x="743" y="592"/>
                  </a:cubicBezTo>
                  <a:cubicBezTo>
                    <a:pt x="743" y="571"/>
                    <a:pt x="743" y="571"/>
                    <a:pt x="743" y="571"/>
                  </a:cubicBezTo>
                  <a:cubicBezTo>
                    <a:pt x="744" y="569"/>
                    <a:pt x="746" y="568"/>
                    <a:pt x="747" y="567"/>
                  </a:cubicBezTo>
                  <a:cubicBezTo>
                    <a:pt x="747" y="584"/>
                    <a:pt x="747" y="584"/>
                    <a:pt x="747" y="584"/>
                  </a:cubicBezTo>
                  <a:close/>
                  <a:moveTo>
                    <a:pt x="747" y="255"/>
                  </a:moveTo>
                  <a:cubicBezTo>
                    <a:pt x="747" y="271"/>
                    <a:pt x="747" y="271"/>
                    <a:pt x="747" y="271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5"/>
                    <a:pt x="743" y="276"/>
                    <a:pt x="743" y="276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4" y="259"/>
                    <a:pt x="746" y="258"/>
                    <a:pt x="747" y="255"/>
                  </a:cubicBezTo>
                  <a:close/>
                  <a:moveTo>
                    <a:pt x="747" y="298"/>
                  </a:moveTo>
                  <a:cubicBezTo>
                    <a:pt x="747" y="366"/>
                    <a:pt x="747" y="366"/>
                    <a:pt x="747" y="366"/>
                  </a:cubicBezTo>
                  <a:cubicBezTo>
                    <a:pt x="747" y="362"/>
                    <a:pt x="746" y="359"/>
                    <a:pt x="745" y="356"/>
                  </a:cubicBezTo>
                  <a:cubicBezTo>
                    <a:pt x="745" y="350"/>
                    <a:pt x="745" y="345"/>
                    <a:pt x="745" y="339"/>
                  </a:cubicBezTo>
                  <a:cubicBezTo>
                    <a:pt x="744" y="337"/>
                    <a:pt x="743" y="336"/>
                    <a:pt x="743" y="334"/>
                  </a:cubicBezTo>
                  <a:cubicBezTo>
                    <a:pt x="743" y="302"/>
                    <a:pt x="743" y="302"/>
                    <a:pt x="743" y="302"/>
                  </a:cubicBezTo>
                  <a:cubicBezTo>
                    <a:pt x="743" y="303"/>
                    <a:pt x="743" y="303"/>
                    <a:pt x="743" y="303"/>
                  </a:cubicBezTo>
                  <a:cubicBezTo>
                    <a:pt x="745" y="301"/>
                    <a:pt x="746" y="300"/>
                    <a:pt x="747" y="298"/>
                  </a:cubicBezTo>
                  <a:close/>
                  <a:moveTo>
                    <a:pt x="747" y="437"/>
                  </a:moveTo>
                  <a:cubicBezTo>
                    <a:pt x="747" y="478"/>
                    <a:pt x="747" y="478"/>
                    <a:pt x="747" y="478"/>
                  </a:cubicBezTo>
                  <a:cubicBezTo>
                    <a:pt x="746" y="481"/>
                    <a:pt x="745" y="484"/>
                    <a:pt x="744" y="489"/>
                  </a:cubicBezTo>
                  <a:cubicBezTo>
                    <a:pt x="745" y="488"/>
                    <a:pt x="746" y="488"/>
                    <a:pt x="747" y="488"/>
                  </a:cubicBezTo>
                  <a:cubicBezTo>
                    <a:pt x="747" y="499"/>
                    <a:pt x="747" y="499"/>
                    <a:pt x="747" y="499"/>
                  </a:cubicBezTo>
                  <a:cubicBezTo>
                    <a:pt x="745" y="500"/>
                    <a:pt x="744" y="500"/>
                    <a:pt x="743" y="502"/>
                  </a:cubicBezTo>
                  <a:cubicBezTo>
                    <a:pt x="743" y="467"/>
                    <a:pt x="743" y="467"/>
                    <a:pt x="743" y="467"/>
                  </a:cubicBezTo>
                  <a:cubicBezTo>
                    <a:pt x="743" y="466"/>
                    <a:pt x="743" y="466"/>
                    <a:pt x="744" y="465"/>
                  </a:cubicBezTo>
                  <a:cubicBezTo>
                    <a:pt x="744" y="456"/>
                    <a:pt x="743" y="446"/>
                    <a:pt x="747" y="437"/>
                  </a:cubicBezTo>
                  <a:close/>
                  <a:moveTo>
                    <a:pt x="747" y="516"/>
                  </a:moveTo>
                  <a:cubicBezTo>
                    <a:pt x="747" y="525"/>
                    <a:pt x="747" y="525"/>
                    <a:pt x="747" y="525"/>
                  </a:cubicBezTo>
                  <a:cubicBezTo>
                    <a:pt x="745" y="526"/>
                    <a:pt x="744" y="526"/>
                    <a:pt x="743" y="526"/>
                  </a:cubicBezTo>
                  <a:cubicBezTo>
                    <a:pt x="743" y="517"/>
                    <a:pt x="743" y="517"/>
                    <a:pt x="743" y="517"/>
                  </a:cubicBezTo>
                  <a:cubicBezTo>
                    <a:pt x="744" y="517"/>
                    <a:pt x="746" y="517"/>
                    <a:pt x="747" y="516"/>
                  </a:cubicBezTo>
                  <a:close/>
                  <a:moveTo>
                    <a:pt x="747" y="545"/>
                  </a:moveTo>
                  <a:cubicBezTo>
                    <a:pt x="747" y="554"/>
                    <a:pt x="747" y="554"/>
                    <a:pt x="747" y="554"/>
                  </a:cubicBezTo>
                  <a:cubicBezTo>
                    <a:pt x="743" y="555"/>
                    <a:pt x="743" y="555"/>
                    <a:pt x="743" y="555"/>
                  </a:cubicBezTo>
                  <a:cubicBezTo>
                    <a:pt x="743" y="546"/>
                    <a:pt x="743" y="546"/>
                    <a:pt x="743" y="546"/>
                  </a:cubicBezTo>
                  <a:cubicBezTo>
                    <a:pt x="744" y="545"/>
                    <a:pt x="746" y="545"/>
                    <a:pt x="747" y="545"/>
                  </a:cubicBezTo>
                  <a:close/>
                  <a:moveTo>
                    <a:pt x="731" y="184"/>
                  </a:moveTo>
                  <a:cubicBezTo>
                    <a:pt x="734" y="188"/>
                    <a:pt x="737" y="192"/>
                    <a:pt x="740" y="197"/>
                  </a:cubicBezTo>
                  <a:cubicBezTo>
                    <a:pt x="741" y="199"/>
                    <a:pt x="742" y="200"/>
                    <a:pt x="743" y="202"/>
                  </a:cubicBezTo>
                  <a:cubicBezTo>
                    <a:pt x="743" y="228"/>
                    <a:pt x="743" y="228"/>
                    <a:pt x="743" y="228"/>
                  </a:cubicBezTo>
                  <a:cubicBezTo>
                    <a:pt x="739" y="234"/>
                    <a:pt x="734" y="241"/>
                    <a:pt x="731" y="248"/>
                  </a:cubicBezTo>
                  <a:cubicBezTo>
                    <a:pt x="731" y="231"/>
                    <a:pt x="731" y="231"/>
                    <a:pt x="731" y="231"/>
                  </a:cubicBezTo>
                  <a:cubicBezTo>
                    <a:pt x="737" y="220"/>
                    <a:pt x="739" y="211"/>
                    <a:pt x="731" y="198"/>
                  </a:cubicBezTo>
                  <a:cubicBezTo>
                    <a:pt x="731" y="184"/>
                    <a:pt x="731" y="184"/>
                    <a:pt x="731" y="184"/>
                  </a:cubicBezTo>
                  <a:close/>
                  <a:moveTo>
                    <a:pt x="743" y="592"/>
                  </a:moveTo>
                  <a:cubicBezTo>
                    <a:pt x="742" y="594"/>
                    <a:pt x="741" y="596"/>
                    <a:pt x="740" y="598"/>
                  </a:cubicBezTo>
                  <a:cubicBezTo>
                    <a:pt x="736" y="602"/>
                    <a:pt x="734" y="606"/>
                    <a:pt x="731" y="611"/>
                  </a:cubicBezTo>
                  <a:cubicBezTo>
                    <a:pt x="731" y="596"/>
                    <a:pt x="731" y="596"/>
                    <a:pt x="731" y="596"/>
                  </a:cubicBezTo>
                  <a:cubicBezTo>
                    <a:pt x="733" y="594"/>
                    <a:pt x="735" y="590"/>
                    <a:pt x="738" y="585"/>
                  </a:cubicBezTo>
                  <a:cubicBezTo>
                    <a:pt x="736" y="585"/>
                    <a:pt x="733" y="585"/>
                    <a:pt x="731" y="585"/>
                  </a:cubicBezTo>
                  <a:cubicBezTo>
                    <a:pt x="731" y="575"/>
                    <a:pt x="731" y="575"/>
                    <a:pt x="731" y="575"/>
                  </a:cubicBezTo>
                  <a:cubicBezTo>
                    <a:pt x="735" y="574"/>
                    <a:pt x="739" y="573"/>
                    <a:pt x="743" y="571"/>
                  </a:cubicBezTo>
                  <a:cubicBezTo>
                    <a:pt x="743" y="592"/>
                    <a:pt x="743" y="592"/>
                    <a:pt x="743" y="592"/>
                  </a:cubicBezTo>
                  <a:close/>
                  <a:moveTo>
                    <a:pt x="743" y="261"/>
                  </a:moveTo>
                  <a:cubicBezTo>
                    <a:pt x="743" y="276"/>
                    <a:pt x="743" y="276"/>
                    <a:pt x="743" y="276"/>
                  </a:cubicBezTo>
                  <a:cubicBezTo>
                    <a:pt x="738" y="287"/>
                    <a:pt x="739" y="290"/>
                    <a:pt x="743" y="302"/>
                  </a:cubicBezTo>
                  <a:cubicBezTo>
                    <a:pt x="743" y="334"/>
                    <a:pt x="743" y="334"/>
                    <a:pt x="743" y="334"/>
                  </a:cubicBezTo>
                  <a:cubicBezTo>
                    <a:pt x="740" y="326"/>
                    <a:pt x="739" y="319"/>
                    <a:pt x="739" y="310"/>
                  </a:cubicBezTo>
                  <a:cubicBezTo>
                    <a:pt x="734" y="302"/>
                    <a:pt x="731" y="293"/>
                    <a:pt x="731" y="284"/>
                  </a:cubicBezTo>
                  <a:cubicBezTo>
                    <a:pt x="731" y="266"/>
                    <a:pt x="731" y="266"/>
                    <a:pt x="731" y="266"/>
                  </a:cubicBezTo>
                  <a:cubicBezTo>
                    <a:pt x="732" y="268"/>
                    <a:pt x="732" y="270"/>
                    <a:pt x="734" y="273"/>
                  </a:cubicBezTo>
                  <a:cubicBezTo>
                    <a:pt x="736" y="269"/>
                    <a:pt x="740" y="265"/>
                    <a:pt x="743" y="261"/>
                  </a:cubicBezTo>
                  <a:close/>
                  <a:moveTo>
                    <a:pt x="743" y="467"/>
                  </a:moveTo>
                  <a:cubicBezTo>
                    <a:pt x="743" y="502"/>
                    <a:pt x="743" y="502"/>
                    <a:pt x="743" y="502"/>
                  </a:cubicBezTo>
                  <a:cubicBezTo>
                    <a:pt x="740" y="504"/>
                    <a:pt x="738" y="509"/>
                    <a:pt x="736" y="518"/>
                  </a:cubicBezTo>
                  <a:cubicBezTo>
                    <a:pt x="738" y="518"/>
                    <a:pt x="740" y="517"/>
                    <a:pt x="743" y="517"/>
                  </a:cubicBezTo>
                  <a:cubicBezTo>
                    <a:pt x="743" y="526"/>
                    <a:pt x="743" y="526"/>
                    <a:pt x="743" y="526"/>
                  </a:cubicBezTo>
                  <a:cubicBezTo>
                    <a:pt x="738" y="528"/>
                    <a:pt x="734" y="529"/>
                    <a:pt x="731" y="53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2" y="503"/>
                    <a:pt x="734" y="499"/>
                    <a:pt x="737" y="495"/>
                  </a:cubicBezTo>
                  <a:cubicBezTo>
                    <a:pt x="738" y="483"/>
                    <a:pt x="738" y="477"/>
                    <a:pt x="743" y="467"/>
                  </a:cubicBezTo>
                  <a:close/>
                  <a:moveTo>
                    <a:pt x="743" y="546"/>
                  </a:moveTo>
                  <a:cubicBezTo>
                    <a:pt x="743" y="555"/>
                    <a:pt x="743" y="555"/>
                    <a:pt x="743" y="555"/>
                  </a:cubicBezTo>
                  <a:cubicBezTo>
                    <a:pt x="737" y="555"/>
                    <a:pt x="734" y="556"/>
                    <a:pt x="731" y="556"/>
                  </a:cubicBezTo>
                  <a:cubicBezTo>
                    <a:pt x="731" y="547"/>
                    <a:pt x="731" y="547"/>
                    <a:pt x="731" y="547"/>
                  </a:cubicBezTo>
                  <a:cubicBezTo>
                    <a:pt x="735" y="547"/>
                    <a:pt x="739" y="546"/>
                    <a:pt x="743" y="546"/>
                  </a:cubicBezTo>
                  <a:close/>
                  <a:moveTo>
                    <a:pt x="718" y="165"/>
                  </a:moveTo>
                  <a:cubicBezTo>
                    <a:pt x="723" y="171"/>
                    <a:pt x="726" y="177"/>
                    <a:pt x="731" y="184"/>
                  </a:cubicBezTo>
                  <a:cubicBezTo>
                    <a:pt x="731" y="198"/>
                    <a:pt x="731" y="198"/>
                    <a:pt x="731" y="198"/>
                  </a:cubicBezTo>
                  <a:cubicBezTo>
                    <a:pt x="730" y="197"/>
                    <a:pt x="729" y="196"/>
                    <a:pt x="728" y="194"/>
                  </a:cubicBezTo>
                  <a:cubicBezTo>
                    <a:pt x="724" y="203"/>
                    <a:pt x="720" y="209"/>
                    <a:pt x="718" y="215"/>
                  </a:cubicBezTo>
                  <a:cubicBezTo>
                    <a:pt x="718" y="195"/>
                    <a:pt x="718" y="195"/>
                    <a:pt x="718" y="195"/>
                  </a:cubicBezTo>
                  <a:cubicBezTo>
                    <a:pt x="721" y="188"/>
                    <a:pt x="721" y="181"/>
                    <a:pt x="718" y="175"/>
                  </a:cubicBezTo>
                  <a:cubicBezTo>
                    <a:pt x="718" y="165"/>
                    <a:pt x="718" y="165"/>
                    <a:pt x="718" y="165"/>
                  </a:cubicBezTo>
                  <a:close/>
                  <a:moveTo>
                    <a:pt x="731" y="611"/>
                  </a:moveTo>
                  <a:cubicBezTo>
                    <a:pt x="726" y="617"/>
                    <a:pt x="723" y="624"/>
                    <a:pt x="718" y="630"/>
                  </a:cubicBezTo>
                  <a:cubicBezTo>
                    <a:pt x="718" y="617"/>
                    <a:pt x="718" y="617"/>
                    <a:pt x="718" y="617"/>
                  </a:cubicBezTo>
                  <a:cubicBezTo>
                    <a:pt x="719" y="616"/>
                    <a:pt x="719" y="615"/>
                    <a:pt x="720" y="613"/>
                  </a:cubicBezTo>
                  <a:cubicBezTo>
                    <a:pt x="719" y="613"/>
                    <a:pt x="719" y="613"/>
                    <a:pt x="718" y="613"/>
                  </a:cubicBezTo>
                  <a:cubicBezTo>
                    <a:pt x="718" y="603"/>
                    <a:pt x="718" y="603"/>
                    <a:pt x="718" y="603"/>
                  </a:cubicBezTo>
                  <a:cubicBezTo>
                    <a:pt x="724" y="602"/>
                    <a:pt x="728" y="600"/>
                    <a:pt x="731" y="596"/>
                  </a:cubicBezTo>
                  <a:cubicBezTo>
                    <a:pt x="731" y="611"/>
                    <a:pt x="731" y="611"/>
                    <a:pt x="731" y="611"/>
                  </a:cubicBezTo>
                  <a:close/>
                  <a:moveTo>
                    <a:pt x="731" y="231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0" y="249"/>
                    <a:pt x="729" y="251"/>
                    <a:pt x="728" y="252"/>
                  </a:cubicBezTo>
                  <a:cubicBezTo>
                    <a:pt x="728" y="258"/>
                    <a:pt x="729" y="262"/>
                    <a:pt x="731" y="266"/>
                  </a:cubicBezTo>
                  <a:cubicBezTo>
                    <a:pt x="731" y="284"/>
                    <a:pt x="731" y="284"/>
                    <a:pt x="731" y="284"/>
                  </a:cubicBezTo>
                  <a:cubicBezTo>
                    <a:pt x="731" y="283"/>
                    <a:pt x="731" y="283"/>
                    <a:pt x="731" y="282"/>
                  </a:cubicBezTo>
                  <a:cubicBezTo>
                    <a:pt x="725" y="271"/>
                    <a:pt x="721" y="264"/>
                    <a:pt x="719" y="252"/>
                  </a:cubicBezTo>
                  <a:cubicBezTo>
                    <a:pt x="719" y="252"/>
                    <a:pt x="718" y="251"/>
                    <a:pt x="718" y="251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9" y="239"/>
                    <a:pt x="719" y="241"/>
                    <a:pt x="721" y="243"/>
                  </a:cubicBezTo>
                  <a:cubicBezTo>
                    <a:pt x="721" y="243"/>
                    <a:pt x="722" y="243"/>
                    <a:pt x="723" y="243"/>
                  </a:cubicBezTo>
                  <a:cubicBezTo>
                    <a:pt x="726" y="238"/>
                    <a:pt x="729" y="235"/>
                    <a:pt x="731" y="231"/>
                  </a:cubicBezTo>
                  <a:close/>
                  <a:moveTo>
                    <a:pt x="731" y="506"/>
                  </a:moveTo>
                  <a:cubicBezTo>
                    <a:pt x="731" y="531"/>
                    <a:pt x="731" y="531"/>
                    <a:pt x="731" y="531"/>
                  </a:cubicBezTo>
                  <a:cubicBezTo>
                    <a:pt x="730" y="532"/>
                    <a:pt x="730" y="532"/>
                    <a:pt x="730" y="532"/>
                  </a:cubicBezTo>
                  <a:cubicBezTo>
                    <a:pt x="727" y="537"/>
                    <a:pt x="725" y="542"/>
                    <a:pt x="723" y="548"/>
                  </a:cubicBezTo>
                  <a:cubicBezTo>
                    <a:pt x="726" y="547"/>
                    <a:pt x="728" y="547"/>
                    <a:pt x="731" y="547"/>
                  </a:cubicBezTo>
                  <a:cubicBezTo>
                    <a:pt x="731" y="556"/>
                    <a:pt x="731" y="556"/>
                    <a:pt x="731" y="556"/>
                  </a:cubicBezTo>
                  <a:cubicBezTo>
                    <a:pt x="727" y="557"/>
                    <a:pt x="724" y="558"/>
                    <a:pt x="719" y="559"/>
                  </a:cubicBezTo>
                  <a:cubicBezTo>
                    <a:pt x="719" y="560"/>
                    <a:pt x="718" y="560"/>
                    <a:pt x="718" y="561"/>
                  </a:cubicBezTo>
                  <a:cubicBezTo>
                    <a:pt x="718" y="541"/>
                    <a:pt x="718" y="541"/>
                    <a:pt x="718" y="541"/>
                  </a:cubicBezTo>
                  <a:cubicBezTo>
                    <a:pt x="720" y="535"/>
                    <a:pt x="722" y="529"/>
                    <a:pt x="727" y="524"/>
                  </a:cubicBezTo>
                  <a:cubicBezTo>
                    <a:pt x="728" y="517"/>
                    <a:pt x="729" y="512"/>
                    <a:pt x="731" y="506"/>
                  </a:cubicBezTo>
                  <a:close/>
                  <a:moveTo>
                    <a:pt x="731" y="575"/>
                  </a:moveTo>
                  <a:cubicBezTo>
                    <a:pt x="731" y="585"/>
                    <a:pt x="731" y="585"/>
                    <a:pt x="731" y="585"/>
                  </a:cubicBezTo>
                  <a:cubicBezTo>
                    <a:pt x="726" y="584"/>
                    <a:pt x="722" y="584"/>
                    <a:pt x="718" y="585"/>
                  </a:cubicBezTo>
                  <a:cubicBezTo>
                    <a:pt x="718" y="576"/>
                    <a:pt x="718" y="576"/>
                    <a:pt x="718" y="576"/>
                  </a:cubicBezTo>
                  <a:cubicBezTo>
                    <a:pt x="722" y="575"/>
                    <a:pt x="727" y="575"/>
                    <a:pt x="731" y="575"/>
                  </a:cubicBezTo>
                  <a:close/>
                  <a:moveTo>
                    <a:pt x="710" y="156"/>
                  </a:moveTo>
                  <a:cubicBezTo>
                    <a:pt x="713" y="159"/>
                    <a:pt x="715" y="162"/>
                    <a:pt x="718" y="165"/>
                  </a:cubicBezTo>
                  <a:cubicBezTo>
                    <a:pt x="718" y="175"/>
                    <a:pt x="718" y="175"/>
                    <a:pt x="718" y="175"/>
                  </a:cubicBezTo>
                  <a:cubicBezTo>
                    <a:pt x="716" y="172"/>
                    <a:pt x="713" y="170"/>
                    <a:pt x="710" y="168"/>
                  </a:cubicBezTo>
                  <a:cubicBezTo>
                    <a:pt x="710" y="156"/>
                    <a:pt x="710" y="156"/>
                    <a:pt x="710" y="156"/>
                  </a:cubicBezTo>
                  <a:close/>
                  <a:moveTo>
                    <a:pt x="718" y="630"/>
                  </a:moveTo>
                  <a:cubicBezTo>
                    <a:pt x="716" y="632"/>
                    <a:pt x="714" y="635"/>
                    <a:pt x="712" y="637"/>
                  </a:cubicBezTo>
                  <a:cubicBezTo>
                    <a:pt x="710" y="640"/>
                    <a:pt x="710" y="640"/>
                    <a:pt x="710" y="640"/>
                  </a:cubicBezTo>
                  <a:cubicBezTo>
                    <a:pt x="710" y="627"/>
                    <a:pt x="710" y="627"/>
                    <a:pt x="710" y="627"/>
                  </a:cubicBezTo>
                  <a:cubicBezTo>
                    <a:pt x="713" y="625"/>
                    <a:pt x="715" y="622"/>
                    <a:pt x="718" y="617"/>
                  </a:cubicBezTo>
                  <a:cubicBezTo>
                    <a:pt x="718" y="630"/>
                    <a:pt x="718" y="630"/>
                    <a:pt x="718" y="630"/>
                  </a:cubicBezTo>
                  <a:close/>
                  <a:moveTo>
                    <a:pt x="718" y="195"/>
                  </a:moveTo>
                  <a:cubicBezTo>
                    <a:pt x="718" y="215"/>
                    <a:pt x="718" y="215"/>
                    <a:pt x="718" y="215"/>
                  </a:cubicBezTo>
                  <a:cubicBezTo>
                    <a:pt x="715" y="222"/>
                    <a:pt x="714" y="228"/>
                    <a:pt x="718" y="237"/>
                  </a:cubicBezTo>
                  <a:cubicBezTo>
                    <a:pt x="718" y="251"/>
                    <a:pt x="718" y="251"/>
                    <a:pt x="718" y="251"/>
                  </a:cubicBezTo>
                  <a:cubicBezTo>
                    <a:pt x="715" y="246"/>
                    <a:pt x="712" y="241"/>
                    <a:pt x="710" y="236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13" y="206"/>
                    <a:pt x="716" y="200"/>
                    <a:pt x="718" y="195"/>
                  </a:cubicBezTo>
                  <a:close/>
                  <a:moveTo>
                    <a:pt x="718" y="541"/>
                  </a:moveTo>
                  <a:cubicBezTo>
                    <a:pt x="718" y="561"/>
                    <a:pt x="718" y="561"/>
                    <a:pt x="718" y="561"/>
                  </a:cubicBezTo>
                  <a:cubicBezTo>
                    <a:pt x="714" y="565"/>
                    <a:pt x="712" y="569"/>
                    <a:pt x="710" y="574"/>
                  </a:cubicBezTo>
                  <a:cubicBezTo>
                    <a:pt x="710" y="558"/>
                    <a:pt x="710" y="558"/>
                    <a:pt x="710" y="558"/>
                  </a:cubicBezTo>
                  <a:cubicBezTo>
                    <a:pt x="711" y="557"/>
                    <a:pt x="712" y="555"/>
                    <a:pt x="713" y="553"/>
                  </a:cubicBezTo>
                  <a:cubicBezTo>
                    <a:pt x="715" y="549"/>
                    <a:pt x="716" y="545"/>
                    <a:pt x="718" y="541"/>
                  </a:cubicBezTo>
                  <a:close/>
                  <a:moveTo>
                    <a:pt x="718" y="576"/>
                  </a:moveTo>
                  <a:cubicBezTo>
                    <a:pt x="718" y="585"/>
                    <a:pt x="718" y="585"/>
                    <a:pt x="718" y="585"/>
                  </a:cubicBezTo>
                  <a:cubicBezTo>
                    <a:pt x="715" y="585"/>
                    <a:pt x="712" y="585"/>
                    <a:pt x="710" y="58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2" y="576"/>
                    <a:pt x="715" y="576"/>
                    <a:pt x="718" y="576"/>
                  </a:cubicBezTo>
                  <a:close/>
                  <a:moveTo>
                    <a:pt x="718" y="603"/>
                  </a:moveTo>
                  <a:cubicBezTo>
                    <a:pt x="718" y="613"/>
                    <a:pt x="718" y="613"/>
                    <a:pt x="718" y="613"/>
                  </a:cubicBezTo>
                  <a:cubicBezTo>
                    <a:pt x="715" y="613"/>
                    <a:pt x="713" y="612"/>
                    <a:pt x="710" y="612"/>
                  </a:cubicBezTo>
                  <a:cubicBezTo>
                    <a:pt x="710" y="604"/>
                    <a:pt x="710" y="604"/>
                    <a:pt x="710" y="604"/>
                  </a:cubicBezTo>
                  <a:cubicBezTo>
                    <a:pt x="713" y="604"/>
                    <a:pt x="715" y="603"/>
                    <a:pt x="718" y="603"/>
                  </a:cubicBezTo>
                  <a:close/>
                  <a:moveTo>
                    <a:pt x="710" y="450"/>
                  </a:moveTo>
                  <a:cubicBezTo>
                    <a:pt x="710" y="448"/>
                    <a:pt x="710" y="448"/>
                    <a:pt x="710" y="448"/>
                  </a:cubicBezTo>
                  <a:cubicBezTo>
                    <a:pt x="710" y="448"/>
                    <a:pt x="710" y="448"/>
                    <a:pt x="710" y="448"/>
                  </a:cubicBezTo>
                  <a:cubicBezTo>
                    <a:pt x="710" y="450"/>
                    <a:pt x="710" y="450"/>
                    <a:pt x="710" y="450"/>
                  </a:cubicBezTo>
                  <a:close/>
                  <a:moveTo>
                    <a:pt x="710" y="436"/>
                  </a:moveTo>
                  <a:cubicBezTo>
                    <a:pt x="710" y="411"/>
                    <a:pt x="710" y="411"/>
                    <a:pt x="710" y="411"/>
                  </a:cubicBezTo>
                  <a:cubicBezTo>
                    <a:pt x="715" y="416"/>
                    <a:pt x="715" y="425"/>
                    <a:pt x="711" y="437"/>
                  </a:cubicBezTo>
                  <a:cubicBezTo>
                    <a:pt x="711" y="436"/>
                    <a:pt x="710" y="436"/>
                    <a:pt x="710" y="436"/>
                  </a:cubicBezTo>
                  <a:close/>
                  <a:moveTo>
                    <a:pt x="710" y="400"/>
                  </a:moveTo>
                  <a:cubicBezTo>
                    <a:pt x="710" y="389"/>
                    <a:pt x="710" y="389"/>
                    <a:pt x="710" y="389"/>
                  </a:cubicBezTo>
                  <a:cubicBezTo>
                    <a:pt x="713" y="389"/>
                    <a:pt x="713" y="389"/>
                    <a:pt x="713" y="389"/>
                  </a:cubicBezTo>
                  <a:cubicBezTo>
                    <a:pt x="713" y="393"/>
                    <a:pt x="713" y="396"/>
                    <a:pt x="713" y="400"/>
                  </a:cubicBezTo>
                  <a:cubicBezTo>
                    <a:pt x="710" y="400"/>
                    <a:pt x="710" y="400"/>
                    <a:pt x="710" y="400"/>
                  </a:cubicBezTo>
                  <a:close/>
                  <a:moveTo>
                    <a:pt x="710" y="369"/>
                  </a:moveTo>
                  <a:cubicBezTo>
                    <a:pt x="710" y="358"/>
                    <a:pt x="710" y="358"/>
                    <a:pt x="710" y="358"/>
                  </a:cubicBezTo>
                  <a:cubicBezTo>
                    <a:pt x="710" y="358"/>
                    <a:pt x="710" y="358"/>
                    <a:pt x="710" y="358"/>
                  </a:cubicBezTo>
                  <a:cubicBezTo>
                    <a:pt x="711" y="361"/>
                    <a:pt x="711" y="365"/>
                    <a:pt x="711" y="369"/>
                  </a:cubicBezTo>
                  <a:lnTo>
                    <a:pt x="710" y="369"/>
                  </a:lnTo>
                  <a:close/>
                  <a:moveTo>
                    <a:pt x="700" y="141"/>
                  </a:moveTo>
                  <a:cubicBezTo>
                    <a:pt x="703" y="145"/>
                    <a:pt x="706" y="150"/>
                    <a:pt x="709" y="156"/>
                  </a:cubicBezTo>
                  <a:cubicBezTo>
                    <a:pt x="710" y="156"/>
                    <a:pt x="710" y="156"/>
                    <a:pt x="710" y="156"/>
                  </a:cubicBezTo>
                  <a:cubicBezTo>
                    <a:pt x="710" y="168"/>
                    <a:pt x="710" y="168"/>
                    <a:pt x="710" y="168"/>
                  </a:cubicBezTo>
                  <a:cubicBezTo>
                    <a:pt x="709" y="168"/>
                    <a:pt x="709" y="168"/>
                    <a:pt x="709" y="167"/>
                  </a:cubicBezTo>
                  <a:cubicBezTo>
                    <a:pt x="709" y="171"/>
                    <a:pt x="709" y="171"/>
                    <a:pt x="700" y="192"/>
                  </a:cubicBezTo>
                  <a:cubicBezTo>
                    <a:pt x="700" y="169"/>
                    <a:pt x="700" y="169"/>
                    <a:pt x="700" y="169"/>
                  </a:cubicBezTo>
                  <a:cubicBezTo>
                    <a:pt x="700" y="167"/>
                    <a:pt x="700" y="167"/>
                    <a:pt x="700" y="167"/>
                  </a:cubicBezTo>
                  <a:cubicBezTo>
                    <a:pt x="700" y="162"/>
                    <a:pt x="700" y="159"/>
                    <a:pt x="700" y="156"/>
                  </a:cubicBezTo>
                  <a:cubicBezTo>
                    <a:pt x="700" y="141"/>
                    <a:pt x="700" y="141"/>
                    <a:pt x="700" y="141"/>
                  </a:cubicBezTo>
                  <a:close/>
                  <a:moveTo>
                    <a:pt x="710" y="640"/>
                  </a:moveTo>
                  <a:cubicBezTo>
                    <a:pt x="706" y="645"/>
                    <a:pt x="703" y="649"/>
                    <a:pt x="700" y="654"/>
                  </a:cubicBezTo>
                  <a:cubicBezTo>
                    <a:pt x="700" y="643"/>
                    <a:pt x="700" y="643"/>
                    <a:pt x="700" y="643"/>
                  </a:cubicBezTo>
                  <a:cubicBezTo>
                    <a:pt x="701" y="641"/>
                    <a:pt x="701" y="641"/>
                    <a:pt x="701" y="641"/>
                  </a:cubicBezTo>
                  <a:cubicBezTo>
                    <a:pt x="700" y="641"/>
                    <a:pt x="700" y="641"/>
                    <a:pt x="700" y="641"/>
                  </a:cubicBezTo>
                  <a:cubicBezTo>
                    <a:pt x="700" y="630"/>
                    <a:pt x="700" y="630"/>
                    <a:pt x="700" y="630"/>
                  </a:cubicBezTo>
                  <a:cubicBezTo>
                    <a:pt x="704" y="630"/>
                    <a:pt x="707" y="629"/>
                    <a:pt x="710" y="627"/>
                  </a:cubicBezTo>
                  <a:cubicBezTo>
                    <a:pt x="710" y="640"/>
                    <a:pt x="710" y="640"/>
                    <a:pt x="710" y="640"/>
                  </a:cubicBezTo>
                  <a:close/>
                  <a:moveTo>
                    <a:pt x="710" y="211"/>
                  </a:moveTo>
                  <a:cubicBezTo>
                    <a:pt x="710" y="236"/>
                    <a:pt x="710" y="236"/>
                    <a:pt x="710" y="236"/>
                  </a:cubicBezTo>
                  <a:cubicBezTo>
                    <a:pt x="707" y="230"/>
                    <a:pt x="704" y="225"/>
                    <a:pt x="700" y="219"/>
                  </a:cubicBezTo>
                  <a:cubicBezTo>
                    <a:pt x="700" y="201"/>
                    <a:pt x="700" y="201"/>
                    <a:pt x="700" y="201"/>
                  </a:cubicBezTo>
                  <a:cubicBezTo>
                    <a:pt x="700" y="206"/>
                    <a:pt x="702" y="209"/>
                    <a:pt x="707" y="216"/>
                  </a:cubicBezTo>
                  <a:cubicBezTo>
                    <a:pt x="707" y="214"/>
                    <a:pt x="709" y="213"/>
                    <a:pt x="710" y="211"/>
                  </a:cubicBezTo>
                  <a:close/>
                  <a:moveTo>
                    <a:pt x="710" y="358"/>
                  </a:moveTo>
                  <a:cubicBezTo>
                    <a:pt x="710" y="369"/>
                    <a:pt x="710" y="369"/>
                    <a:pt x="710" y="369"/>
                  </a:cubicBezTo>
                  <a:cubicBezTo>
                    <a:pt x="706" y="369"/>
                    <a:pt x="703" y="370"/>
                    <a:pt x="700" y="370"/>
                  </a:cubicBezTo>
                  <a:cubicBezTo>
                    <a:pt x="700" y="358"/>
                    <a:pt x="700" y="358"/>
                    <a:pt x="700" y="358"/>
                  </a:cubicBezTo>
                  <a:cubicBezTo>
                    <a:pt x="704" y="357"/>
                    <a:pt x="706" y="358"/>
                    <a:pt x="710" y="358"/>
                  </a:cubicBezTo>
                  <a:close/>
                  <a:moveTo>
                    <a:pt x="710" y="389"/>
                  </a:moveTo>
                  <a:cubicBezTo>
                    <a:pt x="710" y="400"/>
                    <a:pt x="710" y="400"/>
                    <a:pt x="710" y="400"/>
                  </a:cubicBezTo>
                  <a:cubicBezTo>
                    <a:pt x="700" y="400"/>
                    <a:pt x="700" y="400"/>
                    <a:pt x="700" y="400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10" y="389"/>
                    <a:pt x="710" y="389"/>
                    <a:pt x="710" y="389"/>
                  </a:cubicBezTo>
                  <a:close/>
                  <a:moveTo>
                    <a:pt x="710" y="411"/>
                  </a:moveTo>
                  <a:cubicBezTo>
                    <a:pt x="710" y="436"/>
                    <a:pt x="710" y="436"/>
                    <a:pt x="710" y="436"/>
                  </a:cubicBezTo>
                  <a:cubicBezTo>
                    <a:pt x="707" y="436"/>
                    <a:pt x="704" y="436"/>
                    <a:pt x="702" y="436"/>
                  </a:cubicBezTo>
                  <a:cubicBezTo>
                    <a:pt x="704" y="429"/>
                    <a:pt x="703" y="425"/>
                    <a:pt x="703" y="418"/>
                  </a:cubicBezTo>
                  <a:cubicBezTo>
                    <a:pt x="700" y="418"/>
                    <a:pt x="700" y="418"/>
                    <a:pt x="700" y="418"/>
                  </a:cubicBezTo>
                  <a:cubicBezTo>
                    <a:pt x="700" y="407"/>
                    <a:pt x="700" y="407"/>
                    <a:pt x="700" y="407"/>
                  </a:cubicBezTo>
                  <a:cubicBezTo>
                    <a:pt x="704" y="407"/>
                    <a:pt x="707" y="408"/>
                    <a:pt x="710" y="411"/>
                  </a:cubicBezTo>
                  <a:close/>
                  <a:moveTo>
                    <a:pt x="710" y="448"/>
                  </a:moveTo>
                  <a:cubicBezTo>
                    <a:pt x="710" y="450"/>
                    <a:pt x="710" y="450"/>
                    <a:pt x="710" y="450"/>
                  </a:cubicBezTo>
                  <a:cubicBezTo>
                    <a:pt x="709" y="453"/>
                    <a:pt x="708" y="456"/>
                    <a:pt x="708" y="459"/>
                  </a:cubicBezTo>
                  <a:cubicBezTo>
                    <a:pt x="700" y="460"/>
                    <a:pt x="700" y="460"/>
                    <a:pt x="700" y="460"/>
                  </a:cubicBezTo>
                  <a:cubicBezTo>
                    <a:pt x="700" y="448"/>
                    <a:pt x="700" y="448"/>
                    <a:pt x="700" y="448"/>
                  </a:cubicBezTo>
                  <a:cubicBezTo>
                    <a:pt x="702" y="448"/>
                    <a:pt x="705" y="448"/>
                    <a:pt x="710" y="448"/>
                  </a:cubicBezTo>
                  <a:close/>
                  <a:moveTo>
                    <a:pt x="710" y="558"/>
                  </a:moveTo>
                  <a:cubicBezTo>
                    <a:pt x="710" y="574"/>
                    <a:pt x="710" y="574"/>
                    <a:pt x="710" y="574"/>
                  </a:cubicBezTo>
                  <a:cubicBezTo>
                    <a:pt x="709" y="576"/>
                    <a:pt x="709" y="576"/>
                    <a:pt x="709" y="57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0" y="586"/>
                    <a:pt x="710" y="586"/>
                    <a:pt x="710" y="586"/>
                  </a:cubicBezTo>
                  <a:cubicBezTo>
                    <a:pt x="706" y="586"/>
                    <a:pt x="703" y="587"/>
                    <a:pt x="700" y="589"/>
                  </a:cubicBezTo>
                  <a:cubicBezTo>
                    <a:pt x="700" y="580"/>
                    <a:pt x="700" y="580"/>
                    <a:pt x="700" y="580"/>
                  </a:cubicBezTo>
                  <a:cubicBezTo>
                    <a:pt x="700" y="579"/>
                    <a:pt x="700" y="579"/>
                    <a:pt x="700" y="579"/>
                  </a:cubicBezTo>
                  <a:cubicBezTo>
                    <a:pt x="702" y="571"/>
                    <a:pt x="705" y="565"/>
                    <a:pt x="710" y="558"/>
                  </a:cubicBezTo>
                  <a:close/>
                  <a:moveTo>
                    <a:pt x="710" y="604"/>
                  </a:moveTo>
                  <a:cubicBezTo>
                    <a:pt x="710" y="612"/>
                    <a:pt x="710" y="612"/>
                    <a:pt x="710" y="612"/>
                  </a:cubicBezTo>
                  <a:cubicBezTo>
                    <a:pt x="706" y="612"/>
                    <a:pt x="703" y="611"/>
                    <a:pt x="700" y="611"/>
                  </a:cubicBezTo>
                  <a:cubicBezTo>
                    <a:pt x="700" y="603"/>
                    <a:pt x="700" y="603"/>
                    <a:pt x="700" y="603"/>
                  </a:cubicBezTo>
                  <a:cubicBezTo>
                    <a:pt x="702" y="603"/>
                    <a:pt x="704" y="603"/>
                    <a:pt x="709" y="604"/>
                  </a:cubicBezTo>
                  <a:cubicBezTo>
                    <a:pt x="710" y="604"/>
                    <a:pt x="710" y="604"/>
                    <a:pt x="710" y="604"/>
                  </a:cubicBezTo>
                  <a:close/>
                  <a:moveTo>
                    <a:pt x="700" y="482"/>
                  </a:moveTo>
                  <a:cubicBezTo>
                    <a:pt x="700" y="469"/>
                    <a:pt x="700" y="469"/>
                    <a:pt x="700" y="469"/>
                  </a:cubicBezTo>
                  <a:cubicBezTo>
                    <a:pt x="701" y="469"/>
                    <a:pt x="702" y="469"/>
                    <a:pt x="704" y="470"/>
                  </a:cubicBezTo>
                  <a:cubicBezTo>
                    <a:pt x="703" y="474"/>
                    <a:pt x="703" y="478"/>
                    <a:pt x="702" y="482"/>
                  </a:cubicBezTo>
                  <a:cubicBezTo>
                    <a:pt x="701" y="482"/>
                    <a:pt x="700" y="482"/>
                    <a:pt x="700" y="482"/>
                  </a:cubicBezTo>
                  <a:close/>
                  <a:moveTo>
                    <a:pt x="700" y="325"/>
                  </a:moveTo>
                  <a:cubicBezTo>
                    <a:pt x="700" y="313"/>
                    <a:pt x="700" y="313"/>
                    <a:pt x="700" y="313"/>
                  </a:cubicBezTo>
                  <a:cubicBezTo>
                    <a:pt x="700" y="313"/>
                    <a:pt x="701" y="312"/>
                    <a:pt x="702" y="312"/>
                  </a:cubicBezTo>
                  <a:cubicBezTo>
                    <a:pt x="703" y="316"/>
                    <a:pt x="703" y="320"/>
                    <a:pt x="704" y="324"/>
                  </a:cubicBezTo>
                  <a:lnTo>
                    <a:pt x="700" y="325"/>
                  </a:lnTo>
                  <a:close/>
                  <a:moveTo>
                    <a:pt x="697" y="138"/>
                  </a:moveTo>
                  <a:cubicBezTo>
                    <a:pt x="698" y="139"/>
                    <a:pt x="699" y="140"/>
                    <a:pt x="700" y="141"/>
                  </a:cubicBezTo>
                  <a:cubicBezTo>
                    <a:pt x="700" y="156"/>
                    <a:pt x="700" y="156"/>
                    <a:pt x="700" y="156"/>
                  </a:cubicBezTo>
                  <a:cubicBezTo>
                    <a:pt x="699" y="153"/>
                    <a:pt x="698" y="151"/>
                    <a:pt x="697" y="149"/>
                  </a:cubicBezTo>
                  <a:cubicBezTo>
                    <a:pt x="697" y="138"/>
                    <a:pt x="697" y="138"/>
                    <a:pt x="697" y="138"/>
                  </a:cubicBezTo>
                  <a:close/>
                  <a:moveTo>
                    <a:pt x="700" y="654"/>
                  </a:moveTo>
                  <a:cubicBezTo>
                    <a:pt x="697" y="657"/>
                    <a:pt x="697" y="657"/>
                    <a:pt x="697" y="657"/>
                  </a:cubicBezTo>
                  <a:cubicBezTo>
                    <a:pt x="697" y="646"/>
                    <a:pt x="697" y="646"/>
                    <a:pt x="697" y="646"/>
                  </a:cubicBezTo>
                  <a:cubicBezTo>
                    <a:pt x="698" y="645"/>
                    <a:pt x="699" y="644"/>
                    <a:pt x="700" y="643"/>
                  </a:cubicBezTo>
                  <a:cubicBezTo>
                    <a:pt x="700" y="654"/>
                    <a:pt x="700" y="654"/>
                    <a:pt x="700" y="654"/>
                  </a:cubicBezTo>
                  <a:close/>
                  <a:moveTo>
                    <a:pt x="700" y="169"/>
                  </a:moveTo>
                  <a:cubicBezTo>
                    <a:pt x="700" y="192"/>
                    <a:pt x="700" y="192"/>
                    <a:pt x="700" y="192"/>
                  </a:cubicBezTo>
                  <a:cubicBezTo>
                    <a:pt x="699" y="193"/>
                    <a:pt x="699" y="193"/>
                    <a:pt x="699" y="193"/>
                  </a:cubicBezTo>
                  <a:cubicBezTo>
                    <a:pt x="699" y="197"/>
                    <a:pt x="699" y="199"/>
                    <a:pt x="700" y="201"/>
                  </a:cubicBezTo>
                  <a:cubicBezTo>
                    <a:pt x="700" y="219"/>
                    <a:pt x="700" y="219"/>
                    <a:pt x="700" y="219"/>
                  </a:cubicBezTo>
                  <a:cubicBezTo>
                    <a:pt x="699" y="218"/>
                    <a:pt x="698" y="217"/>
                    <a:pt x="697" y="215"/>
                  </a:cubicBezTo>
                  <a:cubicBezTo>
                    <a:pt x="697" y="174"/>
                    <a:pt x="697" y="174"/>
                    <a:pt x="697" y="174"/>
                  </a:cubicBezTo>
                  <a:cubicBezTo>
                    <a:pt x="700" y="169"/>
                    <a:pt x="700" y="169"/>
                    <a:pt x="700" y="169"/>
                  </a:cubicBezTo>
                  <a:close/>
                  <a:moveTo>
                    <a:pt x="700" y="313"/>
                  </a:moveTo>
                  <a:cubicBezTo>
                    <a:pt x="700" y="325"/>
                    <a:pt x="700" y="325"/>
                    <a:pt x="700" y="325"/>
                  </a:cubicBezTo>
                  <a:cubicBezTo>
                    <a:pt x="697" y="326"/>
                    <a:pt x="697" y="326"/>
                    <a:pt x="697" y="326"/>
                  </a:cubicBezTo>
                  <a:cubicBezTo>
                    <a:pt x="697" y="313"/>
                    <a:pt x="697" y="313"/>
                    <a:pt x="697" y="313"/>
                  </a:cubicBezTo>
                  <a:cubicBezTo>
                    <a:pt x="698" y="313"/>
                    <a:pt x="699" y="313"/>
                    <a:pt x="700" y="313"/>
                  </a:cubicBezTo>
                  <a:close/>
                  <a:moveTo>
                    <a:pt x="700" y="358"/>
                  </a:moveTo>
                  <a:cubicBezTo>
                    <a:pt x="700" y="370"/>
                    <a:pt x="700" y="370"/>
                    <a:pt x="700" y="370"/>
                  </a:cubicBezTo>
                  <a:cubicBezTo>
                    <a:pt x="697" y="370"/>
                    <a:pt x="697" y="370"/>
                    <a:pt x="697" y="370"/>
                  </a:cubicBezTo>
                  <a:cubicBezTo>
                    <a:pt x="697" y="358"/>
                    <a:pt x="697" y="358"/>
                    <a:pt x="697" y="358"/>
                  </a:cubicBezTo>
                  <a:cubicBezTo>
                    <a:pt x="698" y="358"/>
                    <a:pt x="699" y="358"/>
                    <a:pt x="700" y="358"/>
                  </a:cubicBezTo>
                  <a:close/>
                  <a:moveTo>
                    <a:pt x="700" y="389"/>
                  </a:moveTo>
                  <a:cubicBezTo>
                    <a:pt x="700" y="400"/>
                    <a:pt x="700" y="400"/>
                    <a:pt x="700" y="400"/>
                  </a:cubicBezTo>
                  <a:cubicBezTo>
                    <a:pt x="697" y="400"/>
                    <a:pt x="697" y="400"/>
                    <a:pt x="697" y="400"/>
                  </a:cubicBezTo>
                  <a:cubicBezTo>
                    <a:pt x="697" y="389"/>
                    <a:pt x="697" y="389"/>
                    <a:pt x="697" y="389"/>
                  </a:cubicBezTo>
                  <a:cubicBezTo>
                    <a:pt x="700" y="389"/>
                    <a:pt x="700" y="389"/>
                    <a:pt x="700" y="389"/>
                  </a:cubicBezTo>
                  <a:close/>
                  <a:moveTo>
                    <a:pt x="700" y="407"/>
                  </a:moveTo>
                  <a:cubicBezTo>
                    <a:pt x="700" y="418"/>
                    <a:pt x="700" y="418"/>
                    <a:pt x="700" y="418"/>
                  </a:cubicBezTo>
                  <a:cubicBezTo>
                    <a:pt x="698" y="418"/>
                    <a:pt x="698" y="418"/>
                    <a:pt x="698" y="418"/>
                  </a:cubicBezTo>
                  <a:cubicBezTo>
                    <a:pt x="698" y="420"/>
                    <a:pt x="697" y="421"/>
                    <a:pt x="697" y="422"/>
                  </a:cubicBezTo>
                  <a:cubicBezTo>
                    <a:pt x="697" y="407"/>
                    <a:pt x="697" y="407"/>
                    <a:pt x="697" y="407"/>
                  </a:cubicBezTo>
                  <a:cubicBezTo>
                    <a:pt x="698" y="407"/>
                    <a:pt x="699" y="407"/>
                    <a:pt x="700" y="407"/>
                  </a:cubicBezTo>
                  <a:close/>
                  <a:moveTo>
                    <a:pt x="700" y="448"/>
                  </a:moveTo>
                  <a:cubicBezTo>
                    <a:pt x="700" y="460"/>
                    <a:pt x="700" y="460"/>
                    <a:pt x="700" y="460"/>
                  </a:cubicBezTo>
                  <a:cubicBezTo>
                    <a:pt x="697" y="461"/>
                    <a:pt x="697" y="461"/>
                    <a:pt x="697" y="461"/>
                  </a:cubicBezTo>
                  <a:cubicBezTo>
                    <a:pt x="697" y="449"/>
                    <a:pt x="697" y="449"/>
                    <a:pt x="697" y="449"/>
                  </a:cubicBezTo>
                  <a:cubicBezTo>
                    <a:pt x="698" y="449"/>
                    <a:pt x="699" y="448"/>
                    <a:pt x="700" y="448"/>
                  </a:cubicBezTo>
                  <a:close/>
                  <a:moveTo>
                    <a:pt x="700" y="469"/>
                  </a:moveTo>
                  <a:cubicBezTo>
                    <a:pt x="700" y="482"/>
                    <a:pt x="700" y="482"/>
                    <a:pt x="700" y="482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97" y="468"/>
                    <a:pt x="697" y="468"/>
                    <a:pt x="697" y="468"/>
                  </a:cubicBezTo>
                  <a:cubicBezTo>
                    <a:pt x="698" y="468"/>
                    <a:pt x="698" y="469"/>
                    <a:pt x="700" y="469"/>
                  </a:cubicBezTo>
                  <a:close/>
                  <a:moveTo>
                    <a:pt x="700" y="580"/>
                  </a:moveTo>
                  <a:cubicBezTo>
                    <a:pt x="700" y="589"/>
                    <a:pt x="700" y="589"/>
                    <a:pt x="700" y="589"/>
                  </a:cubicBezTo>
                  <a:cubicBezTo>
                    <a:pt x="699" y="590"/>
                    <a:pt x="698" y="591"/>
                    <a:pt x="697" y="594"/>
                  </a:cubicBezTo>
                  <a:cubicBezTo>
                    <a:pt x="697" y="582"/>
                    <a:pt x="697" y="582"/>
                    <a:pt x="697" y="582"/>
                  </a:cubicBezTo>
                  <a:cubicBezTo>
                    <a:pt x="698" y="581"/>
                    <a:pt x="699" y="580"/>
                    <a:pt x="700" y="580"/>
                  </a:cubicBezTo>
                  <a:close/>
                  <a:moveTo>
                    <a:pt x="700" y="603"/>
                  </a:moveTo>
                  <a:cubicBezTo>
                    <a:pt x="700" y="611"/>
                    <a:pt x="700" y="611"/>
                    <a:pt x="700" y="611"/>
                  </a:cubicBezTo>
                  <a:cubicBezTo>
                    <a:pt x="699" y="611"/>
                    <a:pt x="698" y="611"/>
                    <a:pt x="697" y="611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98" y="603"/>
                    <a:pt x="698" y="603"/>
                    <a:pt x="700" y="603"/>
                  </a:cubicBezTo>
                  <a:close/>
                  <a:moveTo>
                    <a:pt x="700" y="630"/>
                  </a:moveTo>
                  <a:cubicBezTo>
                    <a:pt x="700" y="641"/>
                    <a:pt x="700" y="641"/>
                    <a:pt x="700" y="641"/>
                  </a:cubicBezTo>
                  <a:cubicBezTo>
                    <a:pt x="699" y="641"/>
                    <a:pt x="698" y="641"/>
                    <a:pt x="697" y="640"/>
                  </a:cubicBezTo>
                  <a:cubicBezTo>
                    <a:pt x="697" y="631"/>
                    <a:pt x="697" y="631"/>
                    <a:pt x="697" y="631"/>
                  </a:cubicBezTo>
                  <a:cubicBezTo>
                    <a:pt x="698" y="630"/>
                    <a:pt x="699" y="630"/>
                    <a:pt x="700" y="630"/>
                  </a:cubicBezTo>
                  <a:close/>
                  <a:moveTo>
                    <a:pt x="697" y="496"/>
                  </a:moveTo>
                  <a:cubicBezTo>
                    <a:pt x="697" y="492"/>
                    <a:pt x="697" y="492"/>
                    <a:pt x="697" y="492"/>
                  </a:cubicBezTo>
                  <a:cubicBezTo>
                    <a:pt x="698" y="492"/>
                    <a:pt x="698" y="492"/>
                    <a:pt x="698" y="492"/>
                  </a:cubicBezTo>
                  <a:lnTo>
                    <a:pt x="697" y="496"/>
                  </a:lnTo>
                  <a:close/>
                  <a:moveTo>
                    <a:pt x="677" y="118"/>
                  </a:moveTo>
                  <a:cubicBezTo>
                    <a:pt x="681" y="122"/>
                    <a:pt x="685" y="125"/>
                    <a:pt x="688" y="130"/>
                  </a:cubicBezTo>
                  <a:cubicBezTo>
                    <a:pt x="691" y="133"/>
                    <a:pt x="694" y="136"/>
                    <a:pt x="697" y="138"/>
                  </a:cubicBezTo>
                  <a:cubicBezTo>
                    <a:pt x="697" y="149"/>
                    <a:pt x="697" y="149"/>
                    <a:pt x="697" y="149"/>
                  </a:cubicBezTo>
                  <a:cubicBezTo>
                    <a:pt x="695" y="146"/>
                    <a:pt x="692" y="143"/>
                    <a:pt x="688" y="140"/>
                  </a:cubicBezTo>
                  <a:cubicBezTo>
                    <a:pt x="681" y="163"/>
                    <a:pt x="675" y="172"/>
                    <a:pt x="689" y="190"/>
                  </a:cubicBezTo>
                  <a:cubicBezTo>
                    <a:pt x="690" y="189"/>
                    <a:pt x="691" y="189"/>
                    <a:pt x="697" y="174"/>
                  </a:cubicBezTo>
                  <a:cubicBezTo>
                    <a:pt x="697" y="215"/>
                    <a:pt x="697" y="215"/>
                    <a:pt x="697" y="215"/>
                  </a:cubicBezTo>
                  <a:cubicBezTo>
                    <a:pt x="696" y="214"/>
                    <a:pt x="695" y="213"/>
                    <a:pt x="694" y="212"/>
                  </a:cubicBezTo>
                  <a:cubicBezTo>
                    <a:pt x="692" y="208"/>
                    <a:pt x="691" y="203"/>
                    <a:pt x="689" y="199"/>
                  </a:cubicBezTo>
                  <a:cubicBezTo>
                    <a:pt x="684" y="194"/>
                    <a:pt x="681" y="190"/>
                    <a:pt x="677" y="186"/>
                  </a:cubicBezTo>
                  <a:cubicBezTo>
                    <a:pt x="677" y="146"/>
                    <a:pt x="677" y="146"/>
                    <a:pt x="677" y="146"/>
                  </a:cubicBezTo>
                  <a:cubicBezTo>
                    <a:pt x="679" y="140"/>
                    <a:pt x="679" y="135"/>
                    <a:pt x="677" y="130"/>
                  </a:cubicBezTo>
                  <a:cubicBezTo>
                    <a:pt x="677" y="118"/>
                    <a:pt x="677" y="118"/>
                    <a:pt x="677" y="118"/>
                  </a:cubicBezTo>
                  <a:close/>
                  <a:moveTo>
                    <a:pt x="697" y="657"/>
                  </a:moveTo>
                  <a:cubicBezTo>
                    <a:pt x="696" y="659"/>
                    <a:pt x="696" y="659"/>
                    <a:pt x="696" y="659"/>
                  </a:cubicBezTo>
                  <a:cubicBezTo>
                    <a:pt x="688" y="664"/>
                    <a:pt x="683" y="671"/>
                    <a:pt x="677" y="678"/>
                  </a:cubicBezTo>
                  <a:cubicBezTo>
                    <a:pt x="677" y="667"/>
                    <a:pt x="677" y="667"/>
                    <a:pt x="677" y="667"/>
                  </a:cubicBezTo>
                  <a:cubicBezTo>
                    <a:pt x="677" y="667"/>
                    <a:pt x="678" y="666"/>
                    <a:pt x="678" y="666"/>
                  </a:cubicBezTo>
                  <a:cubicBezTo>
                    <a:pt x="677" y="666"/>
                    <a:pt x="677" y="666"/>
                    <a:pt x="677" y="666"/>
                  </a:cubicBezTo>
                  <a:cubicBezTo>
                    <a:pt x="677" y="657"/>
                    <a:pt x="677" y="657"/>
                    <a:pt x="677" y="657"/>
                  </a:cubicBezTo>
                  <a:cubicBezTo>
                    <a:pt x="688" y="654"/>
                    <a:pt x="691" y="653"/>
                    <a:pt x="697" y="646"/>
                  </a:cubicBezTo>
                  <a:cubicBezTo>
                    <a:pt x="697" y="657"/>
                    <a:pt x="697" y="657"/>
                    <a:pt x="697" y="657"/>
                  </a:cubicBezTo>
                  <a:close/>
                  <a:moveTo>
                    <a:pt x="697" y="313"/>
                  </a:moveTo>
                  <a:cubicBezTo>
                    <a:pt x="697" y="326"/>
                    <a:pt x="697" y="326"/>
                    <a:pt x="697" y="326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85" y="332"/>
                    <a:pt x="681" y="335"/>
                    <a:pt x="677" y="339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13"/>
                    <a:pt x="677" y="313"/>
                    <a:pt x="677" y="313"/>
                  </a:cubicBezTo>
                  <a:cubicBezTo>
                    <a:pt x="683" y="315"/>
                    <a:pt x="690" y="315"/>
                    <a:pt x="697" y="313"/>
                  </a:cubicBezTo>
                  <a:close/>
                  <a:moveTo>
                    <a:pt x="697" y="358"/>
                  </a:moveTo>
                  <a:cubicBezTo>
                    <a:pt x="697" y="370"/>
                    <a:pt x="697" y="370"/>
                    <a:pt x="697" y="370"/>
                  </a:cubicBezTo>
                  <a:cubicBezTo>
                    <a:pt x="691" y="371"/>
                    <a:pt x="685" y="372"/>
                    <a:pt x="679" y="372"/>
                  </a:cubicBezTo>
                  <a:cubicBezTo>
                    <a:pt x="679" y="375"/>
                    <a:pt x="680" y="378"/>
                    <a:pt x="680" y="382"/>
                  </a:cubicBezTo>
                  <a:cubicBezTo>
                    <a:pt x="679" y="382"/>
                    <a:pt x="678" y="382"/>
                    <a:pt x="677" y="382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8" y="358"/>
                    <a:pt x="678" y="358"/>
                    <a:pt x="679" y="360"/>
                  </a:cubicBezTo>
                  <a:cubicBezTo>
                    <a:pt x="688" y="359"/>
                    <a:pt x="693" y="359"/>
                    <a:pt x="697" y="358"/>
                  </a:cubicBezTo>
                  <a:close/>
                  <a:moveTo>
                    <a:pt x="697" y="389"/>
                  </a:moveTo>
                  <a:cubicBezTo>
                    <a:pt x="697" y="400"/>
                    <a:pt x="697" y="400"/>
                    <a:pt x="697" y="400"/>
                  </a:cubicBezTo>
                  <a:cubicBezTo>
                    <a:pt x="677" y="400"/>
                    <a:pt x="677" y="400"/>
                    <a:pt x="677" y="400"/>
                  </a:cubicBezTo>
                  <a:cubicBezTo>
                    <a:pt x="677" y="389"/>
                    <a:pt x="677" y="389"/>
                    <a:pt x="677" y="389"/>
                  </a:cubicBezTo>
                  <a:cubicBezTo>
                    <a:pt x="697" y="389"/>
                    <a:pt x="697" y="389"/>
                    <a:pt x="697" y="389"/>
                  </a:cubicBezTo>
                  <a:close/>
                  <a:moveTo>
                    <a:pt x="697" y="407"/>
                  </a:moveTo>
                  <a:cubicBezTo>
                    <a:pt x="697" y="422"/>
                    <a:pt x="697" y="422"/>
                    <a:pt x="697" y="422"/>
                  </a:cubicBezTo>
                  <a:cubicBezTo>
                    <a:pt x="694" y="431"/>
                    <a:pt x="692" y="435"/>
                    <a:pt x="682" y="438"/>
                  </a:cubicBezTo>
                  <a:cubicBezTo>
                    <a:pt x="680" y="437"/>
                    <a:pt x="679" y="436"/>
                    <a:pt x="677" y="435"/>
                  </a:cubicBezTo>
                  <a:cubicBezTo>
                    <a:pt x="677" y="409"/>
                    <a:pt x="677" y="409"/>
                    <a:pt x="677" y="409"/>
                  </a:cubicBezTo>
                  <a:cubicBezTo>
                    <a:pt x="678" y="409"/>
                    <a:pt x="679" y="409"/>
                    <a:pt x="680" y="410"/>
                  </a:cubicBezTo>
                  <a:cubicBezTo>
                    <a:pt x="679" y="415"/>
                    <a:pt x="679" y="419"/>
                    <a:pt x="679" y="425"/>
                  </a:cubicBezTo>
                  <a:cubicBezTo>
                    <a:pt x="681" y="425"/>
                    <a:pt x="683" y="425"/>
                    <a:pt x="684" y="425"/>
                  </a:cubicBezTo>
                  <a:cubicBezTo>
                    <a:pt x="686" y="420"/>
                    <a:pt x="688" y="414"/>
                    <a:pt x="690" y="409"/>
                  </a:cubicBezTo>
                  <a:cubicBezTo>
                    <a:pt x="693" y="408"/>
                    <a:pt x="695" y="407"/>
                    <a:pt x="697" y="407"/>
                  </a:cubicBezTo>
                  <a:close/>
                  <a:moveTo>
                    <a:pt x="697" y="449"/>
                  </a:moveTo>
                  <a:cubicBezTo>
                    <a:pt x="697" y="461"/>
                    <a:pt x="697" y="461"/>
                    <a:pt x="697" y="461"/>
                  </a:cubicBezTo>
                  <a:cubicBezTo>
                    <a:pt x="691" y="461"/>
                    <a:pt x="691" y="461"/>
                    <a:pt x="691" y="461"/>
                  </a:cubicBezTo>
                  <a:cubicBezTo>
                    <a:pt x="690" y="463"/>
                    <a:pt x="690" y="464"/>
                    <a:pt x="689" y="465"/>
                  </a:cubicBezTo>
                  <a:cubicBezTo>
                    <a:pt x="693" y="467"/>
                    <a:pt x="695" y="467"/>
                    <a:pt x="697" y="468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88" y="479"/>
                    <a:pt x="682" y="477"/>
                    <a:pt x="677" y="476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9" y="464"/>
                    <a:pt x="680" y="464"/>
                    <a:pt x="682" y="464"/>
                  </a:cubicBezTo>
                  <a:cubicBezTo>
                    <a:pt x="682" y="461"/>
                    <a:pt x="682" y="458"/>
                    <a:pt x="682" y="454"/>
                  </a:cubicBezTo>
                  <a:cubicBezTo>
                    <a:pt x="680" y="454"/>
                    <a:pt x="679" y="454"/>
                    <a:pt x="677" y="454"/>
                  </a:cubicBezTo>
                  <a:cubicBezTo>
                    <a:pt x="677" y="442"/>
                    <a:pt x="677" y="442"/>
                    <a:pt x="677" y="442"/>
                  </a:cubicBezTo>
                  <a:cubicBezTo>
                    <a:pt x="679" y="443"/>
                    <a:pt x="681" y="443"/>
                    <a:pt x="684" y="444"/>
                  </a:cubicBezTo>
                  <a:cubicBezTo>
                    <a:pt x="686" y="446"/>
                    <a:pt x="687" y="448"/>
                    <a:pt x="689" y="451"/>
                  </a:cubicBezTo>
                  <a:cubicBezTo>
                    <a:pt x="692" y="450"/>
                    <a:pt x="695" y="449"/>
                    <a:pt x="697" y="449"/>
                  </a:cubicBezTo>
                  <a:close/>
                  <a:moveTo>
                    <a:pt x="697" y="492"/>
                  </a:moveTo>
                  <a:cubicBezTo>
                    <a:pt x="697" y="496"/>
                    <a:pt x="697" y="496"/>
                    <a:pt x="697" y="496"/>
                  </a:cubicBezTo>
                  <a:cubicBezTo>
                    <a:pt x="694" y="504"/>
                    <a:pt x="692" y="512"/>
                    <a:pt x="689" y="520"/>
                  </a:cubicBezTo>
                  <a:cubicBezTo>
                    <a:pt x="688" y="520"/>
                    <a:pt x="687" y="520"/>
                    <a:pt x="685" y="520"/>
                  </a:cubicBezTo>
                  <a:cubicBezTo>
                    <a:pt x="683" y="520"/>
                    <a:pt x="681" y="518"/>
                    <a:pt x="677" y="517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9" y="504"/>
                    <a:pt x="681" y="505"/>
                    <a:pt x="684" y="506"/>
                  </a:cubicBezTo>
                  <a:cubicBezTo>
                    <a:pt x="686" y="500"/>
                    <a:pt x="688" y="495"/>
                    <a:pt x="690" y="490"/>
                  </a:cubicBezTo>
                  <a:cubicBezTo>
                    <a:pt x="692" y="490"/>
                    <a:pt x="695" y="491"/>
                    <a:pt x="697" y="492"/>
                  </a:cubicBezTo>
                  <a:close/>
                  <a:moveTo>
                    <a:pt x="697" y="582"/>
                  </a:moveTo>
                  <a:cubicBezTo>
                    <a:pt x="697" y="594"/>
                    <a:pt x="697" y="594"/>
                    <a:pt x="697" y="594"/>
                  </a:cubicBezTo>
                  <a:cubicBezTo>
                    <a:pt x="696" y="596"/>
                    <a:pt x="694" y="598"/>
                    <a:pt x="692" y="603"/>
                  </a:cubicBezTo>
                  <a:cubicBezTo>
                    <a:pt x="694" y="603"/>
                    <a:pt x="696" y="603"/>
                    <a:pt x="697" y="603"/>
                  </a:cubicBezTo>
                  <a:cubicBezTo>
                    <a:pt x="697" y="611"/>
                    <a:pt x="697" y="611"/>
                    <a:pt x="697" y="611"/>
                  </a:cubicBezTo>
                  <a:cubicBezTo>
                    <a:pt x="692" y="611"/>
                    <a:pt x="687" y="612"/>
                    <a:pt x="683" y="614"/>
                  </a:cubicBezTo>
                  <a:cubicBezTo>
                    <a:pt x="680" y="618"/>
                    <a:pt x="679" y="620"/>
                    <a:pt x="677" y="622"/>
                  </a:cubicBezTo>
                  <a:cubicBezTo>
                    <a:pt x="677" y="610"/>
                    <a:pt x="677" y="610"/>
                    <a:pt x="677" y="610"/>
                  </a:cubicBezTo>
                  <a:cubicBezTo>
                    <a:pt x="679" y="608"/>
                    <a:pt x="681" y="606"/>
                    <a:pt x="684" y="604"/>
                  </a:cubicBezTo>
                  <a:cubicBezTo>
                    <a:pt x="688" y="594"/>
                    <a:pt x="690" y="588"/>
                    <a:pt x="697" y="582"/>
                  </a:cubicBezTo>
                  <a:close/>
                  <a:moveTo>
                    <a:pt x="697" y="631"/>
                  </a:moveTo>
                  <a:cubicBezTo>
                    <a:pt x="697" y="640"/>
                    <a:pt x="697" y="640"/>
                    <a:pt x="697" y="640"/>
                  </a:cubicBezTo>
                  <a:cubicBezTo>
                    <a:pt x="690" y="639"/>
                    <a:pt x="683" y="637"/>
                    <a:pt x="677" y="637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87" y="629"/>
                    <a:pt x="687" y="630"/>
                    <a:pt x="692" y="631"/>
                  </a:cubicBezTo>
                  <a:cubicBezTo>
                    <a:pt x="694" y="631"/>
                    <a:pt x="696" y="631"/>
                    <a:pt x="697" y="631"/>
                  </a:cubicBezTo>
                  <a:close/>
                  <a:moveTo>
                    <a:pt x="677" y="542"/>
                  </a:moveTo>
                  <a:cubicBezTo>
                    <a:pt x="677" y="540"/>
                    <a:pt x="677" y="540"/>
                    <a:pt x="677" y="540"/>
                  </a:cubicBezTo>
                  <a:cubicBezTo>
                    <a:pt x="678" y="541"/>
                    <a:pt x="678" y="541"/>
                    <a:pt x="678" y="541"/>
                  </a:cubicBezTo>
                  <a:cubicBezTo>
                    <a:pt x="677" y="542"/>
                    <a:pt x="677" y="542"/>
                    <a:pt x="677" y="542"/>
                  </a:cubicBezTo>
                  <a:close/>
                  <a:moveTo>
                    <a:pt x="677" y="501"/>
                  </a:moveTo>
                  <a:cubicBezTo>
                    <a:pt x="679" y="496"/>
                    <a:pt x="680" y="492"/>
                    <a:pt x="682" y="487"/>
                  </a:cubicBezTo>
                  <a:cubicBezTo>
                    <a:pt x="680" y="487"/>
                    <a:pt x="679" y="486"/>
                    <a:pt x="677" y="486"/>
                  </a:cubicBezTo>
                  <a:lnTo>
                    <a:pt x="677" y="501"/>
                  </a:lnTo>
                  <a:close/>
                  <a:moveTo>
                    <a:pt x="654" y="95"/>
                  </a:moveTo>
                  <a:cubicBezTo>
                    <a:pt x="656" y="97"/>
                    <a:pt x="658" y="99"/>
                    <a:pt x="660" y="100"/>
                  </a:cubicBezTo>
                  <a:cubicBezTo>
                    <a:pt x="664" y="107"/>
                    <a:pt x="671" y="112"/>
                    <a:pt x="677" y="118"/>
                  </a:cubicBezTo>
                  <a:cubicBezTo>
                    <a:pt x="677" y="130"/>
                    <a:pt x="677" y="130"/>
                    <a:pt x="677" y="130"/>
                  </a:cubicBezTo>
                  <a:cubicBezTo>
                    <a:pt x="675" y="126"/>
                    <a:pt x="672" y="121"/>
                    <a:pt x="665" y="116"/>
                  </a:cubicBezTo>
                  <a:cubicBezTo>
                    <a:pt x="663" y="123"/>
                    <a:pt x="662" y="130"/>
                    <a:pt x="660" y="137"/>
                  </a:cubicBezTo>
                  <a:cubicBezTo>
                    <a:pt x="658" y="153"/>
                    <a:pt x="660" y="154"/>
                    <a:pt x="670" y="165"/>
                  </a:cubicBezTo>
                  <a:cubicBezTo>
                    <a:pt x="673" y="158"/>
                    <a:pt x="676" y="151"/>
                    <a:pt x="677" y="146"/>
                  </a:cubicBezTo>
                  <a:cubicBezTo>
                    <a:pt x="677" y="186"/>
                    <a:pt x="677" y="186"/>
                    <a:pt x="677" y="186"/>
                  </a:cubicBezTo>
                  <a:cubicBezTo>
                    <a:pt x="674" y="182"/>
                    <a:pt x="672" y="178"/>
                    <a:pt x="669" y="173"/>
                  </a:cubicBezTo>
                  <a:cubicBezTo>
                    <a:pt x="662" y="168"/>
                    <a:pt x="657" y="163"/>
                    <a:pt x="654" y="156"/>
                  </a:cubicBezTo>
                  <a:cubicBezTo>
                    <a:pt x="654" y="124"/>
                    <a:pt x="654" y="124"/>
                    <a:pt x="654" y="124"/>
                  </a:cubicBezTo>
                  <a:cubicBezTo>
                    <a:pt x="655" y="118"/>
                    <a:pt x="656" y="111"/>
                    <a:pt x="654" y="106"/>
                  </a:cubicBezTo>
                  <a:cubicBezTo>
                    <a:pt x="654" y="95"/>
                    <a:pt x="654" y="95"/>
                    <a:pt x="654" y="95"/>
                  </a:cubicBezTo>
                  <a:close/>
                  <a:moveTo>
                    <a:pt x="677" y="678"/>
                  </a:moveTo>
                  <a:cubicBezTo>
                    <a:pt x="674" y="681"/>
                    <a:pt x="670" y="685"/>
                    <a:pt x="664" y="687"/>
                  </a:cubicBezTo>
                  <a:cubicBezTo>
                    <a:pt x="662" y="691"/>
                    <a:pt x="662" y="691"/>
                    <a:pt x="654" y="701"/>
                  </a:cubicBezTo>
                  <a:cubicBezTo>
                    <a:pt x="654" y="690"/>
                    <a:pt x="654" y="690"/>
                    <a:pt x="654" y="690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ubicBezTo>
                    <a:pt x="655" y="681"/>
                    <a:pt x="655" y="681"/>
                    <a:pt x="655" y="681"/>
                  </a:cubicBezTo>
                  <a:cubicBezTo>
                    <a:pt x="666" y="678"/>
                    <a:pt x="670" y="676"/>
                    <a:pt x="677" y="667"/>
                  </a:cubicBezTo>
                  <a:cubicBezTo>
                    <a:pt x="677" y="678"/>
                    <a:pt x="677" y="678"/>
                    <a:pt x="677" y="678"/>
                  </a:cubicBezTo>
                  <a:close/>
                  <a:moveTo>
                    <a:pt x="677" y="313"/>
                  </a:moveTo>
                  <a:cubicBezTo>
                    <a:pt x="677" y="325"/>
                    <a:pt x="677" y="325"/>
                    <a:pt x="677" y="325"/>
                  </a:cubicBezTo>
                  <a:cubicBezTo>
                    <a:pt x="671" y="323"/>
                    <a:pt x="665" y="322"/>
                    <a:pt x="660" y="320"/>
                  </a:cubicBezTo>
                  <a:cubicBezTo>
                    <a:pt x="659" y="316"/>
                    <a:pt x="658" y="313"/>
                    <a:pt x="657" y="308"/>
                  </a:cubicBezTo>
                  <a:cubicBezTo>
                    <a:pt x="665" y="311"/>
                    <a:pt x="671" y="313"/>
                    <a:pt x="677" y="313"/>
                  </a:cubicBezTo>
                  <a:close/>
                  <a:moveTo>
                    <a:pt x="677" y="325"/>
                  </a:moveTo>
                  <a:cubicBezTo>
                    <a:pt x="677" y="339"/>
                    <a:pt x="677" y="339"/>
                    <a:pt x="677" y="339"/>
                  </a:cubicBezTo>
                  <a:cubicBezTo>
                    <a:pt x="674" y="342"/>
                    <a:pt x="670" y="345"/>
                    <a:pt x="666" y="349"/>
                  </a:cubicBezTo>
                  <a:cubicBezTo>
                    <a:pt x="666" y="344"/>
                    <a:pt x="665" y="340"/>
                    <a:pt x="665" y="336"/>
                  </a:cubicBezTo>
                  <a:cubicBezTo>
                    <a:pt x="669" y="332"/>
                    <a:pt x="673" y="328"/>
                    <a:pt x="677" y="325"/>
                  </a:cubicBezTo>
                  <a:close/>
                  <a:moveTo>
                    <a:pt x="677" y="350"/>
                  </a:moveTo>
                  <a:cubicBezTo>
                    <a:pt x="677" y="382"/>
                    <a:pt x="677" y="382"/>
                    <a:pt x="677" y="382"/>
                  </a:cubicBezTo>
                  <a:cubicBezTo>
                    <a:pt x="675" y="382"/>
                    <a:pt x="673" y="382"/>
                    <a:pt x="671" y="383"/>
                  </a:cubicBezTo>
                  <a:cubicBezTo>
                    <a:pt x="670" y="372"/>
                    <a:pt x="669" y="361"/>
                    <a:pt x="668" y="351"/>
                  </a:cubicBezTo>
                  <a:cubicBezTo>
                    <a:pt x="671" y="351"/>
                    <a:pt x="674" y="350"/>
                    <a:pt x="677" y="350"/>
                  </a:cubicBezTo>
                  <a:close/>
                  <a:moveTo>
                    <a:pt x="677" y="389"/>
                  </a:moveTo>
                  <a:cubicBezTo>
                    <a:pt x="677" y="400"/>
                    <a:pt x="677" y="400"/>
                    <a:pt x="677" y="400"/>
                  </a:cubicBezTo>
                  <a:cubicBezTo>
                    <a:pt x="671" y="400"/>
                    <a:pt x="671" y="400"/>
                    <a:pt x="671" y="400"/>
                  </a:cubicBezTo>
                  <a:cubicBezTo>
                    <a:pt x="671" y="397"/>
                    <a:pt x="671" y="393"/>
                    <a:pt x="671" y="389"/>
                  </a:cubicBezTo>
                  <a:cubicBezTo>
                    <a:pt x="677" y="389"/>
                    <a:pt x="677" y="389"/>
                    <a:pt x="677" y="389"/>
                  </a:cubicBezTo>
                  <a:close/>
                  <a:moveTo>
                    <a:pt x="677" y="409"/>
                  </a:moveTo>
                  <a:cubicBezTo>
                    <a:pt x="677" y="435"/>
                    <a:pt x="677" y="435"/>
                    <a:pt x="677" y="435"/>
                  </a:cubicBezTo>
                  <a:cubicBezTo>
                    <a:pt x="668" y="430"/>
                    <a:pt x="671" y="422"/>
                    <a:pt x="670" y="409"/>
                  </a:cubicBezTo>
                  <a:cubicBezTo>
                    <a:pt x="673" y="409"/>
                    <a:pt x="675" y="409"/>
                    <a:pt x="677" y="409"/>
                  </a:cubicBezTo>
                  <a:close/>
                  <a:moveTo>
                    <a:pt x="677" y="442"/>
                  </a:moveTo>
                  <a:cubicBezTo>
                    <a:pt x="677" y="454"/>
                    <a:pt x="677" y="454"/>
                    <a:pt x="677" y="454"/>
                  </a:cubicBezTo>
                  <a:cubicBezTo>
                    <a:pt x="676" y="454"/>
                    <a:pt x="676" y="454"/>
                    <a:pt x="676" y="454"/>
                  </a:cubicBezTo>
                  <a:cubicBezTo>
                    <a:pt x="674" y="456"/>
                    <a:pt x="674" y="456"/>
                    <a:pt x="673" y="463"/>
                  </a:cubicBezTo>
                  <a:cubicBezTo>
                    <a:pt x="674" y="463"/>
                    <a:pt x="676" y="463"/>
                    <a:pt x="677" y="464"/>
                  </a:cubicBezTo>
                  <a:cubicBezTo>
                    <a:pt x="677" y="476"/>
                    <a:pt x="677" y="476"/>
                    <a:pt x="677" y="476"/>
                  </a:cubicBezTo>
                  <a:cubicBezTo>
                    <a:pt x="664" y="473"/>
                    <a:pt x="663" y="472"/>
                    <a:pt x="661" y="471"/>
                  </a:cubicBezTo>
                  <a:cubicBezTo>
                    <a:pt x="664" y="460"/>
                    <a:pt x="665" y="442"/>
                    <a:pt x="677" y="442"/>
                  </a:cubicBezTo>
                  <a:close/>
                  <a:moveTo>
                    <a:pt x="677" y="486"/>
                  </a:moveTo>
                  <a:cubicBezTo>
                    <a:pt x="677" y="501"/>
                    <a:pt x="677" y="501"/>
                    <a:pt x="677" y="501"/>
                  </a:cubicBezTo>
                  <a:cubicBezTo>
                    <a:pt x="676" y="503"/>
                    <a:pt x="676" y="503"/>
                    <a:pt x="676" y="503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7" y="517"/>
                    <a:pt x="677" y="517"/>
                    <a:pt x="677" y="517"/>
                  </a:cubicBezTo>
                  <a:cubicBezTo>
                    <a:pt x="669" y="514"/>
                    <a:pt x="659" y="510"/>
                    <a:pt x="654" y="507"/>
                  </a:cubicBezTo>
                  <a:cubicBezTo>
                    <a:pt x="654" y="494"/>
                    <a:pt x="654" y="494"/>
                    <a:pt x="654" y="494"/>
                  </a:cubicBezTo>
                  <a:cubicBezTo>
                    <a:pt x="659" y="479"/>
                    <a:pt x="659" y="479"/>
                    <a:pt x="660" y="478"/>
                  </a:cubicBezTo>
                  <a:cubicBezTo>
                    <a:pt x="666" y="481"/>
                    <a:pt x="666" y="481"/>
                    <a:pt x="667" y="482"/>
                  </a:cubicBezTo>
                  <a:cubicBezTo>
                    <a:pt x="666" y="488"/>
                    <a:pt x="664" y="493"/>
                    <a:pt x="662" y="498"/>
                  </a:cubicBezTo>
                  <a:cubicBezTo>
                    <a:pt x="664" y="499"/>
                    <a:pt x="666" y="500"/>
                    <a:pt x="669" y="500"/>
                  </a:cubicBezTo>
                  <a:cubicBezTo>
                    <a:pt x="671" y="495"/>
                    <a:pt x="672" y="490"/>
                    <a:pt x="674" y="485"/>
                  </a:cubicBezTo>
                  <a:cubicBezTo>
                    <a:pt x="677" y="486"/>
                    <a:pt x="677" y="486"/>
                    <a:pt x="677" y="486"/>
                  </a:cubicBezTo>
                  <a:close/>
                  <a:moveTo>
                    <a:pt x="677" y="540"/>
                  </a:moveTo>
                  <a:cubicBezTo>
                    <a:pt x="669" y="532"/>
                    <a:pt x="661" y="523"/>
                    <a:pt x="654" y="514"/>
                  </a:cubicBezTo>
                  <a:cubicBezTo>
                    <a:pt x="654" y="531"/>
                    <a:pt x="654" y="531"/>
                    <a:pt x="654" y="531"/>
                  </a:cubicBezTo>
                  <a:cubicBezTo>
                    <a:pt x="657" y="534"/>
                    <a:pt x="661" y="537"/>
                    <a:pt x="664" y="541"/>
                  </a:cubicBezTo>
                  <a:cubicBezTo>
                    <a:pt x="661" y="540"/>
                    <a:pt x="657" y="539"/>
                    <a:pt x="654" y="539"/>
                  </a:cubicBezTo>
                  <a:cubicBezTo>
                    <a:pt x="654" y="551"/>
                    <a:pt x="654" y="551"/>
                    <a:pt x="654" y="551"/>
                  </a:cubicBezTo>
                  <a:cubicBezTo>
                    <a:pt x="658" y="552"/>
                    <a:pt x="661" y="552"/>
                    <a:pt x="665" y="553"/>
                  </a:cubicBezTo>
                  <a:cubicBezTo>
                    <a:pt x="668" y="553"/>
                    <a:pt x="670" y="553"/>
                    <a:pt x="673" y="553"/>
                  </a:cubicBezTo>
                  <a:cubicBezTo>
                    <a:pt x="674" y="550"/>
                    <a:pt x="676" y="546"/>
                    <a:pt x="677" y="542"/>
                  </a:cubicBezTo>
                  <a:cubicBezTo>
                    <a:pt x="677" y="540"/>
                    <a:pt x="677" y="540"/>
                    <a:pt x="677" y="540"/>
                  </a:cubicBezTo>
                  <a:close/>
                  <a:moveTo>
                    <a:pt x="677" y="610"/>
                  </a:moveTo>
                  <a:cubicBezTo>
                    <a:pt x="677" y="622"/>
                    <a:pt x="677" y="622"/>
                    <a:pt x="677" y="622"/>
                  </a:cubicBezTo>
                  <a:cubicBezTo>
                    <a:pt x="676" y="623"/>
                    <a:pt x="675" y="625"/>
                    <a:pt x="674" y="628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77" y="637"/>
                    <a:pt x="677" y="637"/>
                    <a:pt x="677" y="637"/>
                  </a:cubicBezTo>
                  <a:cubicBezTo>
                    <a:pt x="668" y="637"/>
                    <a:pt x="660" y="639"/>
                    <a:pt x="654" y="649"/>
                  </a:cubicBezTo>
                  <a:cubicBezTo>
                    <a:pt x="654" y="637"/>
                    <a:pt x="654" y="637"/>
                    <a:pt x="654" y="637"/>
                  </a:cubicBezTo>
                  <a:cubicBezTo>
                    <a:pt x="657" y="633"/>
                    <a:pt x="661" y="630"/>
                    <a:pt x="665" y="628"/>
                  </a:cubicBezTo>
                  <a:cubicBezTo>
                    <a:pt x="669" y="620"/>
                    <a:pt x="672" y="615"/>
                    <a:pt x="677" y="610"/>
                  </a:cubicBezTo>
                  <a:close/>
                  <a:moveTo>
                    <a:pt x="677" y="657"/>
                  </a:moveTo>
                  <a:cubicBezTo>
                    <a:pt x="677" y="666"/>
                    <a:pt x="677" y="666"/>
                    <a:pt x="677" y="666"/>
                  </a:cubicBezTo>
                  <a:cubicBezTo>
                    <a:pt x="667" y="663"/>
                    <a:pt x="660" y="661"/>
                    <a:pt x="654" y="660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63" y="653"/>
                    <a:pt x="663" y="653"/>
                    <a:pt x="676" y="657"/>
                  </a:cubicBezTo>
                  <a:cubicBezTo>
                    <a:pt x="677" y="657"/>
                    <a:pt x="677" y="657"/>
                    <a:pt x="677" y="657"/>
                  </a:cubicBezTo>
                  <a:close/>
                  <a:moveTo>
                    <a:pt x="654" y="581"/>
                  </a:moveTo>
                  <a:cubicBezTo>
                    <a:pt x="654" y="568"/>
                    <a:pt x="654" y="568"/>
                    <a:pt x="654" y="568"/>
                  </a:cubicBezTo>
                  <a:cubicBezTo>
                    <a:pt x="656" y="569"/>
                    <a:pt x="658" y="571"/>
                    <a:pt x="661" y="573"/>
                  </a:cubicBezTo>
                  <a:cubicBezTo>
                    <a:pt x="658" y="575"/>
                    <a:pt x="656" y="578"/>
                    <a:pt x="654" y="581"/>
                  </a:cubicBezTo>
                  <a:close/>
                  <a:moveTo>
                    <a:pt x="654" y="270"/>
                  </a:moveTo>
                  <a:cubicBezTo>
                    <a:pt x="654" y="263"/>
                    <a:pt x="654" y="263"/>
                    <a:pt x="654" y="263"/>
                  </a:cubicBezTo>
                  <a:cubicBezTo>
                    <a:pt x="655" y="259"/>
                    <a:pt x="660" y="255"/>
                    <a:pt x="668" y="261"/>
                  </a:cubicBezTo>
                  <a:cubicBezTo>
                    <a:pt x="668" y="264"/>
                    <a:pt x="668" y="267"/>
                    <a:pt x="668" y="270"/>
                  </a:cubicBezTo>
                  <a:cubicBezTo>
                    <a:pt x="665" y="273"/>
                    <a:pt x="662" y="273"/>
                    <a:pt x="657" y="273"/>
                  </a:cubicBezTo>
                  <a:cubicBezTo>
                    <a:pt x="655" y="272"/>
                    <a:pt x="654" y="271"/>
                    <a:pt x="654" y="270"/>
                  </a:cubicBezTo>
                  <a:close/>
                  <a:moveTo>
                    <a:pt x="629" y="76"/>
                  </a:moveTo>
                  <a:cubicBezTo>
                    <a:pt x="637" y="82"/>
                    <a:pt x="645" y="88"/>
                    <a:pt x="654" y="95"/>
                  </a:cubicBezTo>
                  <a:cubicBezTo>
                    <a:pt x="654" y="106"/>
                    <a:pt x="654" y="106"/>
                    <a:pt x="654" y="106"/>
                  </a:cubicBezTo>
                  <a:cubicBezTo>
                    <a:pt x="652" y="101"/>
                    <a:pt x="647" y="97"/>
                    <a:pt x="639" y="94"/>
                  </a:cubicBezTo>
                  <a:cubicBezTo>
                    <a:pt x="637" y="107"/>
                    <a:pt x="633" y="122"/>
                    <a:pt x="639" y="134"/>
                  </a:cubicBezTo>
                  <a:cubicBezTo>
                    <a:pt x="646" y="139"/>
                    <a:pt x="646" y="139"/>
                    <a:pt x="648" y="141"/>
                  </a:cubicBezTo>
                  <a:cubicBezTo>
                    <a:pt x="648" y="141"/>
                    <a:pt x="649" y="141"/>
                    <a:pt x="650" y="141"/>
                  </a:cubicBezTo>
                  <a:cubicBezTo>
                    <a:pt x="651" y="136"/>
                    <a:pt x="652" y="130"/>
                    <a:pt x="654" y="124"/>
                  </a:cubicBezTo>
                  <a:cubicBezTo>
                    <a:pt x="654" y="156"/>
                    <a:pt x="654" y="156"/>
                    <a:pt x="654" y="156"/>
                  </a:cubicBezTo>
                  <a:cubicBezTo>
                    <a:pt x="653" y="155"/>
                    <a:pt x="652" y="153"/>
                    <a:pt x="651" y="151"/>
                  </a:cubicBezTo>
                  <a:cubicBezTo>
                    <a:pt x="643" y="148"/>
                    <a:pt x="630" y="139"/>
                    <a:pt x="629" y="130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3"/>
                    <a:pt x="629" y="103"/>
                    <a:pt x="629" y="103"/>
                  </a:cubicBezTo>
                  <a:cubicBezTo>
                    <a:pt x="629" y="99"/>
                    <a:pt x="629" y="95"/>
                    <a:pt x="629" y="92"/>
                  </a:cubicBezTo>
                  <a:cubicBezTo>
                    <a:pt x="629" y="76"/>
                    <a:pt x="629" y="76"/>
                    <a:pt x="629" y="76"/>
                  </a:cubicBezTo>
                  <a:close/>
                  <a:moveTo>
                    <a:pt x="654" y="701"/>
                  </a:moveTo>
                  <a:cubicBezTo>
                    <a:pt x="652" y="702"/>
                    <a:pt x="652" y="702"/>
                    <a:pt x="652" y="702"/>
                  </a:cubicBezTo>
                  <a:cubicBezTo>
                    <a:pt x="644" y="707"/>
                    <a:pt x="637" y="713"/>
                    <a:pt x="629" y="719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40" y="701"/>
                    <a:pt x="646" y="700"/>
                    <a:pt x="654" y="690"/>
                  </a:cubicBezTo>
                  <a:cubicBezTo>
                    <a:pt x="654" y="701"/>
                    <a:pt x="654" y="701"/>
                    <a:pt x="654" y="701"/>
                  </a:cubicBezTo>
                  <a:close/>
                  <a:moveTo>
                    <a:pt x="654" y="263"/>
                  </a:moveTo>
                  <a:cubicBezTo>
                    <a:pt x="654" y="270"/>
                    <a:pt x="654" y="270"/>
                    <a:pt x="654" y="270"/>
                  </a:cubicBezTo>
                  <a:cubicBezTo>
                    <a:pt x="653" y="268"/>
                    <a:pt x="653" y="265"/>
                    <a:pt x="654" y="263"/>
                  </a:cubicBezTo>
                  <a:close/>
                  <a:moveTo>
                    <a:pt x="654" y="494"/>
                  </a:moveTo>
                  <a:cubicBezTo>
                    <a:pt x="654" y="507"/>
                    <a:pt x="654" y="507"/>
                    <a:pt x="654" y="507"/>
                  </a:cubicBezTo>
                  <a:cubicBezTo>
                    <a:pt x="651" y="506"/>
                    <a:pt x="649" y="506"/>
                    <a:pt x="649" y="505"/>
                  </a:cubicBezTo>
                  <a:cubicBezTo>
                    <a:pt x="651" y="501"/>
                    <a:pt x="652" y="497"/>
                    <a:pt x="654" y="494"/>
                  </a:cubicBezTo>
                  <a:close/>
                  <a:moveTo>
                    <a:pt x="654" y="514"/>
                  </a:moveTo>
                  <a:cubicBezTo>
                    <a:pt x="654" y="531"/>
                    <a:pt x="654" y="531"/>
                    <a:pt x="654" y="531"/>
                  </a:cubicBezTo>
                  <a:cubicBezTo>
                    <a:pt x="650" y="527"/>
                    <a:pt x="646" y="523"/>
                    <a:pt x="642" y="520"/>
                  </a:cubicBezTo>
                  <a:cubicBezTo>
                    <a:pt x="644" y="516"/>
                    <a:pt x="646" y="512"/>
                    <a:pt x="648" y="509"/>
                  </a:cubicBezTo>
                  <a:cubicBezTo>
                    <a:pt x="654" y="514"/>
                    <a:pt x="654" y="514"/>
                    <a:pt x="654" y="514"/>
                  </a:cubicBezTo>
                  <a:close/>
                  <a:moveTo>
                    <a:pt x="654" y="539"/>
                  </a:moveTo>
                  <a:cubicBezTo>
                    <a:pt x="654" y="551"/>
                    <a:pt x="654" y="551"/>
                    <a:pt x="654" y="551"/>
                  </a:cubicBezTo>
                  <a:cubicBezTo>
                    <a:pt x="645" y="549"/>
                    <a:pt x="637" y="547"/>
                    <a:pt x="629" y="546"/>
                  </a:cubicBezTo>
                  <a:cubicBezTo>
                    <a:pt x="629" y="544"/>
                    <a:pt x="629" y="544"/>
                    <a:pt x="629" y="544"/>
                  </a:cubicBezTo>
                  <a:cubicBezTo>
                    <a:pt x="631" y="541"/>
                    <a:pt x="632" y="538"/>
                    <a:pt x="635" y="535"/>
                  </a:cubicBezTo>
                  <a:cubicBezTo>
                    <a:pt x="641" y="536"/>
                    <a:pt x="647" y="537"/>
                    <a:pt x="654" y="539"/>
                  </a:cubicBezTo>
                  <a:close/>
                  <a:moveTo>
                    <a:pt x="654" y="568"/>
                  </a:moveTo>
                  <a:cubicBezTo>
                    <a:pt x="645" y="562"/>
                    <a:pt x="637" y="556"/>
                    <a:pt x="629" y="550"/>
                  </a:cubicBezTo>
                  <a:cubicBezTo>
                    <a:pt x="629" y="566"/>
                    <a:pt x="629" y="566"/>
                    <a:pt x="629" y="566"/>
                  </a:cubicBezTo>
                  <a:cubicBezTo>
                    <a:pt x="637" y="571"/>
                    <a:pt x="645" y="576"/>
                    <a:pt x="652" y="582"/>
                  </a:cubicBezTo>
                  <a:cubicBezTo>
                    <a:pt x="654" y="581"/>
                    <a:pt x="654" y="581"/>
                    <a:pt x="654" y="581"/>
                  </a:cubicBezTo>
                  <a:cubicBezTo>
                    <a:pt x="654" y="568"/>
                    <a:pt x="654" y="568"/>
                    <a:pt x="654" y="568"/>
                  </a:cubicBezTo>
                  <a:close/>
                  <a:moveTo>
                    <a:pt x="654" y="637"/>
                  </a:moveTo>
                  <a:cubicBezTo>
                    <a:pt x="654" y="649"/>
                    <a:pt x="654" y="649"/>
                    <a:pt x="654" y="649"/>
                  </a:cubicBezTo>
                  <a:cubicBezTo>
                    <a:pt x="653" y="650"/>
                    <a:pt x="653" y="651"/>
                    <a:pt x="652" y="651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54" y="660"/>
                    <a:pt x="654" y="660"/>
                    <a:pt x="654" y="660"/>
                  </a:cubicBezTo>
                  <a:cubicBezTo>
                    <a:pt x="645" y="659"/>
                    <a:pt x="639" y="662"/>
                    <a:pt x="629" y="672"/>
                  </a:cubicBezTo>
                  <a:cubicBezTo>
                    <a:pt x="629" y="661"/>
                    <a:pt x="629" y="661"/>
                    <a:pt x="629" y="661"/>
                  </a:cubicBezTo>
                  <a:cubicBezTo>
                    <a:pt x="633" y="656"/>
                    <a:pt x="639" y="653"/>
                    <a:pt x="645" y="649"/>
                  </a:cubicBezTo>
                  <a:cubicBezTo>
                    <a:pt x="647" y="644"/>
                    <a:pt x="650" y="640"/>
                    <a:pt x="654" y="637"/>
                  </a:cubicBezTo>
                  <a:close/>
                  <a:moveTo>
                    <a:pt x="654" y="680"/>
                  </a:moveTo>
                  <a:cubicBezTo>
                    <a:pt x="645" y="677"/>
                    <a:pt x="637" y="674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37" y="684"/>
                    <a:pt x="645" y="687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lose/>
                  <a:moveTo>
                    <a:pt x="629" y="600"/>
                  </a:moveTo>
                  <a:cubicBezTo>
                    <a:pt x="629" y="575"/>
                    <a:pt x="629" y="575"/>
                    <a:pt x="629" y="575"/>
                  </a:cubicBezTo>
                  <a:cubicBezTo>
                    <a:pt x="635" y="581"/>
                    <a:pt x="641" y="586"/>
                    <a:pt x="646" y="592"/>
                  </a:cubicBezTo>
                  <a:cubicBezTo>
                    <a:pt x="643" y="596"/>
                    <a:pt x="640" y="599"/>
                    <a:pt x="637" y="603"/>
                  </a:cubicBezTo>
                  <a:cubicBezTo>
                    <a:pt x="629" y="600"/>
                    <a:pt x="629" y="600"/>
                    <a:pt x="629" y="600"/>
                  </a:cubicBezTo>
                  <a:close/>
                  <a:moveTo>
                    <a:pt x="629" y="457"/>
                  </a:moveTo>
                  <a:cubicBezTo>
                    <a:pt x="629" y="362"/>
                    <a:pt x="629" y="362"/>
                    <a:pt x="629" y="362"/>
                  </a:cubicBezTo>
                  <a:cubicBezTo>
                    <a:pt x="635" y="393"/>
                    <a:pt x="638" y="427"/>
                    <a:pt x="629" y="457"/>
                  </a:cubicBezTo>
                  <a:close/>
                  <a:moveTo>
                    <a:pt x="629" y="215"/>
                  </a:moveTo>
                  <a:cubicBezTo>
                    <a:pt x="629" y="162"/>
                    <a:pt x="629" y="162"/>
                    <a:pt x="629" y="162"/>
                  </a:cubicBezTo>
                  <a:cubicBezTo>
                    <a:pt x="631" y="162"/>
                    <a:pt x="633" y="162"/>
                    <a:pt x="636" y="162"/>
                  </a:cubicBezTo>
                  <a:cubicBezTo>
                    <a:pt x="638" y="174"/>
                    <a:pt x="642" y="177"/>
                    <a:pt x="650" y="185"/>
                  </a:cubicBezTo>
                  <a:cubicBezTo>
                    <a:pt x="650" y="187"/>
                    <a:pt x="650" y="188"/>
                    <a:pt x="650" y="190"/>
                  </a:cubicBezTo>
                  <a:cubicBezTo>
                    <a:pt x="648" y="192"/>
                    <a:pt x="648" y="192"/>
                    <a:pt x="642" y="192"/>
                  </a:cubicBezTo>
                  <a:cubicBezTo>
                    <a:pt x="641" y="191"/>
                    <a:pt x="641" y="190"/>
                    <a:pt x="640" y="190"/>
                  </a:cubicBezTo>
                  <a:cubicBezTo>
                    <a:pt x="640" y="192"/>
                    <a:pt x="639" y="195"/>
                    <a:pt x="639" y="197"/>
                  </a:cubicBezTo>
                  <a:cubicBezTo>
                    <a:pt x="636" y="198"/>
                    <a:pt x="634" y="198"/>
                    <a:pt x="632" y="199"/>
                  </a:cubicBezTo>
                  <a:cubicBezTo>
                    <a:pt x="637" y="205"/>
                    <a:pt x="640" y="210"/>
                    <a:pt x="648" y="213"/>
                  </a:cubicBezTo>
                  <a:cubicBezTo>
                    <a:pt x="648" y="218"/>
                    <a:pt x="648" y="220"/>
                    <a:pt x="646" y="224"/>
                  </a:cubicBezTo>
                  <a:cubicBezTo>
                    <a:pt x="641" y="224"/>
                    <a:pt x="639" y="224"/>
                    <a:pt x="635" y="222"/>
                  </a:cubicBezTo>
                  <a:cubicBezTo>
                    <a:pt x="632" y="219"/>
                    <a:pt x="630" y="217"/>
                    <a:pt x="629" y="215"/>
                  </a:cubicBezTo>
                  <a:close/>
                  <a:moveTo>
                    <a:pt x="616" y="67"/>
                  </a:moveTo>
                  <a:cubicBezTo>
                    <a:pt x="620" y="70"/>
                    <a:pt x="625" y="73"/>
                    <a:pt x="629" y="76"/>
                  </a:cubicBezTo>
                  <a:cubicBezTo>
                    <a:pt x="629" y="92"/>
                    <a:pt x="629" y="92"/>
                    <a:pt x="629" y="92"/>
                  </a:cubicBezTo>
                  <a:cubicBezTo>
                    <a:pt x="628" y="85"/>
                    <a:pt x="624" y="81"/>
                    <a:pt x="616" y="76"/>
                  </a:cubicBezTo>
                  <a:cubicBezTo>
                    <a:pt x="616" y="67"/>
                    <a:pt x="616" y="67"/>
                    <a:pt x="616" y="67"/>
                  </a:cubicBezTo>
                  <a:close/>
                  <a:moveTo>
                    <a:pt x="629" y="719"/>
                  </a:moveTo>
                  <a:cubicBezTo>
                    <a:pt x="625" y="722"/>
                    <a:pt x="620" y="725"/>
                    <a:pt x="616" y="728"/>
                  </a:cubicBezTo>
                  <a:cubicBezTo>
                    <a:pt x="616" y="719"/>
                    <a:pt x="616" y="719"/>
                    <a:pt x="616" y="719"/>
                  </a:cubicBezTo>
                  <a:cubicBezTo>
                    <a:pt x="620" y="717"/>
                    <a:pt x="623" y="715"/>
                    <a:pt x="628" y="711"/>
                  </a:cubicBezTo>
                  <a:cubicBezTo>
                    <a:pt x="624" y="709"/>
                    <a:pt x="620" y="707"/>
                    <a:pt x="616" y="705"/>
                  </a:cubicBezTo>
                  <a:cubicBezTo>
                    <a:pt x="616" y="696"/>
                    <a:pt x="616" y="696"/>
                    <a:pt x="616" y="696"/>
                  </a:cubicBezTo>
                  <a:cubicBezTo>
                    <a:pt x="620" y="698"/>
                    <a:pt x="624" y="700"/>
                    <a:pt x="628" y="702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29" y="719"/>
                    <a:pt x="629" y="719"/>
                    <a:pt x="629" y="719"/>
                  </a:cubicBezTo>
                  <a:close/>
                  <a:moveTo>
                    <a:pt x="629" y="106"/>
                  </a:moveTo>
                  <a:cubicBezTo>
                    <a:pt x="629" y="130"/>
                    <a:pt x="629" y="130"/>
                    <a:pt x="629" y="130"/>
                  </a:cubicBezTo>
                  <a:cubicBezTo>
                    <a:pt x="624" y="127"/>
                    <a:pt x="620" y="125"/>
                    <a:pt x="616" y="122"/>
                  </a:cubicBezTo>
                  <a:cubicBezTo>
                    <a:pt x="616" y="114"/>
                    <a:pt x="616" y="114"/>
                    <a:pt x="616" y="114"/>
                  </a:cubicBezTo>
                  <a:cubicBezTo>
                    <a:pt x="618" y="115"/>
                    <a:pt x="620" y="117"/>
                    <a:pt x="624" y="120"/>
                  </a:cubicBezTo>
                  <a:cubicBezTo>
                    <a:pt x="625" y="120"/>
                    <a:pt x="626" y="120"/>
                    <a:pt x="626" y="120"/>
                  </a:cubicBezTo>
                  <a:cubicBezTo>
                    <a:pt x="627" y="116"/>
                    <a:pt x="628" y="111"/>
                    <a:pt x="629" y="106"/>
                  </a:cubicBezTo>
                  <a:close/>
                  <a:moveTo>
                    <a:pt x="629" y="162"/>
                  </a:moveTo>
                  <a:cubicBezTo>
                    <a:pt x="629" y="215"/>
                    <a:pt x="629" y="215"/>
                    <a:pt x="629" y="215"/>
                  </a:cubicBezTo>
                  <a:cubicBezTo>
                    <a:pt x="623" y="208"/>
                    <a:pt x="619" y="210"/>
                    <a:pt x="616" y="214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7"/>
                    <a:pt x="616" y="196"/>
                  </a:cubicBezTo>
                  <a:cubicBezTo>
                    <a:pt x="616" y="171"/>
                    <a:pt x="616" y="171"/>
                    <a:pt x="616" y="171"/>
                  </a:cubicBezTo>
                  <a:cubicBezTo>
                    <a:pt x="617" y="172"/>
                    <a:pt x="617" y="173"/>
                    <a:pt x="618" y="173"/>
                  </a:cubicBezTo>
                  <a:cubicBezTo>
                    <a:pt x="620" y="173"/>
                    <a:pt x="621" y="173"/>
                    <a:pt x="622" y="173"/>
                  </a:cubicBezTo>
                  <a:cubicBezTo>
                    <a:pt x="622" y="172"/>
                    <a:pt x="621" y="171"/>
                    <a:pt x="621" y="171"/>
                  </a:cubicBezTo>
                  <a:cubicBezTo>
                    <a:pt x="619" y="170"/>
                    <a:pt x="618" y="169"/>
                    <a:pt x="616" y="168"/>
                  </a:cubicBezTo>
                  <a:cubicBezTo>
                    <a:pt x="616" y="154"/>
                    <a:pt x="616" y="154"/>
                    <a:pt x="616" y="154"/>
                  </a:cubicBezTo>
                  <a:cubicBezTo>
                    <a:pt x="617" y="154"/>
                    <a:pt x="618" y="154"/>
                    <a:pt x="620" y="154"/>
                  </a:cubicBezTo>
                  <a:cubicBezTo>
                    <a:pt x="623" y="160"/>
                    <a:pt x="625" y="162"/>
                    <a:pt x="629" y="162"/>
                  </a:cubicBezTo>
                  <a:close/>
                  <a:moveTo>
                    <a:pt x="629" y="362"/>
                  </a:moveTo>
                  <a:cubicBezTo>
                    <a:pt x="629" y="457"/>
                    <a:pt x="629" y="457"/>
                    <a:pt x="629" y="457"/>
                  </a:cubicBezTo>
                  <a:cubicBezTo>
                    <a:pt x="627" y="461"/>
                    <a:pt x="626" y="466"/>
                    <a:pt x="624" y="470"/>
                  </a:cubicBezTo>
                  <a:cubicBezTo>
                    <a:pt x="622" y="477"/>
                    <a:pt x="619" y="484"/>
                    <a:pt x="616" y="493"/>
                  </a:cubicBezTo>
                  <a:cubicBezTo>
                    <a:pt x="616" y="469"/>
                    <a:pt x="616" y="469"/>
                    <a:pt x="616" y="469"/>
                  </a:cubicBezTo>
                  <a:cubicBezTo>
                    <a:pt x="619" y="467"/>
                    <a:pt x="621" y="463"/>
                    <a:pt x="621" y="457"/>
                  </a:cubicBezTo>
                  <a:cubicBezTo>
                    <a:pt x="619" y="458"/>
                    <a:pt x="618" y="458"/>
                    <a:pt x="616" y="459"/>
                  </a:cubicBezTo>
                  <a:cubicBezTo>
                    <a:pt x="616" y="453"/>
                    <a:pt x="616" y="453"/>
                    <a:pt x="616" y="453"/>
                  </a:cubicBezTo>
                  <a:cubicBezTo>
                    <a:pt x="622" y="451"/>
                    <a:pt x="626" y="447"/>
                    <a:pt x="626" y="437"/>
                  </a:cubicBezTo>
                  <a:cubicBezTo>
                    <a:pt x="622" y="439"/>
                    <a:pt x="619" y="440"/>
                    <a:pt x="616" y="441"/>
                  </a:cubicBezTo>
                  <a:cubicBezTo>
                    <a:pt x="616" y="435"/>
                    <a:pt x="616" y="435"/>
                    <a:pt x="616" y="435"/>
                  </a:cubicBezTo>
                  <a:cubicBezTo>
                    <a:pt x="624" y="432"/>
                    <a:pt x="628" y="429"/>
                    <a:pt x="628" y="417"/>
                  </a:cubicBezTo>
                  <a:cubicBezTo>
                    <a:pt x="623" y="420"/>
                    <a:pt x="619" y="421"/>
                    <a:pt x="616" y="423"/>
                  </a:cubicBezTo>
                  <a:cubicBezTo>
                    <a:pt x="616" y="417"/>
                    <a:pt x="616" y="417"/>
                    <a:pt x="616" y="417"/>
                  </a:cubicBezTo>
                  <a:cubicBezTo>
                    <a:pt x="626" y="411"/>
                    <a:pt x="628" y="411"/>
                    <a:pt x="628" y="397"/>
                  </a:cubicBezTo>
                  <a:cubicBezTo>
                    <a:pt x="624" y="400"/>
                    <a:pt x="620" y="403"/>
                    <a:pt x="616" y="406"/>
                  </a:cubicBezTo>
                  <a:cubicBezTo>
                    <a:pt x="616" y="398"/>
                    <a:pt x="616" y="398"/>
                    <a:pt x="616" y="398"/>
                  </a:cubicBezTo>
                  <a:cubicBezTo>
                    <a:pt x="624" y="393"/>
                    <a:pt x="632" y="387"/>
                    <a:pt x="627" y="377"/>
                  </a:cubicBezTo>
                  <a:cubicBezTo>
                    <a:pt x="622" y="381"/>
                    <a:pt x="618" y="383"/>
                    <a:pt x="616" y="385"/>
                  </a:cubicBezTo>
                  <a:cubicBezTo>
                    <a:pt x="616" y="378"/>
                    <a:pt x="616" y="378"/>
                    <a:pt x="616" y="378"/>
                  </a:cubicBezTo>
                  <a:cubicBezTo>
                    <a:pt x="623" y="373"/>
                    <a:pt x="628" y="368"/>
                    <a:pt x="624" y="358"/>
                  </a:cubicBezTo>
                  <a:cubicBezTo>
                    <a:pt x="621" y="359"/>
                    <a:pt x="618" y="361"/>
                    <a:pt x="616" y="363"/>
                  </a:cubicBezTo>
                  <a:cubicBezTo>
                    <a:pt x="616" y="357"/>
                    <a:pt x="616" y="357"/>
                    <a:pt x="616" y="357"/>
                  </a:cubicBezTo>
                  <a:cubicBezTo>
                    <a:pt x="622" y="352"/>
                    <a:pt x="624" y="347"/>
                    <a:pt x="619" y="337"/>
                  </a:cubicBezTo>
                  <a:cubicBezTo>
                    <a:pt x="618" y="338"/>
                    <a:pt x="617" y="339"/>
                    <a:pt x="616" y="340"/>
                  </a:cubicBezTo>
                  <a:cubicBezTo>
                    <a:pt x="616" y="312"/>
                    <a:pt x="616" y="312"/>
                    <a:pt x="616" y="312"/>
                  </a:cubicBezTo>
                  <a:cubicBezTo>
                    <a:pt x="617" y="314"/>
                    <a:pt x="618" y="316"/>
                    <a:pt x="620" y="320"/>
                  </a:cubicBezTo>
                  <a:cubicBezTo>
                    <a:pt x="623" y="333"/>
                    <a:pt x="626" y="347"/>
                    <a:pt x="629" y="362"/>
                  </a:cubicBezTo>
                  <a:close/>
                  <a:moveTo>
                    <a:pt x="629" y="544"/>
                  </a:moveTo>
                  <a:cubicBezTo>
                    <a:pt x="629" y="546"/>
                    <a:pt x="629" y="546"/>
                    <a:pt x="629" y="546"/>
                  </a:cubicBezTo>
                  <a:cubicBezTo>
                    <a:pt x="628" y="546"/>
                    <a:pt x="628" y="546"/>
                    <a:pt x="628" y="546"/>
                  </a:cubicBezTo>
                  <a:cubicBezTo>
                    <a:pt x="629" y="544"/>
                    <a:pt x="629" y="544"/>
                    <a:pt x="629" y="544"/>
                  </a:cubicBezTo>
                  <a:close/>
                  <a:moveTo>
                    <a:pt x="629" y="550"/>
                  </a:moveTo>
                  <a:cubicBezTo>
                    <a:pt x="629" y="566"/>
                    <a:pt x="629" y="566"/>
                    <a:pt x="629" y="566"/>
                  </a:cubicBezTo>
                  <a:cubicBezTo>
                    <a:pt x="626" y="564"/>
                    <a:pt x="623" y="561"/>
                    <a:pt x="620" y="559"/>
                  </a:cubicBezTo>
                  <a:cubicBezTo>
                    <a:pt x="622" y="554"/>
                    <a:pt x="622" y="551"/>
                    <a:pt x="628" y="549"/>
                  </a:cubicBezTo>
                  <a:cubicBezTo>
                    <a:pt x="629" y="550"/>
                    <a:pt x="629" y="550"/>
                    <a:pt x="629" y="550"/>
                  </a:cubicBezTo>
                  <a:close/>
                  <a:moveTo>
                    <a:pt x="629" y="575"/>
                  </a:moveTo>
                  <a:cubicBezTo>
                    <a:pt x="625" y="572"/>
                    <a:pt x="620" y="568"/>
                    <a:pt x="616" y="565"/>
                  </a:cubicBezTo>
                  <a:cubicBezTo>
                    <a:pt x="616" y="578"/>
                    <a:pt x="616" y="578"/>
                    <a:pt x="616" y="578"/>
                  </a:cubicBezTo>
                  <a:cubicBezTo>
                    <a:pt x="620" y="582"/>
                    <a:pt x="623" y="585"/>
                    <a:pt x="626" y="588"/>
                  </a:cubicBezTo>
                  <a:cubicBezTo>
                    <a:pt x="624" y="588"/>
                    <a:pt x="620" y="587"/>
                    <a:pt x="616" y="586"/>
                  </a:cubicBezTo>
                  <a:cubicBezTo>
                    <a:pt x="616" y="596"/>
                    <a:pt x="616" y="596"/>
                    <a:pt x="616" y="596"/>
                  </a:cubicBezTo>
                  <a:cubicBezTo>
                    <a:pt x="619" y="597"/>
                    <a:pt x="622" y="598"/>
                    <a:pt x="629" y="600"/>
                  </a:cubicBezTo>
                  <a:cubicBezTo>
                    <a:pt x="629" y="575"/>
                    <a:pt x="629" y="575"/>
                    <a:pt x="629" y="575"/>
                  </a:cubicBezTo>
                  <a:close/>
                  <a:moveTo>
                    <a:pt x="629" y="661"/>
                  </a:moveTo>
                  <a:cubicBezTo>
                    <a:pt x="629" y="672"/>
                    <a:pt x="629" y="672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28" y="681"/>
                    <a:pt x="628" y="681"/>
                    <a:pt x="628" y="681"/>
                  </a:cubicBezTo>
                  <a:cubicBezTo>
                    <a:pt x="622" y="681"/>
                    <a:pt x="619" y="681"/>
                    <a:pt x="616" y="682"/>
                  </a:cubicBezTo>
                  <a:cubicBezTo>
                    <a:pt x="616" y="674"/>
                    <a:pt x="616" y="674"/>
                    <a:pt x="616" y="674"/>
                  </a:cubicBezTo>
                  <a:cubicBezTo>
                    <a:pt x="617" y="673"/>
                    <a:pt x="619" y="673"/>
                    <a:pt x="621" y="672"/>
                  </a:cubicBezTo>
                  <a:cubicBezTo>
                    <a:pt x="623" y="668"/>
                    <a:pt x="626" y="664"/>
                    <a:pt x="629" y="661"/>
                  </a:cubicBezTo>
                  <a:close/>
                  <a:moveTo>
                    <a:pt x="616" y="616"/>
                  </a:moveTo>
                  <a:cubicBezTo>
                    <a:pt x="616" y="601"/>
                    <a:pt x="616" y="601"/>
                    <a:pt x="616" y="601"/>
                  </a:cubicBezTo>
                  <a:cubicBezTo>
                    <a:pt x="620" y="605"/>
                    <a:pt x="624" y="608"/>
                    <a:pt x="629" y="612"/>
                  </a:cubicBezTo>
                  <a:cubicBezTo>
                    <a:pt x="626" y="615"/>
                    <a:pt x="623" y="618"/>
                    <a:pt x="621" y="620"/>
                  </a:cubicBezTo>
                  <a:lnTo>
                    <a:pt x="616" y="616"/>
                  </a:lnTo>
                  <a:close/>
                  <a:moveTo>
                    <a:pt x="611" y="64"/>
                  </a:moveTo>
                  <a:cubicBezTo>
                    <a:pt x="613" y="65"/>
                    <a:pt x="614" y="66"/>
                    <a:pt x="616" y="67"/>
                  </a:cubicBezTo>
                  <a:cubicBezTo>
                    <a:pt x="616" y="76"/>
                    <a:pt x="616" y="76"/>
                    <a:pt x="616" y="76"/>
                  </a:cubicBezTo>
                  <a:cubicBezTo>
                    <a:pt x="615" y="75"/>
                    <a:pt x="613" y="74"/>
                    <a:pt x="612" y="73"/>
                  </a:cubicBezTo>
                  <a:cubicBezTo>
                    <a:pt x="612" y="85"/>
                    <a:pt x="612" y="97"/>
                    <a:pt x="612" y="109"/>
                  </a:cubicBezTo>
                  <a:cubicBezTo>
                    <a:pt x="614" y="111"/>
                    <a:pt x="615" y="112"/>
                    <a:pt x="616" y="114"/>
                  </a:cubicBezTo>
                  <a:cubicBezTo>
                    <a:pt x="616" y="122"/>
                    <a:pt x="616" y="122"/>
                    <a:pt x="616" y="122"/>
                  </a:cubicBezTo>
                  <a:cubicBezTo>
                    <a:pt x="614" y="121"/>
                    <a:pt x="613" y="120"/>
                    <a:pt x="611" y="118"/>
                  </a:cubicBezTo>
                  <a:cubicBezTo>
                    <a:pt x="611" y="64"/>
                    <a:pt x="611" y="64"/>
                    <a:pt x="611" y="64"/>
                  </a:cubicBezTo>
                  <a:close/>
                  <a:moveTo>
                    <a:pt x="616" y="728"/>
                  </a:moveTo>
                  <a:cubicBezTo>
                    <a:pt x="614" y="728"/>
                    <a:pt x="613" y="729"/>
                    <a:pt x="611" y="730"/>
                  </a:cubicBezTo>
                  <a:cubicBezTo>
                    <a:pt x="611" y="720"/>
                    <a:pt x="611" y="720"/>
                    <a:pt x="611" y="720"/>
                  </a:cubicBezTo>
                  <a:cubicBezTo>
                    <a:pt x="613" y="720"/>
                    <a:pt x="614" y="719"/>
                    <a:pt x="616" y="719"/>
                  </a:cubicBezTo>
                  <a:cubicBezTo>
                    <a:pt x="616" y="728"/>
                    <a:pt x="616" y="728"/>
                    <a:pt x="616" y="728"/>
                  </a:cubicBezTo>
                  <a:close/>
                  <a:moveTo>
                    <a:pt x="616" y="154"/>
                  </a:moveTo>
                  <a:cubicBezTo>
                    <a:pt x="616" y="168"/>
                    <a:pt x="616" y="168"/>
                    <a:pt x="616" y="168"/>
                  </a:cubicBezTo>
                  <a:cubicBezTo>
                    <a:pt x="615" y="167"/>
                    <a:pt x="613" y="167"/>
                    <a:pt x="612" y="166"/>
                  </a:cubicBezTo>
                  <a:cubicBezTo>
                    <a:pt x="613" y="169"/>
                    <a:pt x="613" y="169"/>
                    <a:pt x="616" y="171"/>
                  </a:cubicBezTo>
                  <a:cubicBezTo>
                    <a:pt x="616" y="196"/>
                    <a:pt x="616" y="196"/>
                    <a:pt x="616" y="196"/>
                  </a:cubicBezTo>
                  <a:cubicBezTo>
                    <a:pt x="615" y="194"/>
                    <a:pt x="613" y="192"/>
                    <a:pt x="611" y="190"/>
                  </a:cubicBezTo>
                  <a:cubicBezTo>
                    <a:pt x="611" y="153"/>
                    <a:pt x="611" y="153"/>
                    <a:pt x="611" y="153"/>
                  </a:cubicBezTo>
                  <a:cubicBezTo>
                    <a:pt x="613" y="154"/>
                    <a:pt x="614" y="154"/>
                    <a:pt x="616" y="154"/>
                  </a:cubicBezTo>
                  <a:close/>
                  <a:moveTo>
                    <a:pt x="616" y="198"/>
                  </a:moveTo>
                  <a:cubicBezTo>
                    <a:pt x="616" y="214"/>
                    <a:pt x="616" y="214"/>
                    <a:pt x="616" y="214"/>
                  </a:cubicBezTo>
                  <a:cubicBezTo>
                    <a:pt x="614" y="217"/>
                    <a:pt x="613" y="219"/>
                    <a:pt x="611" y="222"/>
                  </a:cubicBezTo>
                  <a:cubicBezTo>
                    <a:pt x="611" y="196"/>
                    <a:pt x="611" y="196"/>
                    <a:pt x="611" y="196"/>
                  </a:cubicBezTo>
                  <a:cubicBezTo>
                    <a:pt x="611" y="197"/>
                    <a:pt x="612" y="198"/>
                    <a:pt x="612" y="199"/>
                  </a:cubicBezTo>
                  <a:cubicBezTo>
                    <a:pt x="613" y="199"/>
                    <a:pt x="615" y="198"/>
                    <a:pt x="616" y="198"/>
                  </a:cubicBezTo>
                  <a:close/>
                  <a:moveTo>
                    <a:pt x="616" y="312"/>
                  </a:moveTo>
                  <a:cubicBezTo>
                    <a:pt x="616" y="340"/>
                    <a:pt x="616" y="340"/>
                    <a:pt x="616" y="340"/>
                  </a:cubicBezTo>
                  <a:cubicBezTo>
                    <a:pt x="614" y="342"/>
                    <a:pt x="613" y="344"/>
                    <a:pt x="611" y="346"/>
                  </a:cubicBezTo>
                  <a:cubicBezTo>
                    <a:pt x="611" y="338"/>
                    <a:pt x="611" y="338"/>
                    <a:pt x="611" y="338"/>
                  </a:cubicBezTo>
                  <a:cubicBezTo>
                    <a:pt x="616" y="333"/>
                    <a:pt x="616" y="325"/>
                    <a:pt x="613" y="317"/>
                  </a:cubicBezTo>
                  <a:cubicBezTo>
                    <a:pt x="612" y="318"/>
                    <a:pt x="612" y="319"/>
                    <a:pt x="611" y="320"/>
                  </a:cubicBezTo>
                  <a:cubicBezTo>
                    <a:pt x="611" y="300"/>
                    <a:pt x="611" y="300"/>
                    <a:pt x="611" y="300"/>
                  </a:cubicBezTo>
                  <a:cubicBezTo>
                    <a:pt x="613" y="303"/>
                    <a:pt x="613" y="303"/>
                    <a:pt x="613" y="303"/>
                  </a:cubicBezTo>
                  <a:cubicBezTo>
                    <a:pt x="614" y="307"/>
                    <a:pt x="615" y="309"/>
                    <a:pt x="616" y="312"/>
                  </a:cubicBezTo>
                  <a:close/>
                  <a:moveTo>
                    <a:pt x="616" y="357"/>
                  </a:moveTo>
                  <a:cubicBezTo>
                    <a:pt x="616" y="363"/>
                    <a:pt x="616" y="363"/>
                    <a:pt x="616" y="363"/>
                  </a:cubicBezTo>
                  <a:cubicBezTo>
                    <a:pt x="613" y="366"/>
                    <a:pt x="612" y="368"/>
                    <a:pt x="611" y="372"/>
                  </a:cubicBezTo>
                  <a:cubicBezTo>
                    <a:pt x="611" y="360"/>
                    <a:pt x="611" y="360"/>
                    <a:pt x="611" y="360"/>
                  </a:cubicBezTo>
                  <a:cubicBezTo>
                    <a:pt x="613" y="359"/>
                    <a:pt x="614" y="358"/>
                    <a:pt x="616" y="357"/>
                  </a:cubicBezTo>
                  <a:close/>
                  <a:moveTo>
                    <a:pt x="616" y="378"/>
                  </a:moveTo>
                  <a:cubicBezTo>
                    <a:pt x="616" y="385"/>
                    <a:pt x="616" y="385"/>
                    <a:pt x="616" y="385"/>
                  </a:cubicBezTo>
                  <a:cubicBezTo>
                    <a:pt x="613" y="388"/>
                    <a:pt x="612" y="392"/>
                    <a:pt x="611" y="400"/>
                  </a:cubicBezTo>
                  <a:cubicBezTo>
                    <a:pt x="613" y="399"/>
                    <a:pt x="614" y="399"/>
                    <a:pt x="616" y="398"/>
                  </a:cubicBezTo>
                  <a:cubicBezTo>
                    <a:pt x="616" y="406"/>
                    <a:pt x="616" y="406"/>
                    <a:pt x="616" y="406"/>
                  </a:cubicBezTo>
                  <a:cubicBezTo>
                    <a:pt x="615" y="407"/>
                    <a:pt x="613" y="408"/>
                    <a:pt x="612" y="409"/>
                  </a:cubicBezTo>
                  <a:cubicBezTo>
                    <a:pt x="611" y="412"/>
                    <a:pt x="611" y="416"/>
                    <a:pt x="611" y="419"/>
                  </a:cubicBezTo>
                  <a:cubicBezTo>
                    <a:pt x="613" y="418"/>
                    <a:pt x="615" y="417"/>
                    <a:pt x="616" y="417"/>
                  </a:cubicBezTo>
                  <a:cubicBezTo>
                    <a:pt x="616" y="423"/>
                    <a:pt x="616" y="423"/>
                    <a:pt x="616" y="423"/>
                  </a:cubicBezTo>
                  <a:cubicBezTo>
                    <a:pt x="614" y="425"/>
                    <a:pt x="612" y="426"/>
                    <a:pt x="611" y="429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3" y="380"/>
                    <a:pt x="614" y="379"/>
                    <a:pt x="616" y="378"/>
                  </a:cubicBezTo>
                  <a:close/>
                  <a:moveTo>
                    <a:pt x="616" y="435"/>
                  </a:moveTo>
                  <a:cubicBezTo>
                    <a:pt x="616" y="441"/>
                    <a:pt x="616" y="441"/>
                    <a:pt x="616" y="441"/>
                  </a:cubicBezTo>
                  <a:cubicBezTo>
                    <a:pt x="614" y="442"/>
                    <a:pt x="612" y="443"/>
                    <a:pt x="611" y="444"/>
                  </a:cubicBezTo>
                  <a:cubicBezTo>
                    <a:pt x="611" y="436"/>
                    <a:pt x="611" y="436"/>
                    <a:pt x="611" y="436"/>
                  </a:cubicBezTo>
                  <a:cubicBezTo>
                    <a:pt x="613" y="436"/>
                    <a:pt x="614" y="435"/>
                    <a:pt x="616" y="435"/>
                  </a:cubicBezTo>
                  <a:close/>
                  <a:moveTo>
                    <a:pt x="616" y="453"/>
                  </a:moveTo>
                  <a:cubicBezTo>
                    <a:pt x="616" y="459"/>
                    <a:pt x="616" y="459"/>
                    <a:pt x="616" y="459"/>
                  </a:cubicBezTo>
                  <a:cubicBezTo>
                    <a:pt x="614" y="459"/>
                    <a:pt x="613" y="460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ubicBezTo>
                    <a:pt x="613" y="454"/>
                    <a:pt x="614" y="453"/>
                    <a:pt x="616" y="453"/>
                  </a:cubicBezTo>
                  <a:close/>
                  <a:moveTo>
                    <a:pt x="616" y="469"/>
                  </a:moveTo>
                  <a:cubicBezTo>
                    <a:pt x="616" y="493"/>
                    <a:pt x="616" y="493"/>
                    <a:pt x="616" y="493"/>
                  </a:cubicBezTo>
                  <a:cubicBezTo>
                    <a:pt x="614" y="497"/>
                    <a:pt x="613" y="500"/>
                    <a:pt x="611" y="504"/>
                  </a:cubicBezTo>
                  <a:cubicBezTo>
                    <a:pt x="611" y="487"/>
                    <a:pt x="611" y="487"/>
                    <a:pt x="611" y="487"/>
                  </a:cubicBezTo>
                  <a:cubicBezTo>
                    <a:pt x="613" y="485"/>
                    <a:pt x="614" y="482"/>
                    <a:pt x="616" y="477"/>
                  </a:cubicBezTo>
                  <a:cubicBezTo>
                    <a:pt x="614" y="477"/>
                    <a:pt x="613" y="478"/>
                    <a:pt x="611" y="478"/>
                  </a:cubicBezTo>
                  <a:cubicBezTo>
                    <a:pt x="611" y="471"/>
                    <a:pt x="611" y="471"/>
                    <a:pt x="611" y="471"/>
                  </a:cubicBezTo>
                  <a:cubicBezTo>
                    <a:pt x="613" y="471"/>
                    <a:pt x="615" y="470"/>
                    <a:pt x="616" y="469"/>
                  </a:cubicBezTo>
                  <a:close/>
                  <a:moveTo>
                    <a:pt x="616" y="565"/>
                  </a:moveTo>
                  <a:cubicBezTo>
                    <a:pt x="616" y="578"/>
                    <a:pt x="616" y="578"/>
                    <a:pt x="616" y="578"/>
                  </a:cubicBezTo>
                  <a:cubicBezTo>
                    <a:pt x="611" y="574"/>
                    <a:pt x="611" y="574"/>
                    <a:pt x="611" y="574"/>
                  </a:cubicBezTo>
                  <a:cubicBezTo>
                    <a:pt x="611" y="569"/>
                    <a:pt x="611" y="569"/>
                    <a:pt x="611" y="569"/>
                  </a:cubicBezTo>
                  <a:cubicBezTo>
                    <a:pt x="613" y="567"/>
                    <a:pt x="614" y="566"/>
                    <a:pt x="616" y="564"/>
                  </a:cubicBezTo>
                  <a:cubicBezTo>
                    <a:pt x="616" y="565"/>
                    <a:pt x="616" y="565"/>
                    <a:pt x="616" y="565"/>
                  </a:cubicBezTo>
                  <a:close/>
                  <a:moveTo>
                    <a:pt x="616" y="586"/>
                  </a:moveTo>
                  <a:cubicBezTo>
                    <a:pt x="616" y="596"/>
                    <a:pt x="616" y="596"/>
                    <a:pt x="616" y="596"/>
                  </a:cubicBezTo>
                  <a:cubicBezTo>
                    <a:pt x="613" y="596"/>
                    <a:pt x="612" y="595"/>
                    <a:pt x="611" y="595"/>
                  </a:cubicBezTo>
                  <a:cubicBezTo>
                    <a:pt x="611" y="585"/>
                    <a:pt x="611" y="585"/>
                    <a:pt x="611" y="585"/>
                  </a:cubicBezTo>
                  <a:cubicBezTo>
                    <a:pt x="613" y="585"/>
                    <a:pt x="614" y="586"/>
                    <a:pt x="616" y="586"/>
                  </a:cubicBezTo>
                  <a:close/>
                  <a:moveTo>
                    <a:pt x="616" y="601"/>
                  </a:moveTo>
                  <a:cubicBezTo>
                    <a:pt x="616" y="616"/>
                    <a:pt x="616" y="616"/>
                    <a:pt x="616" y="616"/>
                  </a:cubicBezTo>
                  <a:cubicBezTo>
                    <a:pt x="614" y="614"/>
                    <a:pt x="612" y="613"/>
                    <a:pt x="611" y="611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3" y="598"/>
                    <a:pt x="614" y="600"/>
                    <a:pt x="616" y="601"/>
                  </a:cubicBezTo>
                  <a:close/>
                  <a:moveTo>
                    <a:pt x="616" y="674"/>
                  </a:moveTo>
                  <a:cubicBezTo>
                    <a:pt x="616" y="682"/>
                    <a:pt x="616" y="682"/>
                    <a:pt x="616" y="682"/>
                  </a:cubicBezTo>
                  <a:cubicBezTo>
                    <a:pt x="614" y="683"/>
                    <a:pt x="613" y="684"/>
                    <a:pt x="611" y="685"/>
                  </a:cubicBezTo>
                  <a:cubicBezTo>
                    <a:pt x="611" y="676"/>
                    <a:pt x="611" y="676"/>
                    <a:pt x="611" y="676"/>
                  </a:cubicBezTo>
                  <a:cubicBezTo>
                    <a:pt x="613" y="675"/>
                    <a:pt x="614" y="675"/>
                    <a:pt x="616" y="674"/>
                  </a:cubicBezTo>
                  <a:close/>
                  <a:moveTo>
                    <a:pt x="616" y="696"/>
                  </a:moveTo>
                  <a:cubicBezTo>
                    <a:pt x="616" y="705"/>
                    <a:pt x="616" y="705"/>
                    <a:pt x="616" y="705"/>
                  </a:cubicBezTo>
                  <a:cubicBezTo>
                    <a:pt x="614" y="704"/>
                    <a:pt x="613" y="704"/>
                    <a:pt x="611" y="703"/>
                  </a:cubicBezTo>
                  <a:cubicBezTo>
                    <a:pt x="611" y="694"/>
                    <a:pt x="611" y="694"/>
                    <a:pt x="611" y="694"/>
                  </a:cubicBezTo>
                  <a:lnTo>
                    <a:pt x="616" y="696"/>
                  </a:lnTo>
                  <a:close/>
                  <a:moveTo>
                    <a:pt x="605" y="60"/>
                  </a:moveTo>
                  <a:cubicBezTo>
                    <a:pt x="607" y="61"/>
                    <a:pt x="609" y="62"/>
                    <a:pt x="611" y="64"/>
                  </a:cubicBezTo>
                  <a:cubicBezTo>
                    <a:pt x="611" y="118"/>
                    <a:pt x="611" y="118"/>
                    <a:pt x="611" y="118"/>
                  </a:cubicBezTo>
                  <a:cubicBezTo>
                    <a:pt x="609" y="117"/>
                    <a:pt x="607" y="115"/>
                    <a:pt x="605" y="113"/>
                  </a:cubicBezTo>
                  <a:cubicBezTo>
                    <a:pt x="605" y="60"/>
                    <a:pt x="605" y="60"/>
                    <a:pt x="605" y="60"/>
                  </a:cubicBezTo>
                  <a:close/>
                  <a:moveTo>
                    <a:pt x="611" y="730"/>
                  </a:moveTo>
                  <a:cubicBezTo>
                    <a:pt x="610" y="730"/>
                    <a:pt x="610" y="730"/>
                    <a:pt x="610" y="730"/>
                  </a:cubicBezTo>
                  <a:cubicBezTo>
                    <a:pt x="609" y="732"/>
                    <a:pt x="607" y="733"/>
                    <a:pt x="605" y="734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7" y="721"/>
                    <a:pt x="609" y="721"/>
                    <a:pt x="611" y="720"/>
                  </a:cubicBezTo>
                  <a:cubicBezTo>
                    <a:pt x="611" y="730"/>
                    <a:pt x="611" y="730"/>
                    <a:pt x="611" y="730"/>
                  </a:cubicBezTo>
                  <a:close/>
                  <a:moveTo>
                    <a:pt x="611" y="153"/>
                  </a:moveTo>
                  <a:cubicBezTo>
                    <a:pt x="611" y="190"/>
                    <a:pt x="611" y="190"/>
                    <a:pt x="611" y="190"/>
                  </a:cubicBezTo>
                  <a:cubicBezTo>
                    <a:pt x="609" y="189"/>
                    <a:pt x="607" y="187"/>
                    <a:pt x="605" y="186"/>
                  </a:cubicBezTo>
                  <a:cubicBezTo>
                    <a:pt x="605" y="164"/>
                    <a:pt x="605" y="164"/>
                    <a:pt x="605" y="164"/>
                  </a:cubicBezTo>
                  <a:cubicBezTo>
                    <a:pt x="607" y="163"/>
                    <a:pt x="608" y="162"/>
                    <a:pt x="610" y="162"/>
                  </a:cubicBezTo>
                  <a:cubicBezTo>
                    <a:pt x="610" y="159"/>
                    <a:pt x="610" y="156"/>
                    <a:pt x="610" y="153"/>
                  </a:cubicBezTo>
                  <a:cubicBezTo>
                    <a:pt x="611" y="153"/>
                    <a:pt x="611" y="153"/>
                    <a:pt x="611" y="153"/>
                  </a:cubicBezTo>
                  <a:close/>
                  <a:moveTo>
                    <a:pt x="611" y="196"/>
                  </a:moveTo>
                  <a:cubicBezTo>
                    <a:pt x="611" y="222"/>
                    <a:pt x="611" y="222"/>
                    <a:pt x="611" y="222"/>
                  </a:cubicBezTo>
                  <a:cubicBezTo>
                    <a:pt x="609" y="225"/>
                    <a:pt x="607" y="228"/>
                    <a:pt x="605" y="230"/>
                  </a:cubicBezTo>
                  <a:cubicBezTo>
                    <a:pt x="605" y="213"/>
                    <a:pt x="605" y="213"/>
                    <a:pt x="605" y="213"/>
                  </a:cubicBezTo>
                  <a:cubicBezTo>
                    <a:pt x="606" y="212"/>
                    <a:pt x="607" y="211"/>
                    <a:pt x="608" y="211"/>
                  </a:cubicBezTo>
                  <a:cubicBezTo>
                    <a:pt x="608" y="206"/>
                    <a:pt x="608" y="206"/>
                    <a:pt x="607" y="205"/>
                  </a:cubicBezTo>
                  <a:cubicBezTo>
                    <a:pt x="605" y="205"/>
                    <a:pt x="605" y="205"/>
                    <a:pt x="605" y="205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8" y="193"/>
                    <a:pt x="610" y="194"/>
                    <a:pt x="611" y="196"/>
                  </a:cubicBezTo>
                  <a:close/>
                  <a:moveTo>
                    <a:pt x="611" y="300"/>
                  </a:moveTo>
                  <a:cubicBezTo>
                    <a:pt x="611" y="320"/>
                    <a:pt x="611" y="320"/>
                    <a:pt x="611" y="320"/>
                  </a:cubicBezTo>
                  <a:cubicBezTo>
                    <a:pt x="609" y="323"/>
                    <a:pt x="607" y="325"/>
                    <a:pt x="605" y="327"/>
                  </a:cubicBezTo>
                  <a:cubicBezTo>
                    <a:pt x="605" y="317"/>
                    <a:pt x="605" y="317"/>
                    <a:pt x="605" y="317"/>
                  </a:cubicBezTo>
                  <a:cubicBezTo>
                    <a:pt x="608" y="312"/>
                    <a:pt x="610" y="308"/>
                    <a:pt x="605" y="300"/>
                  </a:cubicBezTo>
                  <a:cubicBezTo>
                    <a:pt x="605" y="289"/>
                    <a:pt x="605" y="289"/>
                    <a:pt x="605" y="289"/>
                  </a:cubicBezTo>
                  <a:cubicBezTo>
                    <a:pt x="606" y="292"/>
                    <a:pt x="608" y="294"/>
                    <a:pt x="611" y="300"/>
                  </a:cubicBezTo>
                  <a:close/>
                  <a:moveTo>
                    <a:pt x="611" y="338"/>
                  </a:moveTo>
                  <a:cubicBezTo>
                    <a:pt x="611" y="346"/>
                    <a:pt x="611" y="346"/>
                    <a:pt x="611" y="346"/>
                  </a:cubicBezTo>
                  <a:cubicBezTo>
                    <a:pt x="610" y="348"/>
                    <a:pt x="608" y="349"/>
                    <a:pt x="607" y="351"/>
                  </a:cubicBezTo>
                  <a:cubicBezTo>
                    <a:pt x="607" y="355"/>
                    <a:pt x="607" y="359"/>
                    <a:pt x="608" y="363"/>
                  </a:cubicBezTo>
                  <a:cubicBezTo>
                    <a:pt x="609" y="362"/>
                    <a:pt x="610" y="361"/>
                    <a:pt x="611" y="360"/>
                  </a:cubicBezTo>
                  <a:cubicBezTo>
                    <a:pt x="611" y="372"/>
                    <a:pt x="611" y="372"/>
                    <a:pt x="611" y="372"/>
                  </a:cubicBezTo>
                  <a:cubicBezTo>
                    <a:pt x="610" y="375"/>
                    <a:pt x="610" y="378"/>
                    <a:pt x="610" y="382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1" y="429"/>
                    <a:pt x="611" y="429"/>
                    <a:pt x="611" y="429"/>
                  </a:cubicBezTo>
                  <a:cubicBezTo>
                    <a:pt x="610" y="431"/>
                    <a:pt x="609" y="433"/>
                    <a:pt x="609" y="437"/>
                  </a:cubicBezTo>
                  <a:cubicBezTo>
                    <a:pt x="610" y="437"/>
                    <a:pt x="610" y="436"/>
                    <a:pt x="611" y="436"/>
                  </a:cubicBezTo>
                  <a:cubicBezTo>
                    <a:pt x="611" y="444"/>
                    <a:pt x="611" y="444"/>
                    <a:pt x="611" y="444"/>
                  </a:cubicBezTo>
                  <a:cubicBezTo>
                    <a:pt x="608" y="446"/>
                    <a:pt x="606" y="449"/>
                    <a:pt x="605" y="455"/>
                  </a:cubicBezTo>
                  <a:cubicBezTo>
                    <a:pt x="605" y="421"/>
                    <a:pt x="605" y="421"/>
                    <a:pt x="605" y="421"/>
                  </a:cubicBezTo>
                  <a:cubicBezTo>
                    <a:pt x="605" y="419"/>
                    <a:pt x="605" y="417"/>
                    <a:pt x="605" y="415"/>
                  </a:cubicBezTo>
                  <a:cubicBezTo>
                    <a:pt x="605" y="410"/>
                    <a:pt x="605" y="410"/>
                    <a:pt x="605" y="410"/>
                  </a:cubicBezTo>
                  <a:cubicBezTo>
                    <a:pt x="607" y="410"/>
                    <a:pt x="607" y="410"/>
                    <a:pt x="607" y="410"/>
                  </a:cubicBezTo>
                  <a:cubicBezTo>
                    <a:pt x="607" y="404"/>
                    <a:pt x="606" y="399"/>
                    <a:pt x="605" y="393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6" y="389"/>
                    <a:pt x="607" y="388"/>
                    <a:pt x="607" y="387"/>
                  </a:cubicBezTo>
                  <a:cubicBezTo>
                    <a:pt x="606" y="385"/>
                    <a:pt x="606" y="382"/>
                    <a:pt x="605" y="380"/>
                  </a:cubicBezTo>
                  <a:cubicBezTo>
                    <a:pt x="605" y="343"/>
                    <a:pt x="605" y="343"/>
                    <a:pt x="605" y="343"/>
                  </a:cubicBezTo>
                  <a:cubicBezTo>
                    <a:pt x="608" y="342"/>
                    <a:pt x="609" y="340"/>
                    <a:pt x="611" y="338"/>
                  </a:cubicBezTo>
                  <a:close/>
                  <a:moveTo>
                    <a:pt x="611" y="454"/>
                  </a:moveTo>
                  <a:cubicBezTo>
                    <a:pt x="609" y="455"/>
                    <a:pt x="607" y="455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7" y="461"/>
                    <a:pt x="609" y="461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lose/>
                  <a:moveTo>
                    <a:pt x="611" y="471"/>
                  </a:moveTo>
                  <a:cubicBezTo>
                    <a:pt x="611" y="478"/>
                    <a:pt x="611" y="478"/>
                    <a:pt x="611" y="478"/>
                  </a:cubicBezTo>
                  <a:cubicBezTo>
                    <a:pt x="609" y="478"/>
                    <a:pt x="607" y="478"/>
                    <a:pt x="605" y="479"/>
                  </a:cubicBezTo>
                  <a:cubicBezTo>
                    <a:pt x="605" y="473"/>
                    <a:pt x="605" y="473"/>
                    <a:pt x="605" y="473"/>
                  </a:cubicBezTo>
                  <a:cubicBezTo>
                    <a:pt x="607" y="472"/>
                    <a:pt x="609" y="472"/>
                    <a:pt x="611" y="471"/>
                  </a:cubicBezTo>
                  <a:close/>
                  <a:moveTo>
                    <a:pt x="611" y="487"/>
                  </a:moveTo>
                  <a:cubicBezTo>
                    <a:pt x="611" y="504"/>
                    <a:pt x="611" y="504"/>
                    <a:pt x="611" y="504"/>
                  </a:cubicBezTo>
                  <a:cubicBezTo>
                    <a:pt x="609" y="508"/>
                    <a:pt x="607" y="512"/>
                    <a:pt x="605" y="516"/>
                  </a:cubicBezTo>
                  <a:cubicBezTo>
                    <a:pt x="605" y="503"/>
                    <a:pt x="605" y="503"/>
                    <a:pt x="605" y="503"/>
                  </a:cubicBezTo>
                  <a:cubicBezTo>
                    <a:pt x="607" y="501"/>
                    <a:pt x="608" y="499"/>
                    <a:pt x="609" y="496"/>
                  </a:cubicBezTo>
                  <a:cubicBezTo>
                    <a:pt x="608" y="496"/>
                    <a:pt x="607" y="496"/>
                    <a:pt x="605" y="496"/>
                  </a:cubicBezTo>
                  <a:cubicBezTo>
                    <a:pt x="605" y="490"/>
                    <a:pt x="605" y="490"/>
                    <a:pt x="605" y="490"/>
                  </a:cubicBezTo>
                  <a:cubicBezTo>
                    <a:pt x="608" y="489"/>
                    <a:pt x="609" y="488"/>
                    <a:pt x="611" y="487"/>
                  </a:cubicBezTo>
                  <a:close/>
                  <a:moveTo>
                    <a:pt x="611" y="569"/>
                  </a:moveTo>
                  <a:cubicBezTo>
                    <a:pt x="611" y="574"/>
                    <a:pt x="611" y="574"/>
                    <a:pt x="611" y="574"/>
                  </a:cubicBezTo>
                  <a:cubicBezTo>
                    <a:pt x="609" y="572"/>
                    <a:pt x="609" y="572"/>
                    <a:pt x="609" y="572"/>
                  </a:cubicBezTo>
                  <a:cubicBezTo>
                    <a:pt x="611" y="569"/>
                    <a:pt x="611" y="569"/>
                    <a:pt x="611" y="569"/>
                  </a:cubicBezTo>
                  <a:close/>
                  <a:moveTo>
                    <a:pt x="611" y="585"/>
                  </a:moveTo>
                  <a:cubicBezTo>
                    <a:pt x="611" y="595"/>
                    <a:pt x="611" y="595"/>
                    <a:pt x="611" y="595"/>
                  </a:cubicBezTo>
                  <a:cubicBezTo>
                    <a:pt x="610" y="595"/>
                    <a:pt x="610" y="595"/>
                    <a:pt x="609" y="595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1" y="611"/>
                    <a:pt x="611" y="611"/>
                    <a:pt x="611" y="611"/>
                  </a:cubicBezTo>
                  <a:cubicBezTo>
                    <a:pt x="609" y="609"/>
                    <a:pt x="607" y="608"/>
                    <a:pt x="605" y="606"/>
                  </a:cubicBezTo>
                  <a:cubicBezTo>
                    <a:pt x="605" y="584"/>
                    <a:pt x="605" y="584"/>
                    <a:pt x="605" y="584"/>
                  </a:cubicBezTo>
                  <a:cubicBezTo>
                    <a:pt x="607" y="584"/>
                    <a:pt x="609" y="584"/>
                    <a:pt x="611" y="585"/>
                  </a:cubicBezTo>
                  <a:close/>
                  <a:moveTo>
                    <a:pt x="611" y="676"/>
                  </a:moveTo>
                  <a:cubicBezTo>
                    <a:pt x="611" y="685"/>
                    <a:pt x="611" y="685"/>
                    <a:pt x="611" y="685"/>
                  </a:cubicBezTo>
                  <a:cubicBezTo>
                    <a:pt x="609" y="686"/>
                    <a:pt x="607" y="687"/>
                    <a:pt x="605" y="690"/>
                  </a:cubicBezTo>
                  <a:cubicBezTo>
                    <a:pt x="605" y="681"/>
                    <a:pt x="605" y="681"/>
                    <a:pt x="605" y="681"/>
                  </a:cubicBezTo>
                  <a:cubicBezTo>
                    <a:pt x="607" y="679"/>
                    <a:pt x="609" y="677"/>
                    <a:pt x="611" y="676"/>
                  </a:cubicBezTo>
                  <a:close/>
                  <a:moveTo>
                    <a:pt x="611" y="694"/>
                  </a:moveTo>
                  <a:cubicBezTo>
                    <a:pt x="611" y="703"/>
                    <a:pt x="611" y="703"/>
                    <a:pt x="611" y="703"/>
                  </a:cubicBezTo>
                  <a:cubicBezTo>
                    <a:pt x="609" y="702"/>
                    <a:pt x="607" y="702"/>
                    <a:pt x="605" y="701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11" y="694"/>
                    <a:pt x="611" y="694"/>
                    <a:pt x="611" y="694"/>
                  </a:cubicBezTo>
                  <a:close/>
                  <a:moveTo>
                    <a:pt x="605" y="632"/>
                  </a:moveTo>
                  <a:cubicBezTo>
                    <a:pt x="605" y="623"/>
                    <a:pt x="605" y="623"/>
                    <a:pt x="605" y="623"/>
                  </a:cubicBezTo>
                  <a:cubicBezTo>
                    <a:pt x="606" y="626"/>
                    <a:pt x="606" y="629"/>
                    <a:pt x="605" y="632"/>
                  </a:cubicBezTo>
                  <a:close/>
                  <a:moveTo>
                    <a:pt x="603" y="58"/>
                  </a:moveTo>
                  <a:cubicBezTo>
                    <a:pt x="605" y="60"/>
                    <a:pt x="605" y="60"/>
                    <a:pt x="605" y="60"/>
                  </a:cubicBezTo>
                  <a:cubicBezTo>
                    <a:pt x="605" y="113"/>
                    <a:pt x="605" y="113"/>
                    <a:pt x="605" y="113"/>
                  </a:cubicBezTo>
                  <a:cubicBezTo>
                    <a:pt x="605" y="112"/>
                    <a:pt x="604" y="111"/>
                    <a:pt x="603" y="110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58"/>
                    <a:pt x="603" y="58"/>
                    <a:pt x="603" y="58"/>
                  </a:cubicBezTo>
                  <a:close/>
                  <a:moveTo>
                    <a:pt x="605" y="734"/>
                  </a:moveTo>
                  <a:cubicBezTo>
                    <a:pt x="605" y="735"/>
                    <a:pt x="604" y="735"/>
                    <a:pt x="603" y="736"/>
                  </a:cubicBezTo>
                  <a:cubicBezTo>
                    <a:pt x="603" y="721"/>
                    <a:pt x="603" y="721"/>
                    <a:pt x="603" y="721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5" y="734"/>
                    <a:pt x="605" y="734"/>
                    <a:pt x="605" y="734"/>
                  </a:cubicBezTo>
                  <a:close/>
                  <a:moveTo>
                    <a:pt x="605" y="164"/>
                  </a:moveTo>
                  <a:cubicBezTo>
                    <a:pt x="605" y="186"/>
                    <a:pt x="605" y="186"/>
                    <a:pt x="605" y="186"/>
                  </a:cubicBezTo>
                  <a:cubicBezTo>
                    <a:pt x="605" y="186"/>
                    <a:pt x="604" y="186"/>
                    <a:pt x="603" y="185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3"/>
                    <a:pt x="603" y="171"/>
                    <a:pt x="603" y="170"/>
                  </a:cubicBezTo>
                  <a:cubicBezTo>
                    <a:pt x="603" y="164"/>
                    <a:pt x="603" y="164"/>
                    <a:pt x="603" y="164"/>
                  </a:cubicBezTo>
                  <a:cubicBezTo>
                    <a:pt x="604" y="164"/>
                    <a:pt x="605" y="164"/>
                    <a:pt x="605" y="164"/>
                  </a:cubicBezTo>
                  <a:close/>
                  <a:moveTo>
                    <a:pt x="605" y="192"/>
                  </a:moveTo>
                  <a:cubicBezTo>
                    <a:pt x="605" y="205"/>
                    <a:pt x="605" y="205"/>
                    <a:pt x="605" y="205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4" y="191"/>
                    <a:pt x="605" y="191"/>
                    <a:pt x="605" y="192"/>
                  </a:cubicBezTo>
                  <a:close/>
                  <a:moveTo>
                    <a:pt x="605" y="213"/>
                  </a:moveTo>
                  <a:cubicBezTo>
                    <a:pt x="605" y="230"/>
                    <a:pt x="605" y="230"/>
                    <a:pt x="605" y="230"/>
                  </a:cubicBezTo>
                  <a:cubicBezTo>
                    <a:pt x="605" y="231"/>
                    <a:pt x="604" y="232"/>
                    <a:pt x="603" y="233"/>
                  </a:cubicBezTo>
                  <a:cubicBezTo>
                    <a:pt x="603" y="212"/>
                    <a:pt x="603" y="212"/>
                    <a:pt x="603" y="212"/>
                  </a:cubicBezTo>
                  <a:cubicBezTo>
                    <a:pt x="603" y="212"/>
                    <a:pt x="604" y="213"/>
                    <a:pt x="604" y="213"/>
                  </a:cubicBezTo>
                  <a:cubicBezTo>
                    <a:pt x="605" y="213"/>
                    <a:pt x="605" y="213"/>
                    <a:pt x="605" y="213"/>
                  </a:cubicBezTo>
                  <a:close/>
                  <a:moveTo>
                    <a:pt x="605" y="289"/>
                  </a:moveTo>
                  <a:cubicBezTo>
                    <a:pt x="605" y="300"/>
                    <a:pt x="605" y="300"/>
                    <a:pt x="605" y="300"/>
                  </a:cubicBezTo>
                  <a:cubicBezTo>
                    <a:pt x="605" y="300"/>
                    <a:pt x="605" y="300"/>
                    <a:pt x="605" y="299"/>
                  </a:cubicBezTo>
                  <a:cubicBezTo>
                    <a:pt x="604" y="300"/>
                    <a:pt x="603" y="301"/>
                    <a:pt x="603" y="302"/>
                  </a:cubicBezTo>
                  <a:cubicBezTo>
                    <a:pt x="603" y="283"/>
                    <a:pt x="603" y="283"/>
                    <a:pt x="603" y="283"/>
                  </a:cubicBezTo>
                  <a:cubicBezTo>
                    <a:pt x="603" y="284"/>
                    <a:pt x="603" y="284"/>
                    <a:pt x="603" y="284"/>
                  </a:cubicBezTo>
                  <a:cubicBezTo>
                    <a:pt x="604" y="286"/>
                    <a:pt x="605" y="288"/>
                    <a:pt x="605" y="289"/>
                  </a:cubicBezTo>
                  <a:close/>
                  <a:moveTo>
                    <a:pt x="605" y="317"/>
                  </a:moveTo>
                  <a:cubicBezTo>
                    <a:pt x="605" y="327"/>
                    <a:pt x="605" y="327"/>
                    <a:pt x="605" y="327"/>
                  </a:cubicBezTo>
                  <a:cubicBezTo>
                    <a:pt x="605" y="329"/>
                    <a:pt x="604" y="330"/>
                    <a:pt x="603" y="331"/>
                  </a:cubicBezTo>
                  <a:cubicBezTo>
                    <a:pt x="603" y="320"/>
                    <a:pt x="603" y="320"/>
                    <a:pt x="603" y="320"/>
                  </a:cubicBezTo>
                  <a:cubicBezTo>
                    <a:pt x="604" y="319"/>
                    <a:pt x="605" y="318"/>
                    <a:pt x="605" y="317"/>
                  </a:cubicBezTo>
                  <a:close/>
                  <a:moveTo>
                    <a:pt x="605" y="343"/>
                  </a:moveTo>
                  <a:cubicBezTo>
                    <a:pt x="605" y="380"/>
                    <a:pt x="605" y="380"/>
                    <a:pt x="605" y="380"/>
                  </a:cubicBezTo>
                  <a:cubicBezTo>
                    <a:pt x="604" y="375"/>
                    <a:pt x="604" y="370"/>
                    <a:pt x="603" y="365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3" y="344"/>
                    <a:pt x="603" y="344"/>
                    <a:pt x="603" y="344"/>
                  </a:cubicBezTo>
                  <a:cubicBezTo>
                    <a:pt x="604" y="344"/>
                    <a:pt x="605" y="343"/>
                    <a:pt x="605" y="343"/>
                  </a:cubicBezTo>
                  <a:close/>
                  <a:moveTo>
                    <a:pt x="605" y="389"/>
                  </a:moveTo>
                  <a:cubicBezTo>
                    <a:pt x="605" y="393"/>
                    <a:pt x="605" y="393"/>
                    <a:pt x="605" y="393"/>
                  </a:cubicBezTo>
                  <a:cubicBezTo>
                    <a:pt x="605" y="393"/>
                    <a:pt x="605" y="393"/>
                    <a:pt x="605" y="393"/>
                  </a:cubicBezTo>
                  <a:cubicBezTo>
                    <a:pt x="603" y="393"/>
                    <a:pt x="603" y="393"/>
                    <a:pt x="603" y="393"/>
                  </a:cubicBezTo>
                  <a:cubicBezTo>
                    <a:pt x="603" y="389"/>
                    <a:pt x="603" y="389"/>
                    <a:pt x="603" y="389"/>
                  </a:cubicBezTo>
                  <a:cubicBezTo>
                    <a:pt x="605" y="389"/>
                    <a:pt x="605" y="389"/>
                    <a:pt x="605" y="389"/>
                  </a:cubicBezTo>
                  <a:close/>
                  <a:moveTo>
                    <a:pt x="605" y="410"/>
                  </a:moveTo>
                  <a:cubicBezTo>
                    <a:pt x="605" y="415"/>
                    <a:pt x="605" y="415"/>
                    <a:pt x="605" y="415"/>
                  </a:cubicBezTo>
                  <a:cubicBezTo>
                    <a:pt x="605" y="414"/>
                    <a:pt x="605" y="414"/>
                    <a:pt x="605" y="414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5" y="410"/>
                    <a:pt x="605" y="410"/>
                    <a:pt x="605" y="410"/>
                  </a:cubicBezTo>
                  <a:close/>
                  <a:moveTo>
                    <a:pt x="605" y="421"/>
                  </a:moveTo>
                  <a:cubicBezTo>
                    <a:pt x="605" y="455"/>
                    <a:pt x="605" y="455"/>
                    <a:pt x="605" y="455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40"/>
                    <a:pt x="603" y="440"/>
                    <a:pt x="603" y="440"/>
                  </a:cubicBezTo>
                  <a:cubicBezTo>
                    <a:pt x="604" y="434"/>
                    <a:pt x="605" y="428"/>
                    <a:pt x="605" y="421"/>
                  </a:cubicBezTo>
                  <a:close/>
                  <a:moveTo>
                    <a:pt x="605" y="473"/>
                  </a:moveTo>
                  <a:cubicBezTo>
                    <a:pt x="605" y="479"/>
                    <a:pt x="605" y="479"/>
                    <a:pt x="605" y="479"/>
                  </a:cubicBezTo>
                  <a:cubicBezTo>
                    <a:pt x="605" y="479"/>
                    <a:pt x="604" y="479"/>
                    <a:pt x="603" y="479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4" y="473"/>
                    <a:pt x="605" y="473"/>
                    <a:pt x="605" y="473"/>
                  </a:cubicBezTo>
                  <a:close/>
                  <a:moveTo>
                    <a:pt x="605" y="490"/>
                  </a:moveTo>
                  <a:cubicBezTo>
                    <a:pt x="605" y="496"/>
                    <a:pt x="605" y="496"/>
                    <a:pt x="605" y="496"/>
                  </a:cubicBezTo>
                  <a:cubicBezTo>
                    <a:pt x="605" y="496"/>
                    <a:pt x="604" y="496"/>
                    <a:pt x="603" y="496"/>
                  </a:cubicBezTo>
                  <a:cubicBezTo>
                    <a:pt x="603" y="490"/>
                    <a:pt x="603" y="490"/>
                    <a:pt x="603" y="490"/>
                  </a:cubicBezTo>
                  <a:cubicBezTo>
                    <a:pt x="604" y="490"/>
                    <a:pt x="605" y="490"/>
                    <a:pt x="605" y="490"/>
                  </a:cubicBezTo>
                  <a:close/>
                  <a:moveTo>
                    <a:pt x="605" y="503"/>
                  </a:moveTo>
                  <a:cubicBezTo>
                    <a:pt x="605" y="516"/>
                    <a:pt x="605" y="516"/>
                    <a:pt x="605" y="516"/>
                  </a:cubicBezTo>
                  <a:cubicBezTo>
                    <a:pt x="605" y="517"/>
                    <a:pt x="604" y="519"/>
                    <a:pt x="603" y="520"/>
                  </a:cubicBezTo>
                  <a:cubicBezTo>
                    <a:pt x="603" y="505"/>
                    <a:pt x="603" y="505"/>
                    <a:pt x="603" y="505"/>
                  </a:cubicBezTo>
                  <a:cubicBezTo>
                    <a:pt x="604" y="505"/>
                    <a:pt x="605" y="504"/>
                    <a:pt x="605" y="503"/>
                  </a:cubicBezTo>
                  <a:close/>
                  <a:moveTo>
                    <a:pt x="605" y="584"/>
                  </a:moveTo>
                  <a:cubicBezTo>
                    <a:pt x="605" y="606"/>
                    <a:pt x="605" y="606"/>
                    <a:pt x="605" y="606"/>
                  </a:cubicBezTo>
                  <a:cubicBezTo>
                    <a:pt x="605" y="605"/>
                    <a:pt x="604" y="605"/>
                    <a:pt x="603" y="604"/>
                  </a:cubicBezTo>
                  <a:cubicBezTo>
                    <a:pt x="603" y="583"/>
                    <a:pt x="603" y="583"/>
                    <a:pt x="603" y="583"/>
                  </a:cubicBezTo>
                  <a:cubicBezTo>
                    <a:pt x="604" y="583"/>
                    <a:pt x="605" y="583"/>
                    <a:pt x="605" y="584"/>
                  </a:cubicBezTo>
                  <a:close/>
                  <a:moveTo>
                    <a:pt x="605" y="623"/>
                  </a:moveTo>
                  <a:cubicBezTo>
                    <a:pt x="605" y="632"/>
                    <a:pt x="605" y="632"/>
                    <a:pt x="605" y="632"/>
                  </a:cubicBezTo>
                  <a:cubicBezTo>
                    <a:pt x="605" y="634"/>
                    <a:pt x="604" y="635"/>
                    <a:pt x="603" y="637"/>
                  </a:cubicBezTo>
                  <a:cubicBezTo>
                    <a:pt x="603" y="637"/>
                    <a:pt x="603" y="637"/>
                    <a:pt x="603" y="637"/>
                  </a:cubicBezTo>
                  <a:cubicBezTo>
                    <a:pt x="603" y="618"/>
                    <a:pt x="603" y="618"/>
                    <a:pt x="603" y="618"/>
                  </a:cubicBezTo>
                  <a:cubicBezTo>
                    <a:pt x="604" y="620"/>
                    <a:pt x="605" y="621"/>
                    <a:pt x="605" y="623"/>
                  </a:cubicBezTo>
                  <a:close/>
                  <a:moveTo>
                    <a:pt x="605" y="681"/>
                  </a:moveTo>
                  <a:cubicBezTo>
                    <a:pt x="605" y="690"/>
                    <a:pt x="605" y="690"/>
                    <a:pt x="605" y="690"/>
                  </a:cubicBezTo>
                  <a:cubicBezTo>
                    <a:pt x="604" y="690"/>
                    <a:pt x="604" y="690"/>
                    <a:pt x="604" y="690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05" y="701"/>
                    <a:pt x="605" y="701"/>
                    <a:pt x="605" y="701"/>
                  </a:cubicBezTo>
                  <a:cubicBezTo>
                    <a:pt x="605" y="701"/>
                    <a:pt x="604" y="701"/>
                    <a:pt x="603" y="700"/>
                  </a:cubicBezTo>
                  <a:cubicBezTo>
                    <a:pt x="603" y="683"/>
                    <a:pt x="603" y="683"/>
                    <a:pt x="603" y="683"/>
                  </a:cubicBezTo>
                  <a:cubicBezTo>
                    <a:pt x="604" y="682"/>
                    <a:pt x="605" y="681"/>
                    <a:pt x="605" y="681"/>
                  </a:cubicBezTo>
                  <a:close/>
                  <a:moveTo>
                    <a:pt x="598" y="54"/>
                  </a:moveTo>
                  <a:cubicBezTo>
                    <a:pt x="603" y="58"/>
                    <a:pt x="603" y="58"/>
                    <a:pt x="603" y="58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1" y="109"/>
                    <a:pt x="599" y="109"/>
                    <a:pt x="598" y="108"/>
                  </a:cubicBezTo>
                  <a:cubicBezTo>
                    <a:pt x="598" y="101"/>
                    <a:pt x="598" y="101"/>
                    <a:pt x="598" y="101"/>
                  </a:cubicBezTo>
                  <a:cubicBezTo>
                    <a:pt x="598" y="101"/>
                    <a:pt x="599" y="101"/>
                    <a:pt x="599" y="101"/>
                  </a:cubicBezTo>
                  <a:cubicBezTo>
                    <a:pt x="600" y="101"/>
                    <a:pt x="601" y="101"/>
                    <a:pt x="602" y="101"/>
                  </a:cubicBezTo>
                  <a:cubicBezTo>
                    <a:pt x="602" y="92"/>
                    <a:pt x="602" y="83"/>
                    <a:pt x="603" y="73"/>
                  </a:cubicBezTo>
                  <a:cubicBezTo>
                    <a:pt x="601" y="70"/>
                    <a:pt x="599" y="67"/>
                    <a:pt x="598" y="65"/>
                  </a:cubicBezTo>
                  <a:cubicBezTo>
                    <a:pt x="598" y="54"/>
                    <a:pt x="598" y="54"/>
                    <a:pt x="598" y="54"/>
                  </a:cubicBezTo>
                  <a:close/>
                  <a:moveTo>
                    <a:pt x="603" y="736"/>
                  </a:moveTo>
                  <a:cubicBezTo>
                    <a:pt x="601" y="737"/>
                    <a:pt x="599" y="738"/>
                    <a:pt x="598" y="740"/>
                  </a:cubicBezTo>
                  <a:cubicBezTo>
                    <a:pt x="598" y="731"/>
                    <a:pt x="598" y="731"/>
                    <a:pt x="598" y="731"/>
                  </a:cubicBezTo>
                  <a:cubicBezTo>
                    <a:pt x="598" y="730"/>
                    <a:pt x="599" y="730"/>
                    <a:pt x="599" y="729"/>
                  </a:cubicBezTo>
                  <a:cubicBezTo>
                    <a:pt x="598" y="728"/>
                    <a:pt x="598" y="728"/>
                    <a:pt x="598" y="728"/>
                  </a:cubicBezTo>
                  <a:cubicBezTo>
                    <a:pt x="598" y="719"/>
                    <a:pt x="598" y="719"/>
                    <a:pt x="598" y="719"/>
                  </a:cubicBezTo>
                  <a:cubicBezTo>
                    <a:pt x="599" y="719"/>
                    <a:pt x="601" y="720"/>
                    <a:pt x="603" y="721"/>
                  </a:cubicBezTo>
                  <a:cubicBezTo>
                    <a:pt x="603" y="736"/>
                    <a:pt x="603" y="736"/>
                    <a:pt x="603" y="736"/>
                  </a:cubicBezTo>
                  <a:close/>
                  <a:moveTo>
                    <a:pt x="603" y="164"/>
                  </a:moveTo>
                  <a:cubicBezTo>
                    <a:pt x="603" y="170"/>
                    <a:pt x="603" y="170"/>
                    <a:pt x="603" y="170"/>
                  </a:cubicBezTo>
                  <a:cubicBezTo>
                    <a:pt x="603" y="168"/>
                    <a:pt x="603" y="167"/>
                    <a:pt x="603" y="165"/>
                  </a:cubicBezTo>
                  <a:cubicBezTo>
                    <a:pt x="603" y="164"/>
                    <a:pt x="603" y="164"/>
                    <a:pt x="603" y="164"/>
                  </a:cubicBezTo>
                  <a:close/>
                  <a:moveTo>
                    <a:pt x="603" y="174"/>
                  </a:moveTo>
                  <a:cubicBezTo>
                    <a:pt x="603" y="185"/>
                    <a:pt x="603" y="185"/>
                    <a:pt x="603" y="185"/>
                  </a:cubicBezTo>
                  <a:cubicBezTo>
                    <a:pt x="603" y="185"/>
                    <a:pt x="602" y="185"/>
                    <a:pt x="602" y="185"/>
                  </a:cubicBezTo>
                  <a:cubicBezTo>
                    <a:pt x="602" y="187"/>
                    <a:pt x="602" y="188"/>
                    <a:pt x="603" y="190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601" y="209"/>
                    <a:pt x="601" y="210"/>
                    <a:pt x="603" y="212"/>
                  </a:cubicBezTo>
                  <a:cubicBezTo>
                    <a:pt x="603" y="233"/>
                    <a:pt x="603" y="233"/>
                    <a:pt x="603" y="233"/>
                  </a:cubicBezTo>
                  <a:cubicBezTo>
                    <a:pt x="601" y="234"/>
                    <a:pt x="600" y="235"/>
                    <a:pt x="598" y="236"/>
                  </a:cubicBezTo>
                  <a:cubicBezTo>
                    <a:pt x="598" y="170"/>
                    <a:pt x="598" y="170"/>
                    <a:pt x="598" y="170"/>
                  </a:cubicBezTo>
                  <a:cubicBezTo>
                    <a:pt x="600" y="171"/>
                    <a:pt x="601" y="173"/>
                    <a:pt x="603" y="174"/>
                  </a:cubicBezTo>
                  <a:close/>
                  <a:moveTo>
                    <a:pt x="603" y="283"/>
                  </a:moveTo>
                  <a:cubicBezTo>
                    <a:pt x="603" y="302"/>
                    <a:pt x="603" y="302"/>
                    <a:pt x="603" y="302"/>
                  </a:cubicBezTo>
                  <a:cubicBezTo>
                    <a:pt x="601" y="305"/>
                    <a:pt x="599" y="308"/>
                    <a:pt x="598" y="311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00" y="296"/>
                    <a:pt x="600" y="292"/>
                    <a:pt x="598" y="286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9"/>
                    <a:pt x="601" y="281"/>
                    <a:pt x="603" y="283"/>
                  </a:cubicBezTo>
                  <a:close/>
                  <a:moveTo>
                    <a:pt x="603" y="320"/>
                  </a:moveTo>
                  <a:cubicBezTo>
                    <a:pt x="603" y="331"/>
                    <a:pt x="603" y="331"/>
                    <a:pt x="603" y="331"/>
                  </a:cubicBezTo>
                  <a:cubicBezTo>
                    <a:pt x="603" y="332"/>
                    <a:pt x="603" y="332"/>
                    <a:pt x="603" y="332"/>
                  </a:cubicBezTo>
                  <a:cubicBezTo>
                    <a:pt x="603" y="336"/>
                    <a:pt x="603" y="340"/>
                    <a:pt x="603" y="343"/>
                  </a:cubicBezTo>
                  <a:cubicBezTo>
                    <a:pt x="603" y="365"/>
                    <a:pt x="603" y="365"/>
                    <a:pt x="603" y="365"/>
                  </a:cubicBezTo>
                  <a:cubicBezTo>
                    <a:pt x="602" y="357"/>
                    <a:pt x="601" y="350"/>
                    <a:pt x="598" y="343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601" y="324"/>
                    <a:pt x="602" y="322"/>
                    <a:pt x="603" y="320"/>
                  </a:cubicBezTo>
                  <a:close/>
                  <a:moveTo>
                    <a:pt x="603" y="389"/>
                  </a:moveTo>
                  <a:cubicBezTo>
                    <a:pt x="603" y="393"/>
                    <a:pt x="603" y="393"/>
                    <a:pt x="603" y="393"/>
                  </a:cubicBezTo>
                  <a:cubicBezTo>
                    <a:pt x="599" y="393"/>
                    <a:pt x="599" y="393"/>
                    <a:pt x="599" y="393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10"/>
                    <a:pt x="599" y="410"/>
                    <a:pt x="599" y="410"/>
                  </a:cubicBezTo>
                  <a:cubicBezTo>
                    <a:pt x="599" y="408"/>
                    <a:pt x="598" y="405"/>
                    <a:pt x="598" y="403"/>
                  </a:cubicBezTo>
                  <a:cubicBezTo>
                    <a:pt x="598" y="389"/>
                    <a:pt x="598" y="389"/>
                    <a:pt x="598" y="389"/>
                  </a:cubicBezTo>
                  <a:cubicBezTo>
                    <a:pt x="603" y="389"/>
                    <a:pt x="603" y="389"/>
                    <a:pt x="603" y="389"/>
                  </a:cubicBezTo>
                  <a:close/>
                  <a:moveTo>
                    <a:pt x="603" y="440"/>
                  </a:moveTo>
                  <a:cubicBezTo>
                    <a:pt x="603" y="463"/>
                    <a:pt x="603" y="463"/>
                    <a:pt x="603" y="463"/>
                  </a:cubicBezTo>
                  <a:cubicBezTo>
                    <a:pt x="602" y="466"/>
                    <a:pt x="601" y="470"/>
                    <a:pt x="599" y="474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3" y="479"/>
                    <a:pt x="603" y="479"/>
                    <a:pt x="603" y="479"/>
                  </a:cubicBezTo>
                  <a:cubicBezTo>
                    <a:pt x="601" y="480"/>
                    <a:pt x="599" y="481"/>
                    <a:pt x="598" y="482"/>
                  </a:cubicBezTo>
                  <a:cubicBezTo>
                    <a:pt x="598" y="462"/>
                    <a:pt x="598" y="462"/>
                    <a:pt x="598" y="462"/>
                  </a:cubicBezTo>
                  <a:cubicBezTo>
                    <a:pt x="598" y="462"/>
                    <a:pt x="599" y="461"/>
                    <a:pt x="599" y="461"/>
                  </a:cubicBezTo>
                  <a:cubicBezTo>
                    <a:pt x="600" y="453"/>
                    <a:pt x="602" y="447"/>
                    <a:pt x="603" y="440"/>
                  </a:cubicBezTo>
                  <a:close/>
                  <a:moveTo>
                    <a:pt x="603" y="490"/>
                  </a:moveTo>
                  <a:cubicBezTo>
                    <a:pt x="603" y="496"/>
                    <a:pt x="603" y="496"/>
                    <a:pt x="603" y="496"/>
                  </a:cubicBezTo>
                  <a:cubicBezTo>
                    <a:pt x="601" y="496"/>
                    <a:pt x="599" y="497"/>
                    <a:pt x="598" y="497"/>
                  </a:cubicBezTo>
                  <a:cubicBezTo>
                    <a:pt x="598" y="490"/>
                    <a:pt x="598" y="490"/>
                    <a:pt x="598" y="490"/>
                  </a:cubicBezTo>
                  <a:cubicBezTo>
                    <a:pt x="600" y="490"/>
                    <a:pt x="601" y="490"/>
                    <a:pt x="603" y="490"/>
                  </a:cubicBezTo>
                  <a:close/>
                  <a:moveTo>
                    <a:pt x="603" y="505"/>
                  </a:moveTo>
                  <a:cubicBezTo>
                    <a:pt x="603" y="520"/>
                    <a:pt x="603" y="520"/>
                    <a:pt x="603" y="520"/>
                  </a:cubicBezTo>
                  <a:cubicBezTo>
                    <a:pt x="601" y="524"/>
                    <a:pt x="599" y="526"/>
                    <a:pt x="598" y="530"/>
                  </a:cubicBezTo>
                  <a:cubicBezTo>
                    <a:pt x="598" y="518"/>
                    <a:pt x="598" y="518"/>
                    <a:pt x="598" y="518"/>
                  </a:cubicBezTo>
                  <a:cubicBezTo>
                    <a:pt x="599" y="517"/>
                    <a:pt x="599" y="516"/>
                    <a:pt x="600" y="514"/>
                  </a:cubicBezTo>
                  <a:cubicBezTo>
                    <a:pt x="599" y="514"/>
                    <a:pt x="599" y="514"/>
                    <a:pt x="598" y="514"/>
                  </a:cubicBezTo>
                  <a:cubicBezTo>
                    <a:pt x="598" y="507"/>
                    <a:pt x="598" y="507"/>
                    <a:pt x="598" y="507"/>
                  </a:cubicBezTo>
                  <a:cubicBezTo>
                    <a:pt x="600" y="507"/>
                    <a:pt x="601" y="506"/>
                    <a:pt x="603" y="505"/>
                  </a:cubicBezTo>
                  <a:close/>
                  <a:moveTo>
                    <a:pt x="603" y="583"/>
                  </a:moveTo>
                  <a:cubicBezTo>
                    <a:pt x="603" y="604"/>
                    <a:pt x="603" y="604"/>
                    <a:pt x="603" y="604"/>
                  </a:cubicBezTo>
                  <a:cubicBezTo>
                    <a:pt x="601" y="603"/>
                    <a:pt x="600" y="601"/>
                    <a:pt x="598" y="599"/>
                  </a:cubicBezTo>
                  <a:cubicBezTo>
                    <a:pt x="598" y="584"/>
                    <a:pt x="598" y="584"/>
                    <a:pt x="598" y="584"/>
                  </a:cubicBezTo>
                  <a:cubicBezTo>
                    <a:pt x="599" y="582"/>
                    <a:pt x="599" y="582"/>
                    <a:pt x="599" y="582"/>
                  </a:cubicBezTo>
                  <a:cubicBezTo>
                    <a:pt x="600" y="582"/>
                    <a:pt x="601" y="583"/>
                    <a:pt x="603" y="583"/>
                  </a:cubicBezTo>
                  <a:close/>
                  <a:moveTo>
                    <a:pt x="603" y="618"/>
                  </a:moveTo>
                  <a:cubicBezTo>
                    <a:pt x="603" y="637"/>
                    <a:pt x="603" y="637"/>
                    <a:pt x="603" y="637"/>
                  </a:cubicBezTo>
                  <a:cubicBezTo>
                    <a:pt x="601" y="639"/>
                    <a:pt x="599" y="640"/>
                    <a:pt x="598" y="641"/>
                  </a:cubicBezTo>
                  <a:cubicBezTo>
                    <a:pt x="598" y="610"/>
                    <a:pt x="598" y="610"/>
                    <a:pt x="598" y="610"/>
                  </a:cubicBezTo>
                  <a:cubicBezTo>
                    <a:pt x="600" y="612"/>
                    <a:pt x="601" y="615"/>
                    <a:pt x="603" y="618"/>
                  </a:cubicBezTo>
                  <a:close/>
                  <a:moveTo>
                    <a:pt x="603" y="683"/>
                  </a:moveTo>
                  <a:cubicBezTo>
                    <a:pt x="603" y="700"/>
                    <a:pt x="603" y="700"/>
                    <a:pt x="603" y="700"/>
                  </a:cubicBezTo>
                  <a:cubicBezTo>
                    <a:pt x="601" y="700"/>
                    <a:pt x="599" y="700"/>
                    <a:pt x="598" y="700"/>
                  </a:cubicBezTo>
                  <a:cubicBezTo>
                    <a:pt x="598" y="687"/>
                    <a:pt x="598" y="687"/>
                    <a:pt x="598" y="687"/>
                  </a:cubicBezTo>
                  <a:cubicBezTo>
                    <a:pt x="600" y="686"/>
                    <a:pt x="601" y="684"/>
                    <a:pt x="603" y="683"/>
                  </a:cubicBezTo>
                  <a:close/>
                  <a:moveTo>
                    <a:pt x="592" y="52"/>
                  </a:moveTo>
                  <a:cubicBezTo>
                    <a:pt x="593" y="52"/>
                    <a:pt x="594" y="52"/>
                    <a:pt x="595" y="53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8" y="65"/>
                    <a:pt x="598" y="65"/>
                    <a:pt x="598" y="65"/>
                  </a:cubicBezTo>
                  <a:cubicBezTo>
                    <a:pt x="596" y="63"/>
                    <a:pt x="594" y="62"/>
                    <a:pt x="592" y="61"/>
                  </a:cubicBezTo>
                  <a:cubicBezTo>
                    <a:pt x="592" y="52"/>
                    <a:pt x="592" y="52"/>
                    <a:pt x="592" y="52"/>
                  </a:cubicBezTo>
                  <a:close/>
                  <a:moveTo>
                    <a:pt x="598" y="740"/>
                  </a:moveTo>
                  <a:cubicBezTo>
                    <a:pt x="596" y="741"/>
                    <a:pt x="594" y="742"/>
                    <a:pt x="592" y="743"/>
                  </a:cubicBezTo>
                  <a:cubicBezTo>
                    <a:pt x="592" y="734"/>
                    <a:pt x="592" y="734"/>
                    <a:pt x="592" y="734"/>
                  </a:cubicBezTo>
                  <a:cubicBezTo>
                    <a:pt x="594" y="734"/>
                    <a:pt x="596" y="732"/>
                    <a:pt x="598" y="731"/>
                  </a:cubicBezTo>
                  <a:cubicBezTo>
                    <a:pt x="598" y="740"/>
                    <a:pt x="598" y="740"/>
                    <a:pt x="598" y="740"/>
                  </a:cubicBezTo>
                  <a:close/>
                  <a:moveTo>
                    <a:pt x="598" y="101"/>
                  </a:moveTo>
                  <a:cubicBezTo>
                    <a:pt x="598" y="108"/>
                    <a:pt x="598" y="108"/>
                    <a:pt x="598" y="108"/>
                  </a:cubicBezTo>
                  <a:cubicBezTo>
                    <a:pt x="596" y="107"/>
                    <a:pt x="594" y="106"/>
                    <a:pt x="592" y="105"/>
                  </a:cubicBezTo>
                  <a:cubicBezTo>
                    <a:pt x="592" y="97"/>
                    <a:pt x="592" y="97"/>
                    <a:pt x="592" y="97"/>
                  </a:cubicBezTo>
                  <a:cubicBezTo>
                    <a:pt x="593" y="98"/>
                    <a:pt x="595" y="99"/>
                    <a:pt x="598" y="101"/>
                  </a:cubicBezTo>
                  <a:close/>
                  <a:moveTo>
                    <a:pt x="598" y="170"/>
                  </a:moveTo>
                  <a:cubicBezTo>
                    <a:pt x="598" y="236"/>
                    <a:pt x="598" y="236"/>
                    <a:pt x="598" y="236"/>
                  </a:cubicBezTo>
                  <a:cubicBezTo>
                    <a:pt x="597" y="236"/>
                    <a:pt x="596" y="237"/>
                    <a:pt x="596" y="237"/>
                  </a:cubicBezTo>
                  <a:cubicBezTo>
                    <a:pt x="591" y="228"/>
                    <a:pt x="595" y="228"/>
                    <a:pt x="595" y="219"/>
                  </a:cubicBezTo>
                  <a:cubicBezTo>
                    <a:pt x="594" y="218"/>
                    <a:pt x="593" y="216"/>
                    <a:pt x="592" y="215"/>
                  </a:cubicBezTo>
                  <a:cubicBezTo>
                    <a:pt x="592" y="200"/>
                    <a:pt x="592" y="200"/>
                    <a:pt x="592" y="200"/>
                  </a:cubicBezTo>
                  <a:cubicBezTo>
                    <a:pt x="593" y="200"/>
                    <a:pt x="594" y="199"/>
                    <a:pt x="595" y="198"/>
                  </a:cubicBezTo>
                  <a:cubicBezTo>
                    <a:pt x="595" y="197"/>
                    <a:pt x="595" y="196"/>
                    <a:pt x="595" y="195"/>
                  </a:cubicBezTo>
                  <a:cubicBezTo>
                    <a:pt x="594" y="195"/>
                    <a:pt x="593" y="195"/>
                    <a:pt x="592" y="196"/>
                  </a:cubicBezTo>
                  <a:cubicBezTo>
                    <a:pt x="592" y="183"/>
                    <a:pt x="592" y="183"/>
                    <a:pt x="592" y="183"/>
                  </a:cubicBezTo>
                  <a:cubicBezTo>
                    <a:pt x="592" y="183"/>
                    <a:pt x="593" y="183"/>
                    <a:pt x="594" y="182"/>
                  </a:cubicBezTo>
                  <a:cubicBezTo>
                    <a:pt x="593" y="181"/>
                    <a:pt x="592" y="181"/>
                    <a:pt x="592" y="181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4" y="167"/>
                    <a:pt x="596" y="169"/>
                    <a:pt x="598" y="170"/>
                  </a:cubicBezTo>
                  <a:close/>
                  <a:moveTo>
                    <a:pt x="598" y="277"/>
                  </a:moveTo>
                  <a:cubicBezTo>
                    <a:pt x="598" y="286"/>
                    <a:pt x="598" y="286"/>
                    <a:pt x="598" y="286"/>
                  </a:cubicBezTo>
                  <a:cubicBezTo>
                    <a:pt x="597" y="285"/>
                    <a:pt x="596" y="283"/>
                    <a:pt x="595" y="282"/>
                  </a:cubicBezTo>
                  <a:cubicBezTo>
                    <a:pt x="594" y="284"/>
                    <a:pt x="593" y="286"/>
                    <a:pt x="592" y="287"/>
                  </a:cubicBezTo>
                  <a:cubicBezTo>
                    <a:pt x="592" y="266"/>
                    <a:pt x="592" y="266"/>
                    <a:pt x="592" y="266"/>
                  </a:cubicBezTo>
                  <a:cubicBezTo>
                    <a:pt x="593" y="268"/>
                    <a:pt x="593" y="269"/>
                    <a:pt x="594" y="270"/>
                  </a:cubicBezTo>
                  <a:cubicBezTo>
                    <a:pt x="595" y="272"/>
                    <a:pt x="596" y="274"/>
                    <a:pt x="598" y="277"/>
                  </a:cubicBezTo>
                  <a:close/>
                  <a:moveTo>
                    <a:pt x="598" y="300"/>
                  </a:moveTo>
                  <a:cubicBezTo>
                    <a:pt x="598" y="311"/>
                    <a:pt x="598" y="311"/>
                    <a:pt x="598" y="311"/>
                  </a:cubicBezTo>
                  <a:cubicBezTo>
                    <a:pt x="596" y="315"/>
                    <a:pt x="595" y="319"/>
                    <a:pt x="597" y="326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6" y="336"/>
                    <a:pt x="594" y="330"/>
                    <a:pt x="592" y="323"/>
                  </a:cubicBezTo>
                  <a:cubicBezTo>
                    <a:pt x="592" y="308"/>
                    <a:pt x="592" y="308"/>
                    <a:pt x="592" y="308"/>
                  </a:cubicBezTo>
                  <a:cubicBezTo>
                    <a:pt x="594" y="304"/>
                    <a:pt x="596" y="302"/>
                    <a:pt x="598" y="300"/>
                  </a:cubicBezTo>
                  <a:close/>
                  <a:moveTo>
                    <a:pt x="598" y="389"/>
                  </a:moveTo>
                  <a:cubicBezTo>
                    <a:pt x="598" y="403"/>
                    <a:pt x="598" y="403"/>
                    <a:pt x="598" y="403"/>
                  </a:cubicBezTo>
                  <a:cubicBezTo>
                    <a:pt x="597" y="400"/>
                    <a:pt x="596" y="397"/>
                    <a:pt x="596" y="395"/>
                  </a:cubicBezTo>
                  <a:cubicBezTo>
                    <a:pt x="594" y="394"/>
                    <a:pt x="593" y="394"/>
                    <a:pt x="592" y="394"/>
                  </a:cubicBezTo>
                  <a:cubicBezTo>
                    <a:pt x="592" y="390"/>
                    <a:pt x="592" y="390"/>
                    <a:pt x="592" y="390"/>
                  </a:cubicBezTo>
                  <a:cubicBezTo>
                    <a:pt x="598" y="389"/>
                    <a:pt x="598" y="389"/>
                    <a:pt x="598" y="389"/>
                  </a:cubicBezTo>
                  <a:close/>
                  <a:moveTo>
                    <a:pt x="598" y="410"/>
                  </a:moveTo>
                  <a:cubicBezTo>
                    <a:pt x="598" y="414"/>
                    <a:pt x="598" y="414"/>
                    <a:pt x="598" y="414"/>
                  </a:cubicBezTo>
                  <a:cubicBezTo>
                    <a:pt x="592" y="414"/>
                    <a:pt x="592" y="414"/>
                    <a:pt x="592" y="414"/>
                  </a:cubicBezTo>
                  <a:cubicBezTo>
                    <a:pt x="592" y="410"/>
                    <a:pt x="592" y="410"/>
                    <a:pt x="592" y="410"/>
                  </a:cubicBezTo>
                  <a:cubicBezTo>
                    <a:pt x="592" y="410"/>
                    <a:pt x="592" y="411"/>
                    <a:pt x="592" y="411"/>
                  </a:cubicBezTo>
                  <a:cubicBezTo>
                    <a:pt x="594" y="411"/>
                    <a:pt x="596" y="410"/>
                    <a:pt x="598" y="410"/>
                  </a:cubicBezTo>
                  <a:close/>
                  <a:moveTo>
                    <a:pt x="598" y="462"/>
                  </a:moveTo>
                  <a:cubicBezTo>
                    <a:pt x="598" y="482"/>
                    <a:pt x="598" y="482"/>
                    <a:pt x="598" y="482"/>
                  </a:cubicBezTo>
                  <a:cubicBezTo>
                    <a:pt x="596" y="484"/>
                    <a:pt x="594" y="487"/>
                    <a:pt x="592" y="491"/>
                  </a:cubicBezTo>
                  <a:cubicBezTo>
                    <a:pt x="594" y="491"/>
                    <a:pt x="596" y="491"/>
                    <a:pt x="598" y="490"/>
                  </a:cubicBezTo>
                  <a:cubicBezTo>
                    <a:pt x="598" y="497"/>
                    <a:pt x="598" y="497"/>
                    <a:pt x="598" y="497"/>
                  </a:cubicBezTo>
                  <a:cubicBezTo>
                    <a:pt x="595" y="497"/>
                    <a:pt x="594" y="497"/>
                    <a:pt x="592" y="498"/>
                  </a:cubicBezTo>
                  <a:cubicBezTo>
                    <a:pt x="592" y="479"/>
                    <a:pt x="592" y="479"/>
                    <a:pt x="592" y="479"/>
                  </a:cubicBezTo>
                  <a:cubicBezTo>
                    <a:pt x="594" y="474"/>
                    <a:pt x="595" y="469"/>
                    <a:pt x="596" y="464"/>
                  </a:cubicBezTo>
                  <a:cubicBezTo>
                    <a:pt x="597" y="463"/>
                    <a:pt x="597" y="463"/>
                    <a:pt x="598" y="462"/>
                  </a:cubicBezTo>
                  <a:close/>
                  <a:moveTo>
                    <a:pt x="598" y="507"/>
                  </a:moveTo>
                  <a:cubicBezTo>
                    <a:pt x="598" y="514"/>
                    <a:pt x="598" y="514"/>
                    <a:pt x="598" y="514"/>
                  </a:cubicBezTo>
                  <a:cubicBezTo>
                    <a:pt x="596" y="514"/>
                    <a:pt x="594" y="514"/>
                    <a:pt x="592" y="514"/>
                  </a:cubicBezTo>
                  <a:cubicBezTo>
                    <a:pt x="592" y="507"/>
                    <a:pt x="592" y="507"/>
                    <a:pt x="592" y="507"/>
                  </a:cubicBezTo>
                  <a:cubicBezTo>
                    <a:pt x="594" y="507"/>
                    <a:pt x="596" y="507"/>
                    <a:pt x="598" y="507"/>
                  </a:cubicBezTo>
                  <a:close/>
                  <a:moveTo>
                    <a:pt x="598" y="518"/>
                  </a:moveTo>
                  <a:cubicBezTo>
                    <a:pt x="598" y="530"/>
                    <a:pt x="598" y="530"/>
                    <a:pt x="598" y="530"/>
                  </a:cubicBezTo>
                  <a:cubicBezTo>
                    <a:pt x="596" y="533"/>
                    <a:pt x="594" y="535"/>
                    <a:pt x="592" y="538"/>
                  </a:cubicBezTo>
                  <a:cubicBezTo>
                    <a:pt x="592" y="523"/>
                    <a:pt x="592" y="523"/>
                    <a:pt x="592" y="523"/>
                  </a:cubicBezTo>
                  <a:cubicBezTo>
                    <a:pt x="594" y="522"/>
                    <a:pt x="596" y="521"/>
                    <a:pt x="598" y="518"/>
                  </a:cubicBezTo>
                  <a:close/>
                  <a:moveTo>
                    <a:pt x="598" y="584"/>
                  </a:moveTo>
                  <a:cubicBezTo>
                    <a:pt x="598" y="599"/>
                    <a:pt x="598" y="599"/>
                    <a:pt x="598" y="599"/>
                  </a:cubicBezTo>
                  <a:cubicBezTo>
                    <a:pt x="596" y="598"/>
                    <a:pt x="594" y="596"/>
                    <a:pt x="592" y="594"/>
                  </a:cubicBezTo>
                  <a:cubicBezTo>
                    <a:pt x="592" y="591"/>
                    <a:pt x="592" y="591"/>
                    <a:pt x="592" y="591"/>
                  </a:cubicBezTo>
                  <a:cubicBezTo>
                    <a:pt x="594" y="588"/>
                    <a:pt x="596" y="586"/>
                    <a:pt x="598" y="584"/>
                  </a:cubicBezTo>
                  <a:close/>
                  <a:moveTo>
                    <a:pt x="598" y="610"/>
                  </a:moveTo>
                  <a:cubicBezTo>
                    <a:pt x="598" y="641"/>
                    <a:pt x="598" y="641"/>
                    <a:pt x="598" y="641"/>
                  </a:cubicBezTo>
                  <a:cubicBezTo>
                    <a:pt x="596" y="643"/>
                    <a:pt x="594" y="643"/>
                    <a:pt x="592" y="644"/>
                  </a:cubicBezTo>
                  <a:cubicBezTo>
                    <a:pt x="592" y="634"/>
                    <a:pt x="592" y="634"/>
                    <a:pt x="592" y="634"/>
                  </a:cubicBezTo>
                  <a:cubicBezTo>
                    <a:pt x="597" y="631"/>
                    <a:pt x="596" y="626"/>
                    <a:pt x="592" y="621"/>
                  </a:cubicBezTo>
                  <a:cubicBezTo>
                    <a:pt x="592" y="603"/>
                    <a:pt x="592" y="603"/>
                    <a:pt x="592" y="603"/>
                  </a:cubicBezTo>
                  <a:cubicBezTo>
                    <a:pt x="594" y="605"/>
                    <a:pt x="596" y="608"/>
                    <a:pt x="598" y="610"/>
                  </a:cubicBezTo>
                  <a:close/>
                  <a:moveTo>
                    <a:pt x="598" y="687"/>
                  </a:moveTo>
                  <a:cubicBezTo>
                    <a:pt x="598" y="700"/>
                    <a:pt x="598" y="700"/>
                    <a:pt x="598" y="700"/>
                  </a:cubicBezTo>
                  <a:cubicBezTo>
                    <a:pt x="596" y="700"/>
                    <a:pt x="594" y="700"/>
                    <a:pt x="592" y="700"/>
                  </a:cubicBezTo>
                  <a:cubicBezTo>
                    <a:pt x="592" y="691"/>
                    <a:pt x="592" y="691"/>
                    <a:pt x="592" y="691"/>
                  </a:cubicBezTo>
                  <a:cubicBezTo>
                    <a:pt x="592" y="691"/>
                    <a:pt x="593" y="691"/>
                    <a:pt x="594" y="690"/>
                  </a:cubicBezTo>
                  <a:cubicBezTo>
                    <a:pt x="595" y="690"/>
                    <a:pt x="596" y="688"/>
                    <a:pt x="598" y="687"/>
                  </a:cubicBezTo>
                  <a:close/>
                  <a:moveTo>
                    <a:pt x="598" y="719"/>
                  </a:moveTo>
                  <a:cubicBezTo>
                    <a:pt x="598" y="728"/>
                    <a:pt x="598" y="728"/>
                    <a:pt x="598" y="728"/>
                  </a:cubicBezTo>
                  <a:cubicBezTo>
                    <a:pt x="595" y="728"/>
                    <a:pt x="593" y="727"/>
                    <a:pt x="592" y="726"/>
                  </a:cubicBezTo>
                  <a:cubicBezTo>
                    <a:pt x="592" y="715"/>
                    <a:pt x="592" y="715"/>
                    <a:pt x="592" y="715"/>
                  </a:cubicBezTo>
                  <a:cubicBezTo>
                    <a:pt x="594" y="717"/>
                    <a:pt x="596" y="717"/>
                    <a:pt x="598" y="719"/>
                  </a:cubicBezTo>
                  <a:close/>
                  <a:moveTo>
                    <a:pt x="592" y="147"/>
                  </a:moveTo>
                  <a:cubicBezTo>
                    <a:pt x="592" y="134"/>
                    <a:pt x="592" y="134"/>
                    <a:pt x="592" y="134"/>
                  </a:cubicBezTo>
                  <a:cubicBezTo>
                    <a:pt x="593" y="135"/>
                    <a:pt x="595" y="136"/>
                    <a:pt x="596" y="137"/>
                  </a:cubicBezTo>
                  <a:cubicBezTo>
                    <a:pt x="596" y="139"/>
                    <a:pt x="596" y="141"/>
                    <a:pt x="596" y="144"/>
                  </a:cubicBezTo>
                  <a:cubicBezTo>
                    <a:pt x="595" y="145"/>
                    <a:pt x="594" y="146"/>
                    <a:pt x="592" y="147"/>
                  </a:cubicBezTo>
                  <a:close/>
                  <a:moveTo>
                    <a:pt x="589" y="50"/>
                  </a:moveTo>
                  <a:cubicBezTo>
                    <a:pt x="590" y="51"/>
                    <a:pt x="591" y="51"/>
                    <a:pt x="592" y="52"/>
                  </a:cubicBezTo>
                  <a:cubicBezTo>
                    <a:pt x="592" y="61"/>
                    <a:pt x="592" y="61"/>
                    <a:pt x="592" y="61"/>
                  </a:cubicBezTo>
                  <a:cubicBezTo>
                    <a:pt x="591" y="60"/>
                    <a:pt x="590" y="60"/>
                    <a:pt x="589" y="59"/>
                  </a:cubicBezTo>
                  <a:cubicBezTo>
                    <a:pt x="589" y="50"/>
                    <a:pt x="589" y="50"/>
                    <a:pt x="589" y="50"/>
                  </a:cubicBezTo>
                  <a:close/>
                  <a:moveTo>
                    <a:pt x="592" y="743"/>
                  </a:moveTo>
                  <a:cubicBezTo>
                    <a:pt x="591" y="744"/>
                    <a:pt x="590" y="744"/>
                    <a:pt x="589" y="745"/>
                  </a:cubicBezTo>
                  <a:cubicBezTo>
                    <a:pt x="589" y="736"/>
                    <a:pt x="589" y="736"/>
                    <a:pt x="589" y="736"/>
                  </a:cubicBezTo>
                  <a:cubicBezTo>
                    <a:pt x="590" y="735"/>
                    <a:pt x="591" y="735"/>
                    <a:pt x="592" y="734"/>
                  </a:cubicBezTo>
                  <a:cubicBezTo>
                    <a:pt x="592" y="743"/>
                    <a:pt x="592" y="743"/>
                    <a:pt x="592" y="743"/>
                  </a:cubicBezTo>
                  <a:close/>
                  <a:moveTo>
                    <a:pt x="592" y="97"/>
                  </a:moveTo>
                  <a:cubicBezTo>
                    <a:pt x="592" y="105"/>
                    <a:pt x="592" y="105"/>
                    <a:pt x="592" y="105"/>
                  </a:cubicBezTo>
                  <a:cubicBezTo>
                    <a:pt x="591" y="105"/>
                    <a:pt x="590" y="104"/>
                    <a:pt x="589" y="104"/>
                  </a:cubicBezTo>
                  <a:cubicBezTo>
                    <a:pt x="589" y="94"/>
                    <a:pt x="589" y="94"/>
                    <a:pt x="589" y="94"/>
                  </a:cubicBezTo>
                  <a:cubicBezTo>
                    <a:pt x="590" y="95"/>
                    <a:pt x="591" y="96"/>
                    <a:pt x="592" y="97"/>
                  </a:cubicBezTo>
                  <a:close/>
                  <a:moveTo>
                    <a:pt x="592" y="134"/>
                  </a:moveTo>
                  <a:cubicBezTo>
                    <a:pt x="592" y="147"/>
                    <a:pt x="592" y="147"/>
                    <a:pt x="592" y="147"/>
                  </a:cubicBezTo>
                  <a:cubicBezTo>
                    <a:pt x="591" y="147"/>
                    <a:pt x="590" y="147"/>
                    <a:pt x="589" y="147"/>
                  </a:cubicBezTo>
                  <a:cubicBezTo>
                    <a:pt x="589" y="133"/>
                    <a:pt x="589" y="133"/>
                    <a:pt x="589" y="133"/>
                  </a:cubicBezTo>
                  <a:cubicBezTo>
                    <a:pt x="590" y="133"/>
                    <a:pt x="591" y="134"/>
                    <a:pt x="592" y="134"/>
                  </a:cubicBezTo>
                  <a:close/>
                  <a:moveTo>
                    <a:pt x="592" y="166"/>
                  </a:moveTo>
                  <a:cubicBezTo>
                    <a:pt x="592" y="181"/>
                    <a:pt x="592" y="181"/>
                    <a:pt x="592" y="181"/>
                  </a:cubicBezTo>
                  <a:cubicBezTo>
                    <a:pt x="591" y="179"/>
                    <a:pt x="590" y="179"/>
                    <a:pt x="589" y="178"/>
                  </a:cubicBezTo>
                  <a:cubicBezTo>
                    <a:pt x="589" y="166"/>
                    <a:pt x="589" y="166"/>
                    <a:pt x="589" y="166"/>
                  </a:cubicBezTo>
                  <a:cubicBezTo>
                    <a:pt x="590" y="166"/>
                    <a:pt x="591" y="166"/>
                    <a:pt x="592" y="166"/>
                  </a:cubicBezTo>
                  <a:close/>
                  <a:moveTo>
                    <a:pt x="592" y="183"/>
                  </a:moveTo>
                  <a:cubicBezTo>
                    <a:pt x="592" y="196"/>
                    <a:pt x="592" y="196"/>
                    <a:pt x="592" y="196"/>
                  </a:cubicBezTo>
                  <a:cubicBezTo>
                    <a:pt x="591" y="196"/>
                    <a:pt x="590" y="196"/>
                    <a:pt x="589" y="196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0" y="184"/>
                    <a:pt x="591" y="184"/>
                    <a:pt x="592" y="183"/>
                  </a:cubicBezTo>
                  <a:close/>
                  <a:moveTo>
                    <a:pt x="592" y="200"/>
                  </a:moveTo>
                  <a:cubicBezTo>
                    <a:pt x="592" y="215"/>
                    <a:pt x="592" y="215"/>
                    <a:pt x="592" y="215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90" y="200"/>
                    <a:pt x="591" y="200"/>
                    <a:pt x="592" y="200"/>
                  </a:cubicBezTo>
                  <a:close/>
                  <a:moveTo>
                    <a:pt x="592" y="266"/>
                  </a:moveTo>
                  <a:cubicBezTo>
                    <a:pt x="592" y="287"/>
                    <a:pt x="592" y="287"/>
                    <a:pt x="592" y="287"/>
                  </a:cubicBezTo>
                  <a:cubicBezTo>
                    <a:pt x="591" y="290"/>
                    <a:pt x="590" y="292"/>
                    <a:pt x="589" y="294"/>
                  </a:cubicBezTo>
                  <a:cubicBezTo>
                    <a:pt x="589" y="278"/>
                    <a:pt x="589" y="278"/>
                    <a:pt x="589" y="278"/>
                  </a:cubicBezTo>
                  <a:cubicBezTo>
                    <a:pt x="590" y="275"/>
                    <a:pt x="590" y="272"/>
                    <a:pt x="589" y="270"/>
                  </a:cubicBezTo>
                  <a:cubicBezTo>
                    <a:pt x="589" y="262"/>
                    <a:pt x="589" y="262"/>
                    <a:pt x="589" y="262"/>
                  </a:cubicBezTo>
                  <a:cubicBezTo>
                    <a:pt x="590" y="264"/>
                    <a:pt x="591" y="265"/>
                    <a:pt x="592" y="266"/>
                  </a:cubicBezTo>
                  <a:close/>
                  <a:moveTo>
                    <a:pt x="592" y="308"/>
                  </a:moveTo>
                  <a:cubicBezTo>
                    <a:pt x="592" y="323"/>
                    <a:pt x="592" y="323"/>
                    <a:pt x="592" y="323"/>
                  </a:cubicBezTo>
                  <a:cubicBezTo>
                    <a:pt x="591" y="321"/>
                    <a:pt x="590" y="318"/>
                    <a:pt x="589" y="316"/>
                  </a:cubicBezTo>
                  <a:cubicBezTo>
                    <a:pt x="589" y="306"/>
                    <a:pt x="589" y="306"/>
                    <a:pt x="589" y="306"/>
                  </a:cubicBezTo>
                  <a:cubicBezTo>
                    <a:pt x="589" y="308"/>
                    <a:pt x="590" y="309"/>
                    <a:pt x="590" y="310"/>
                  </a:cubicBezTo>
                  <a:cubicBezTo>
                    <a:pt x="592" y="308"/>
                    <a:pt x="592" y="308"/>
                    <a:pt x="592" y="308"/>
                  </a:cubicBezTo>
                  <a:close/>
                  <a:moveTo>
                    <a:pt x="592" y="390"/>
                  </a:moveTo>
                  <a:cubicBezTo>
                    <a:pt x="592" y="394"/>
                    <a:pt x="592" y="394"/>
                    <a:pt x="592" y="394"/>
                  </a:cubicBezTo>
                  <a:cubicBezTo>
                    <a:pt x="591" y="394"/>
                    <a:pt x="590" y="394"/>
                    <a:pt x="589" y="394"/>
                  </a:cubicBezTo>
                  <a:cubicBezTo>
                    <a:pt x="589" y="390"/>
                    <a:pt x="589" y="390"/>
                    <a:pt x="589" y="390"/>
                  </a:cubicBezTo>
                  <a:cubicBezTo>
                    <a:pt x="592" y="390"/>
                    <a:pt x="592" y="390"/>
                    <a:pt x="592" y="390"/>
                  </a:cubicBezTo>
                  <a:close/>
                  <a:moveTo>
                    <a:pt x="592" y="410"/>
                  </a:moveTo>
                  <a:cubicBezTo>
                    <a:pt x="592" y="414"/>
                    <a:pt x="592" y="414"/>
                    <a:pt x="592" y="414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90" y="408"/>
                    <a:pt x="591" y="409"/>
                    <a:pt x="592" y="410"/>
                  </a:cubicBezTo>
                  <a:close/>
                  <a:moveTo>
                    <a:pt x="592" y="479"/>
                  </a:moveTo>
                  <a:cubicBezTo>
                    <a:pt x="592" y="498"/>
                    <a:pt x="592" y="498"/>
                    <a:pt x="592" y="498"/>
                  </a:cubicBezTo>
                  <a:cubicBezTo>
                    <a:pt x="591" y="499"/>
                    <a:pt x="590" y="499"/>
                    <a:pt x="589" y="500"/>
                  </a:cubicBezTo>
                  <a:cubicBezTo>
                    <a:pt x="589" y="487"/>
                    <a:pt x="589" y="487"/>
                    <a:pt x="589" y="487"/>
                  </a:cubicBezTo>
                  <a:cubicBezTo>
                    <a:pt x="590" y="484"/>
                    <a:pt x="591" y="482"/>
                    <a:pt x="592" y="479"/>
                  </a:cubicBezTo>
                  <a:close/>
                  <a:moveTo>
                    <a:pt x="592" y="507"/>
                  </a:moveTo>
                  <a:cubicBezTo>
                    <a:pt x="592" y="514"/>
                    <a:pt x="592" y="514"/>
                    <a:pt x="592" y="514"/>
                  </a:cubicBezTo>
                  <a:cubicBezTo>
                    <a:pt x="591" y="514"/>
                    <a:pt x="590" y="514"/>
                    <a:pt x="589" y="514"/>
                  </a:cubicBezTo>
                  <a:cubicBezTo>
                    <a:pt x="589" y="507"/>
                    <a:pt x="589" y="507"/>
                    <a:pt x="589" y="507"/>
                  </a:cubicBezTo>
                  <a:cubicBezTo>
                    <a:pt x="590" y="507"/>
                    <a:pt x="591" y="507"/>
                    <a:pt x="592" y="507"/>
                  </a:cubicBezTo>
                  <a:close/>
                  <a:moveTo>
                    <a:pt x="592" y="523"/>
                  </a:moveTo>
                  <a:cubicBezTo>
                    <a:pt x="592" y="538"/>
                    <a:pt x="592" y="538"/>
                    <a:pt x="592" y="538"/>
                  </a:cubicBezTo>
                  <a:cubicBezTo>
                    <a:pt x="591" y="540"/>
                    <a:pt x="590" y="541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9" y="524"/>
                    <a:pt x="589" y="524"/>
                    <a:pt x="589" y="524"/>
                  </a:cubicBezTo>
                  <a:cubicBezTo>
                    <a:pt x="590" y="524"/>
                    <a:pt x="591" y="524"/>
                    <a:pt x="592" y="523"/>
                  </a:cubicBezTo>
                  <a:close/>
                  <a:moveTo>
                    <a:pt x="592" y="591"/>
                  </a:moveTo>
                  <a:cubicBezTo>
                    <a:pt x="592" y="594"/>
                    <a:pt x="592" y="594"/>
                    <a:pt x="592" y="594"/>
                  </a:cubicBezTo>
                  <a:cubicBezTo>
                    <a:pt x="590" y="593"/>
                    <a:pt x="590" y="593"/>
                    <a:pt x="590" y="593"/>
                  </a:cubicBezTo>
                  <a:cubicBezTo>
                    <a:pt x="592" y="591"/>
                    <a:pt x="592" y="591"/>
                    <a:pt x="592" y="591"/>
                  </a:cubicBezTo>
                  <a:close/>
                  <a:moveTo>
                    <a:pt x="592" y="603"/>
                  </a:moveTo>
                  <a:cubicBezTo>
                    <a:pt x="592" y="621"/>
                    <a:pt x="592" y="621"/>
                    <a:pt x="592" y="621"/>
                  </a:cubicBezTo>
                  <a:cubicBezTo>
                    <a:pt x="591" y="619"/>
                    <a:pt x="590" y="618"/>
                    <a:pt x="589" y="617"/>
                  </a:cubicBezTo>
                  <a:cubicBezTo>
                    <a:pt x="589" y="600"/>
                    <a:pt x="589" y="600"/>
                    <a:pt x="589" y="600"/>
                  </a:cubicBezTo>
                  <a:cubicBezTo>
                    <a:pt x="590" y="601"/>
                    <a:pt x="591" y="602"/>
                    <a:pt x="592" y="603"/>
                  </a:cubicBezTo>
                  <a:close/>
                  <a:moveTo>
                    <a:pt x="592" y="634"/>
                  </a:moveTo>
                  <a:cubicBezTo>
                    <a:pt x="592" y="644"/>
                    <a:pt x="592" y="644"/>
                    <a:pt x="592" y="644"/>
                  </a:cubicBezTo>
                  <a:cubicBezTo>
                    <a:pt x="591" y="645"/>
                    <a:pt x="590" y="645"/>
                    <a:pt x="589" y="645"/>
                  </a:cubicBezTo>
                  <a:cubicBezTo>
                    <a:pt x="589" y="635"/>
                    <a:pt x="589" y="635"/>
                    <a:pt x="589" y="635"/>
                  </a:cubicBezTo>
                  <a:cubicBezTo>
                    <a:pt x="590" y="635"/>
                    <a:pt x="591" y="634"/>
                    <a:pt x="592" y="634"/>
                  </a:cubicBezTo>
                  <a:close/>
                  <a:moveTo>
                    <a:pt x="592" y="691"/>
                  </a:moveTo>
                  <a:cubicBezTo>
                    <a:pt x="592" y="700"/>
                    <a:pt x="592" y="700"/>
                    <a:pt x="592" y="700"/>
                  </a:cubicBezTo>
                  <a:cubicBezTo>
                    <a:pt x="591" y="700"/>
                    <a:pt x="590" y="701"/>
                    <a:pt x="589" y="701"/>
                  </a:cubicBezTo>
                  <a:cubicBezTo>
                    <a:pt x="589" y="692"/>
                    <a:pt x="589" y="692"/>
                    <a:pt x="589" y="692"/>
                  </a:cubicBezTo>
                  <a:cubicBezTo>
                    <a:pt x="590" y="692"/>
                    <a:pt x="591" y="692"/>
                    <a:pt x="592" y="691"/>
                  </a:cubicBezTo>
                  <a:close/>
                  <a:moveTo>
                    <a:pt x="592" y="715"/>
                  </a:moveTo>
                  <a:cubicBezTo>
                    <a:pt x="592" y="726"/>
                    <a:pt x="592" y="726"/>
                    <a:pt x="592" y="726"/>
                  </a:cubicBezTo>
                  <a:cubicBezTo>
                    <a:pt x="591" y="725"/>
                    <a:pt x="590" y="725"/>
                    <a:pt x="589" y="724"/>
                  </a:cubicBezTo>
                  <a:cubicBezTo>
                    <a:pt x="589" y="714"/>
                    <a:pt x="589" y="714"/>
                    <a:pt x="589" y="714"/>
                  </a:cubicBezTo>
                  <a:lnTo>
                    <a:pt x="592" y="715"/>
                  </a:lnTo>
                  <a:close/>
                  <a:moveTo>
                    <a:pt x="584" y="48"/>
                  </a:moveTo>
                  <a:cubicBezTo>
                    <a:pt x="586" y="49"/>
                    <a:pt x="587" y="50"/>
                    <a:pt x="589" y="50"/>
                  </a:cubicBezTo>
                  <a:cubicBezTo>
                    <a:pt x="589" y="59"/>
                    <a:pt x="589" y="59"/>
                    <a:pt x="589" y="59"/>
                  </a:cubicBezTo>
                  <a:cubicBezTo>
                    <a:pt x="588" y="59"/>
                    <a:pt x="586" y="58"/>
                    <a:pt x="584" y="57"/>
                  </a:cubicBezTo>
                  <a:cubicBezTo>
                    <a:pt x="584" y="48"/>
                    <a:pt x="584" y="48"/>
                    <a:pt x="584" y="48"/>
                  </a:cubicBezTo>
                  <a:close/>
                  <a:moveTo>
                    <a:pt x="589" y="745"/>
                  </a:moveTo>
                  <a:cubicBezTo>
                    <a:pt x="587" y="746"/>
                    <a:pt x="586" y="747"/>
                    <a:pt x="584" y="747"/>
                  </a:cubicBezTo>
                  <a:cubicBezTo>
                    <a:pt x="584" y="737"/>
                    <a:pt x="584" y="737"/>
                    <a:pt x="584" y="737"/>
                  </a:cubicBezTo>
                  <a:cubicBezTo>
                    <a:pt x="586" y="737"/>
                    <a:pt x="587" y="736"/>
                    <a:pt x="589" y="736"/>
                  </a:cubicBezTo>
                  <a:cubicBezTo>
                    <a:pt x="589" y="745"/>
                    <a:pt x="589" y="745"/>
                    <a:pt x="589" y="745"/>
                  </a:cubicBezTo>
                  <a:close/>
                  <a:moveTo>
                    <a:pt x="589" y="94"/>
                  </a:moveTo>
                  <a:cubicBezTo>
                    <a:pt x="589" y="104"/>
                    <a:pt x="589" y="104"/>
                    <a:pt x="589" y="104"/>
                  </a:cubicBezTo>
                  <a:cubicBezTo>
                    <a:pt x="587" y="103"/>
                    <a:pt x="586" y="102"/>
                    <a:pt x="584" y="100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7"/>
                    <a:pt x="585" y="87"/>
                    <a:pt x="585" y="87"/>
                  </a:cubicBezTo>
                  <a:cubicBezTo>
                    <a:pt x="586" y="90"/>
                    <a:pt x="587" y="93"/>
                    <a:pt x="589" y="94"/>
                  </a:cubicBezTo>
                  <a:close/>
                  <a:moveTo>
                    <a:pt x="589" y="133"/>
                  </a:moveTo>
                  <a:cubicBezTo>
                    <a:pt x="589" y="147"/>
                    <a:pt x="589" y="147"/>
                    <a:pt x="589" y="147"/>
                  </a:cubicBezTo>
                  <a:cubicBezTo>
                    <a:pt x="588" y="147"/>
                    <a:pt x="587" y="147"/>
                    <a:pt x="586" y="147"/>
                  </a:cubicBezTo>
                  <a:cubicBezTo>
                    <a:pt x="586" y="147"/>
                    <a:pt x="585" y="146"/>
                    <a:pt x="584" y="146"/>
                  </a:cubicBezTo>
                  <a:cubicBezTo>
                    <a:pt x="584" y="130"/>
                    <a:pt x="584" y="130"/>
                    <a:pt x="584" y="130"/>
                  </a:cubicBezTo>
                  <a:cubicBezTo>
                    <a:pt x="586" y="131"/>
                    <a:pt x="587" y="132"/>
                    <a:pt x="589" y="133"/>
                  </a:cubicBezTo>
                  <a:close/>
                  <a:moveTo>
                    <a:pt x="589" y="166"/>
                  </a:moveTo>
                  <a:cubicBezTo>
                    <a:pt x="589" y="178"/>
                    <a:pt x="589" y="178"/>
                    <a:pt x="589" y="178"/>
                  </a:cubicBezTo>
                  <a:cubicBezTo>
                    <a:pt x="586" y="176"/>
                    <a:pt x="585" y="175"/>
                    <a:pt x="585" y="167"/>
                  </a:cubicBezTo>
                  <a:cubicBezTo>
                    <a:pt x="586" y="166"/>
                    <a:pt x="587" y="166"/>
                    <a:pt x="589" y="166"/>
                  </a:cubicBezTo>
                  <a:close/>
                  <a:moveTo>
                    <a:pt x="589" y="185"/>
                  </a:moveTo>
                  <a:cubicBezTo>
                    <a:pt x="589" y="196"/>
                    <a:pt x="589" y="196"/>
                    <a:pt x="589" y="196"/>
                  </a:cubicBezTo>
                  <a:cubicBezTo>
                    <a:pt x="589" y="197"/>
                    <a:pt x="589" y="199"/>
                    <a:pt x="589" y="200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8" y="210"/>
                    <a:pt x="587" y="209"/>
                    <a:pt x="586" y="207"/>
                  </a:cubicBezTo>
                  <a:cubicBezTo>
                    <a:pt x="585" y="207"/>
                    <a:pt x="585" y="207"/>
                    <a:pt x="584" y="207"/>
                  </a:cubicBezTo>
                  <a:cubicBezTo>
                    <a:pt x="584" y="186"/>
                    <a:pt x="584" y="186"/>
                    <a:pt x="584" y="186"/>
                  </a:cubicBezTo>
                  <a:cubicBezTo>
                    <a:pt x="586" y="186"/>
                    <a:pt x="587" y="186"/>
                    <a:pt x="589" y="185"/>
                  </a:cubicBezTo>
                  <a:close/>
                  <a:moveTo>
                    <a:pt x="589" y="262"/>
                  </a:moveTo>
                  <a:cubicBezTo>
                    <a:pt x="589" y="270"/>
                    <a:pt x="589" y="270"/>
                    <a:pt x="589" y="270"/>
                  </a:cubicBezTo>
                  <a:cubicBezTo>
                    <a:pt x="588" y="268"/>
                    <a:pt x="587" y="267"/>
                    <a:pt x="584" y="266"/>
                  </a:cubicBezTo>
                  <a:cubicBezTo>
                    <a:pt x="584" y="256"/>
                    <a:pt x="584" y="256"/>
                    <a:pt x="584" y="256"/>
                  </a:cubicBezTo>
                  <a:cubicBezTo>
                    <a:pt x="586" y="258"/>
                    <a:pt x="587" y="260"/>
                    <a:pt x="589" y="262"/>
                  </a:cubicBezTo>
                  <a:close/>
                  <a:moveTo>
                    <a:pt x="589" y="278"/>
                  </a:moveTo>
                  <a:cubicBezTo>
                    <a:pt x="589" y="294"/>
                    <a:pt x="589" y="294"/>
                    <a:pt x="589" y="294"/>
                  </a:cubicBezTo>
                  <a:cubicBezTo>
                    <a:pt x="587" y="298"/>
                    <a:pt x="587" y="301"/>
                    <a:pt x="589" y="306"/>
                  </a:cubicBezTo>
                  <a:cubicBezTo>
                    <a:pt x="589" y="316"/>
                    <a:pt x="589" y="316"/>
                    <a:pt x="589" y="316"/>
                  </a:cubicBezTo>
                  <a:cubicBezTo>
                    <a:pt x="588" y="313"/>
                    <a:pt x="586" y="309"/>
                    <a:pt x="584" y="306"/>
                  </a:cubicBezTo>
                  <a:cubicBezTo>
                    <a:pt x="584" y="289"/>
                    <a:pt x="584" y="289"/>
                    <a:pt x="584" y="289"/>
                  </a:cubicBezTo>
                  <a:cubicBezTo>
                    <a:pt x="586" y="286"/>
                    <a:pt x="588" y="282"/>
                    <a:pt x="589" y="278"/>
                  </a:cubicBezTo>
                  <a:close/>
                  <a:moveTo>
                    <a:pt x="589" y="390"/>
                  </a:moveTo>
                  <a:cubicBezTo>
                    <a:pt x="589" y="394"/>
                    <a:pt x="589" y="394"/>
                    <a:pt x="589" y="394"/>
                  </a:cubicBezTo>
                  <a:cubicBezTo>
                    <a:pt x="587" y="394"/>
                    <a:pt x="587" y="394"/>
                    <a:pt x="587" y="394"/>
                  </a:cubicBezTo>
                  <a:cubicBezTo>
                    <a:pt x="588" y="397"/>
                    <a:pt x="588" y="400"/>
                    <a:pt x="589" y="402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ubicBezTo>
                    <a:pt x="586" y="411"/>
                    <a:pt x="586" y="411"/>
                    <a:pt x="586" y="411"/>
                  </a:cubicBezTo>
                  <a:cubicBezTo>
                    <a:pt x="585" y="406"/>
                    <a:pt x="585" y="402"/>
                    <a:pt x="584" y="399"/>
                  </a:cubicBezTo>
                  <a:cubicBezTo>
                    <a:pt x="584" y="390"/>
                    <a:pt x="584" y="390"/>
                    <a:pt x="584" y="390"/>
                  </a:cubicBezTo>
                  <a:cubicBezTo>
                    <a:pt x="589" y="390"/>
                    <a:pt x="589" y="390"/>
                    <a:pt x="589" y="390"/>
                  </a:cubicBezTo>
                  <a:close/>
                  <a:moveTo>
                    <a:pt x="589" y="487"/>
                  </a:moveTo>
                  <a:cubicBezTo>
                    <a:pt x="589" y="500"/>
                    <a:pt x="589" y="500"/>
                    <a:pt x="589" y="500"/>
                  </a:cubicBezTo>
                  <a:cubicBezTo>
                    <a:pt x="587" y="502"/>
                    <a:pt x="586" y="504"/>
                    <a:pt x="584" y="507"/>
                  </a:cubicBezTo>
                  <a:cubicBezTo>
                    <a:pt x="584" y="497"/>
                    <a:pt x="584" y="497"/>
                    <a:pt x="584" y="497"/>
                  </a:cubicBezTo>
                  <a:cubicBezTo>
                    <a:pt x="586" y="493"/>
                    <a:pt x="588" y="490"/>
                    <a:pt x="589" y="487"/>
                  </a:cubicBezTo>
                  <a:close/>
                  <a:moveTo>
                    <a:pt x="589" y="507"/>
                  </a:moveTo>
                  <a:cubicBezTo>
                    <a:pt x="589" y="514"/>
                    <a:pt x="589" y="514"/>
                    <a:pt x="589" y="514"/>
                  </a:cubicBezTo>
                  <a:cubicBezTo>
                    <a:pt x="587" y="514"/>
                    <a:pt x="586" y="514"/>
                    <a:pt x="584" y="514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6" y="507"/>
                    <a:pt x="588" y="507"/>
                    <a:pt x="589" y="507"/>
                  </a:cubicBezTo>
                  <a:close/>
                  <a:moveTo>
                    <a:pt x="589" y="524"/>
                  </a:moveTo>
                  <a:cubicBezTo>
                    <a:pt x="589" y="531"/>
                    <a:pt x="589" y="531"/>
                    <a:pt x="589" y="531"/>
                  </a:cubicBezTo>
                  <a:cubicBezTo>
                    <a:pt x="588" y="535"/>
                    <a:pt x="586" y="536"/>
                    <a:pt x="584" y="538"/>
                  </a:cubicBezTo>
                  <a:cubicBezTo>
                    <a:pt x="584" y="548"/>
                    <a:pt x="584" y="548"/>
                    <a:pt x="584" y="548"/>
                  </a:cubicBezTo>
                  <a:cubicBezTo>
                    <a:pt x="586" y="546"/>
                    <a:pt x="587" y="544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7" y="531"/>
                    <a:pt x="586" y="531"/>
                    <a:pt x="584" y="531"/>
                  </a:cubicBezTo>
                  <a:cubicBezTo>
                    <a:pt x="584" y="525"/>
                    <a:pt x="584" y="525"/>
                    <a:pt x="584" y="525"/>
                  </a:cubicBezTo>
                  <a:cubicBezTo>
                    <a:pt x="586" y="525"/>
                    <a:pt x="588" y="524"/>
                    <a:pt x="589" y="524"/>
                  </a:cubicBezTo>
                  <a:close/>
                  <a:moveTo>
                    <a:pt x="589" y="600"/>
                  </a:moveTo>
                  <a:cubicBezTo>
                    <a:pt x="589" y="617"/>
                    <a:pt x="589" y="617"/>
                    <a:pt x="589" y="617"/>
                  </a:cubicBezTo>
                  <a:cubicBezTo>
                    <a:pt x="588" y="615"/>
                    <a:pt x="586" y="613"/>
                    <a:pt x="584" y="611"/>
                  </a:cubicBezTo>
                  <a:cubicBezTo>
                    <a:pt x="584" y="598"/>
                    <a:pt x="584" y="598"/>
                    <a:pt x="584" y="598"/>
                  </a:cubicBezTo>
                  <a:cubicBezTo>
                    <a:pt x="585" y="598"/>
                    <a:pt x="586" y="598"/>
                    <a:pt x="586" y="598"/>
                  </a:cubicBezTo>
                  <a:cubicBezTo>
                    <a:pt x="587" y="598"/>
                    <a:pt x="588" y="599"/>
                    <a:pt x="589" y="600"/>
                  </a:cubicBezTo>
                  <a:close/>
                  <a:moveTo>
                    <a:pt x="589" y="635"/>
                  </a:moveTo>
                  <a:cubicBezTo>
                    <a:pt x="589" y="645"/>
                    <a:pt x="589" y="645"/>
                    <a:pt x="589" y="645"/>
                  </a:cubicBezTo>
                  <a:cubicBezTo>
                    <a:pt x="588" y="646"/>
                    <a:pt x="587" y="646"/>
                    <a:pt x="585" y="646"/>
                  </a:cubicBezTo>
                  <a:cubicBezTo>
                    <a:pt x="585" y="646"/>
                    <a:pt x="585" y="646"/>
                    <a:pt x="584" y="646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6" y="633"/>
                    <a:pt x="588" y="634"/>
                    <a:pt x="589" y="635"/>
                  </a:cubicBezTo>
                  <a:close/>
                  <a:moveTo>
                    <a:pt x="589" y="692"/>
                  </a:moveTo>
                  <a:cubicBezTo>
                    <a:pt x="589" y="701"/>
                    <a:pt x="589" y="701"/>
                    <a:pt x="589" y="701"/>
                  </a:cubicBezTo>
                  <a:cubicBezTo>
                    <a:pt x="587" y="702"/>
                    <a:pt x="586" y="702"/>
                    <a:pt x="584" y="703"/>
                  </a:cubicBezTo>
                  <a:cubicBezTo>
                    <a:pt x="584" y="695"/>
                    <a:pt x="584" y="695"/>
                    <a:pt x="584" y="695"/>
                  </a:cubicBezTo>
                  <a:cubicBezTo>
                    <a:pt x="586" y="694"/>
                    <a:pt x="587" y="693"/>
                    <a:pt x="589" y="692"/>
                  </a:cubicBezTo>
                  <a:close/>
                  <a:moveTo>
                    <a:pt x="589" y="714"/>
                  </a:moveTo>
                  <a:cubicBezTo>
                    <a:pt x="589" y="724"/>
                    <a:pt x="589" y="724"/>
                    <a:pt x="589" y="724"/>
                  </a:cubicBezTo>
                  <a:cubicBezTo>
                    <a:pt x="588" y="723"/>
                    <a:pt x="586" y="723"/>
                    <a:pt x="584" y="72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6" y="712"/>
                    <a:pt x="587" y="713"/>
                    <a:pt x="589" y="714"/>
                  </a:cubicBezTo>
                  <a:close/>
                  <a:moveTo>
                    <a:pt x="584" y="454"/>
                  </a:moveTo>
                  <a:cubicBezTo>
                    <a:pt x="584" y="442"/>
                    <a:pt x="584" y="442"/>
                    <a:pt x="584" y="442"/>
                  </a:cubicBezTo>
                  <a:cubicBezTo>
                    <a:pt x="585" y="446"/>
                    <a:pt x="585" y="449"/>
                    <a:pt x="584" y="454"/>
                  </a:cubicBezTo>
                  <a:close/>
                  <a:moveTo>
                    <a:pt x="584" y="358"/>
                  </a:moveTo>
                  <a:cubicBezTo>
                    <a:pt x="584" y="341"/>
                    <a:pt x="584" y="341"/>
                    <a:pt x="584" y="341"/>
                  </a:cubicBezTo>
                  <a:cubicBezTo>
                    <a:pt x="586" y="347"/>
                    <a:pt x="587" y="350"/>
                    <a:pt x="589" y="356"/>
                  </a:cubicBezTo>
                  <a:cubicBezTo>
                    <a:pt x="587" y="357"/>
                    <a:pt x="586" y="357"/>
                    <a:pt x="584" y="358"/>
                  </a:cubicBezTo>
                  <a:close/>
                  <a:moveTo>
                    <a:pt x="575" y="44"/>
                  </a:moveTo>
                  <a:cubicBezTo>
                    <a:pt x="578" y="45"/>
                    <a:pt x="581" y="47"/>
                    <a:pt x="584" y="48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3" y="57"/>
                    <a:pt x="583" y="57"/>
                    <a:pt x="583" y="57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100"/>
                    <a:pt x="584" y="100"/>
                    <a:pt x="584" y="100"/>
                  </a:cubicBezTo>
                  <a:cubicBezTo>
                    <a:pt x="582" y="99"/>
                    <a:pt x="580" y="97"/>
                    <a:pt x="579" y="9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44"/>
                    <a:pt x="575" y="44"/>
                    <a:pt x="575" y="44"/>
                  </a:cubicBezTo>
                  <a:close/>
                  <a:moveTo>
                    <a:pt x="584" y="747"/>
                  </a:moveTo>
                  <a:cubicBezTo>
                    <a:pt x="581" y="749"/>
                    <a:pt x="578" y="751"/>
                    <a:pt x="575" y="752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9" y="738"/>
                    <a:pt x="582" y="738"/>
                    <a:pt x="584" y="737"/>
                  </a:cubicBezTo>
                  <a:cubicBezTo>
                    <a:pt x="584" y="747"/>
                    <a:pt x="584" y="747"/>
                    <a:pt x="584" y="747"/>
                  </a:cubicBezTo>
                  <a:close/>
                  <a:moveTo>
                    <a:pt x="584" y="130"/>
                  </a:moveTo>
                  <a:cubicBezTo>
                    <a:pt x="584" y="146"/>
                    <a:pt x="584" y="146"/>
                    <a:pt x="584" y="146"/>
                  </a:cubicBezTo>
                  <a:cubicBezTo>
                    <a:pt x="582" y="144"/>
                    <a:pt x="579" y="144"/>
                    <a:pt x="575" y="143"/>
                  </a:cubicBezTo>
                  <a:cubicBezTo>
                    <a:pt x="575" y="131"/>
                    <a:pt x="575" y="131"/>
                    <a:pt x="575" y="131"/>
                  </a:cubicBezTo>
                  <a:cubicBezTo>
                    <a:pt x="578" y="130"/>
                    <a:pt x="582" y="130"/>
                    <a:pt x="584" y="130"/>
                  </a:cubicBezTo>
                  <a:close/>
                  <a:moveTo>
                    <a:pt x="584" y="186"/>
                  </a:moveTo>
                  <a:cubicBezTo>
                    <a:pt x="584" y="207"/>
                    <a:pt x="584" y="207"/>
                    <a:pt x="584" y="207"/>
                  </a:cubicBezTo>
                  <a:cubicBezTo>
                    <a:pt x="582" y="205"/>
                    <a:pt x="578" y="204"/>
                    <a:pt x="575" y="204"/>
                  </a:cubicBezTo>
                  <a:cubicBezTo>
                    <a:pt x="575" y="188"/>
                    <a:pt x="575" y="188"/>
                    <a:pt x="575" y="188"/>
                  </a:cubicBezTo>
                  <a:cubicBezTo>
                    <a:pt x="578" y="188"/>
                    <a:pt x="581" y="188"/>
                    <a:pt x="584" y="186"/>
                  </a:cubicBezTo>
                  <a:close/>
                  <a:moveTo>
                    <a:pt x="584" y="256"/>
                  </a:moveTo>
                  <a:cubicBezTo>
                    <a:pt x="584" y="266"/>
                    <a:pt x="584" y="266"/>
                    <a:pt x="584" y="266"/>
                  </a:cubicBezTo>
                  <a:cubicBezTo>
                    <a:pt x="584" y="265"/>
                    <a:pt x="584" y="265"/>
                    <a:pt x="583" y="265"/>
                  </a:cubicBezTo>
                  <a:cubicBezTo>
                    <a:pt x="581" y="278"/>
                    <a:pt x="575" y="280"/>
                    <a:pt x="581" y="292"/>
                  </a:cubicBezTo>
                  <a:cubicBezTo>
                    <a:pt x="582" y="292"/>
                    <a:pt x="582" y="292"/>
                    <a:pt x="583" y="292"/>
                  </a:cubicBezTo>
                  <a:cubicBezTo>
                    <a:pt x="583" y="291"/>
                    <a:pt x="584" y="290"/>
                    <a:pt x="584" y="289"/>
                  </a:cubicBezTo>
                  <a:cubicBezTo>
                    <a:pt x="584" y="306"/>
                    <a:pt x="584" y="306"/>
                    <a:pt x="584" y="306"/>
                  </a:cubicBezTo>
                  <a:cubicBezTo>
                    <a:pt x="582" y="300"/>
                    <a:pt x="578" y="294"/>
                    <a:pt x="575" y="289"/>
                  </a:cubicBezTo>
                  <a:cubicBezTo>
                    <a:pt x="575" y="270"/>
                    <a:pt x="575" y="270"/>
                    <a:pt x="575" y="270"/>
                  </a:cubicBezTo>
                  <a:cubicBezTo>
                    <a:pt x="578" y="264"/>
                    <a:pt x="579" y="260"/>
                    <a:pt x="575" y="253"/>
                  </a:cubicBezTo>
                  <a:cubicBezTo>
                    <a:pt x="575" y="245"/>
                    <a:pt x="575" y="245"/>
                    <a:pt x="575" y="245"/>
                  </a:cubicBezTo>
                  <a:cubicBezTo>
                    <a:pt x="578" y="248"/>
                    <a:pt x="581" y="252"/>
                    <a:pt x="584" y="256"/>
                  </a:cubicBezTo>
                  <a:close/>
                  <a:moveTo>
                    <a:pt x="584" y="341"/>
                  </a:moveTo>
                  <a:cubicBezTo>
                    <a:pt x="584" y="358"/>
                    <a:pt x="584" y="358"/>
                    <a:pt x="584" y="358"/>
                  </a:cubicBezTo>
                  <a:cubicBezTo>
                    <a:pt x="580" y="359"/>
                    <a:pt x="578" y="359"/>
                    <a:pt x="575" y="357"/>
                  </a:cubicBezTo>
                  <a:cubicBezTo>
                    <a:pt x="575" y="349"/>
                    <a:pt x="575" y="349"/>
                    <a:pt x="575" y="349"/>
                  </a:cubicBezTo>
                  <a:cubicBezTo>
                    <a:pt x="580" y="349"/>
                    <a:pt x="580" y="349"/>
                    <a:pt x="580" y="349"/>
                  </a:cubicBezTo>
                  <a:cubicBezTo>
                    <a:pt x="579" y="343"/>
                    <a:pt x="579" y="337"/>
                    <a:pt x="575" y="335"/>
                  </a:cubicBezTo>
                  <a:cubicBezTo>
                    <a:pt x="575" y="322"/>
                    <a:pt x="575" y="322"/>
                    <a:pt x="575" y="322"/>
                  </a:cubicBezTo>
                  <a:cubicBezTo>
                    <a:pt x="577" y="321"/>
                    <a:pt x="577" y="321"/>
                    <a:pt x="577" y="321"/>
                  </a:cubicBezTo>
                  <a:cubicBezTo>
                    <a:pt x="581" y="332"/>
                    <a:pt x="583" y="337"/>
                    <a:pt x="584" y="341"/>
                  </a:cubicBezTo>
                  <a:close/>
                  <a:moveTo>
                    <a:pt x="584" y="390"/>
                  </a:moveTo>
                  <a:cubicBezTo>
                    <a:pt x="584" y="399"/>
                    <a:pt x="584" y="399"/>
                    <a:pt x="584" y="399"/>
                  </a:cubicBezTo>
                  <a:cubicBezTo>
                    <a:pt x="584" y="395"/>
                    <a:pt x="581" y="394"/>
                    <a:pt x="575" y="393"/>
                  </a:cubicBezTo>
                  <a:cubicBezTo>
                    <a:pt x="575" y="390"/>
                    <a:pt x="575" y="390"/>
                    <a:pt x="575" y="390"/>
                  </a:cubicBezTo>
                  <a:cubicBezTo>
                    <a:pt x="584" y="390"/>
                    <a:pt x="584" y="390"/>
                    <a:pt x="584" y="390"/>
                  </a:cubicBezTo>
                  <a:close/>
                  <a:moveTo>
                    <a:pt x="584" y="411"/>
                  </a:moveTo>
                  <a:cubicBezTo>
                    <a:pt x="581" y="411"/>
                    <a:pt x="581" y="411"/>
                    <a:pt x="581" y="411"/>
                  </a:cubicBezTo>
                  <a:cubicBezTo>
                    <a:pt x="580" y="411"/>
                    <a:pt x="579" y="410"/>
                    <a:pt x="578" y="410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lose/>
                  <a:moveTo>
                    <a:pt x="584" y="442"/>
                  </a:moveTo>
                  <a:cubicBezTo>
                    <a:pt x="584" y="454"/>
                    <a:pt x="584" y="454"/>
                    <a:pt x="584" y="454"/>
                  </a:cubicBezTo>
                  <a:cubicBezTo>
                    <a:pt x="583" y="462"/>
                    <a:pt x="579" y="472"/>
                    <a:pt x="575" y="481"/>
                  </a:cubicBezTo>
                  <a:cubicBezTo>
                    <a:pt x="575" y="448"/>
                    <a:pt x="575" y="448"/>
                    <a:pt x="575" y="448"/>
                  </a:cubicBezTo>
                  <a:cubicBezTo>
                    <a:pt x="575" y="445"/>
                    <a:pt x="576" y="442"/>
                    <a:pt x="576" y="438"/>
                  </a:cubicBezTo>
                  <a:cubicBezTo>
                    <a:pt x="578" y="438"/>
                    <a:pt x="580" y="438"/>
                    <a:pt x="582" y="438"/>
                  </a:cubicBezTo>
                  <a:cubicBezTo>
                    <a:pt x="583" y="439"/>
                    <a:pt x="584" y="440"/>
                    <a:pt x="584" y="442"/>
                  </a:cubicBezTo>
                  <a:close/>
                  <a:moveTo>
                    <a:pt x="584" y="497"/>
                  </a:move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14"/>
                    <a:pt x="584" y="514"/>
                    <a:pt x="584" y="514"/>
                  </a:cubicBezTo>
                  <a:cubicBezTo>
                    <a:pt x="581" y="515"/>
                    <a:pt x="577" y="517"/>
                    <a:pt x="575" y="521"/>
                  </a:cubicBezTo>
                  <a:cubicBezTo>
                    <a:pt x="575" y="513"/>
                    <a:pt x="575" y="513"/>
                    <a:pt x="575" y="513"/>
                  </a:cubicBezTo>
                  <a:cubicBezTo>
                    <a:pt x="578" y="508"/>
                    <a:pt x="582" y="502"/>
                    <a:pt x="584" y="497"/>
                  </a:cubicBezTo>
                  <a:close/>
                  <a:moveTo>
                    <a:pt x="584" y="525"/>
                  </a:moveTo>
                  <a:cubicBezTo>
                    <a:pt x="584" y="531"/>
                    <a:pt x="584" y="531"/>
                    <a:pt x="584" y="531"/>
                  </a:cubicBezTo>
                  <a:cubicBezTo>
                    <a:pt x="581" y="531"/>
                    <a:pt x="578" y="530"/>
                    <a:pt x="575" y="530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7" y="524"/>
                    <a:pt x="580" y="524"/>
                    <a:pt x="582" y="525"/>
                  </a:cubicBezTo>
                  <a:cubicBezTo>
                    <a:pt x="583" y="525"/>
                    <a:pt x="584" y="525"/>
                    <a:pt x="584" y="525"/>
                  </a:cubicBezTo>
                  <a:close/>
                  <a:moveTo>
                    <a:pt x="584" y="538"/>
                  </a:moveTo>
                  <a:cubicBezTo>
                    <a:pt x="584" y="548"/>
                    <a:pt x="584" y="548"/>
                    <a:pt x="584" y="548"/>
                  </a:cubicBezTo>
                  <a:cubicBezTo>
                    <a:pt x="581" y="552"/>
                    <a:pt x="578" y="555"/>
                    <a:pt x="575" y="558"/>
                  </a:cubicBezTo>
                  <a:cubicBezTo>
                    <a:pt x="575" y="551"/>
                    <a:pt x="575" y="551"/>
                    <a:pt x="575" y="551"/>
                  </a:cubicBezTo>
                  <a:cubicBezTo>
                    <a:pt x="575" y="550"/>
                    <a:pt x="576" y="549"/>
                    <a:pt x="577" y="548"/>
                  </a:cubicBezTo>
                  <a:cubicBezTo>
                    <a:pt x="576" y="548"/>
                    <a:pt x="576" y="547"/>
                    <a:pt x="576" y="547"/>
                  </a:cubicBezTo>
                  <a:cubicBezTo>
                    <a:pt x="575" y="547"/>
                    <a:pt x="575" y="547"/>
                    <a:pt x="575" y="547"/>
                  </a:cubicBezTo>
                  <a:cubicBezTo>
                    <a:pt x="575" y="541"/>
                    <a:pt x="575" y="541"/>
                    <a:pt x="575" y="541"/>
                  </a:cubicBezTo>
                  <a:cubicBezTo>
                    <a:pt x="579" y="540"/>
                    <a:pt x="582" y="539"/>
                    <a:pt x="584" y="538"/>
                  </a:cubicBezTo>
                  <a:close/>
                  <a:moveTo>
                    <a:pt x="584" y="598"/>
                  </a:moveTo>
                  <a:cubicBezTo>
                    <a:pt x="584" y="611"/>
                    <a:pt x="584" y="611"/>
                    <a:pt x="584" y="611"/>
                  </a:cubicBezTo>
                  <a:cubicBezTo>
                    <a:pt x="582" y="608"/>
                    <a:pt x="579" y="605"/>
                    <a:pt x="577" y="604"/>
                  </a:cubicBezTo>
                  <a:cubicBezTo>
                    <a:pt x="580" y="601"/>
                    <a:pt x="582" y="599"/>
                    <a:pt x="584" y="598"/>
                  </a:cubicBezTo>
                  <a:close/>
                  <a:moveTo>
                    <a:pt x="584" y="631"/>
                  </a:moveTo>
                  <a:cubicBezTo>
                    <a:pt x="584" y="646"/>
                    <a:pt x="584" y="646"/>
                    <a:pt x="584" y="646"/>
                  </a:cubicBezTo>
                  <a:cubicBezTo>
                    <a:pt x="581" y="643"/>
                    <a:pt x="578" y="641"/>
                    <a:pt x="575" y="638"/>
                  </a:cubicBezTo>
                  <a:cubicBezTo>
                    <a:pt x="575" y="621"/>
                    <a:pt x="575" y="621"/>
                    <a:pt x="575" y="621"/>
                  </a:cubicBezTo>
                  <a:cubicBezTo>
                    <a:pt x="578" y="624"/>
                    <a:pt x="581" y="628"/>
                    <a:pt x="584" y="631"/>
                  </a:cubicBezTo>
                  <a:close/>
                  <a:moveTo>
                    <a:pt x="584" y="695"/>
                  </a:moveTo>
                  <a:cubicBezTo>
                    <a:pt x="584" y="703"/>
                    <a:pt x="584" y="703"/>
                    <a:pt x="584" y="703"/>
                  </a:cubicBezTo>
                  <a:cubicBezTo>
                    <a:pt x="582" y="704"/>
                    <a:pt x="580" y="706"/>
                    <a:pt x="578" y="708"/>
                  </a:cubicBezTo>
                  <a:cubicBezTo>
                    <a:pt x="580" y="709"/>
                    <a:pt x="582" y="710"/>
                    <a:pt x="584" y="711"/>
                  </a:cubicBezTo>
                  <a:cubicBezTo>
                    <a:pt x="584" y="721"/>
                    <a:pt x="584" y="721"/>
                    <a:pt x="584" y="721"/>
                  </a:cubicBezTo>
                  <a:cubicBezTo>
                    <a:pt x="584" y="721"/>
                    <a:pt x="583" y="721"/>
                    <a:pt x="582" y="720"/>
                  </a:cubicBezTo>
                  <a:cubicBezTo>
                    <a:pt x="579" y="719"/>
                    <a:pt x="577" y="718"/>
                    <a:pt x="575" y="717"/>
                  </a:cubicBezTo>
                  <a:cubicBezTo>
                    <a:pt x="575" y="702"/>
                    <a:pt x="575" y="702"/>
                    <a:pt x="575" y="702"/>
                  </a:cubicBezTo>
                  <a:cubicBezTo>
                    <a:pt x="578" y="699"/>
                    <a:pt x="581" y="697"/>
                    <a:pt x="584" y="695"/>
                  </a:cubicBezTo>
                  <a:close/>
                  <a:moveTo>
                    <a:pt x="575" y="158"/>
                  </a:moveTo>
                  <a:cubicBezTo>
                    <a:pt x="575" y="147"/>
                    <a:pt x="575" y="147"/>
                    <a:pt x="575" y="147"/>
                  </a:cubicBezTo>
                  <a:cubicBezTo>
                    <a:pt x="578" y="148"/>
                    <a:pt x="581" y="149"/>
                    <a:pt x="584" y="150"/>
                  </a:cubicBezTo>
                  <a:cubicBezTo>
                    <a:pt x="584" y="153"/>
                    <a:pt x="585" y="154"/>
                    <a:pt x="583" y="157"/>
                  </a:cubicBezTo>
                  <a:cubicBezTo>
                    <a:pt x="582" y="157"/>
                    <a:pt x="580" y="158"/>
                    <a:pt x="578" y="158"/>
                  </a:cubicBezTo>
                  <a:cubicBezTo>
                    <a:pt x="578" y="160"/>
                    <a:pt x="578" y="160"/>
                    <a:pt x="577" y="160"/>
                  </a:cubicBezTo>
                  <a:cubicBezTo>
                    <a:pt x="577" y="159"/>
                    <a:pt x="576" y="158"/>
                    <a:pt x="576" y="158"/>
                  </a:cubicBezTo>
                  <a:cubicBezTo>
                    <a:pt x="576" y="158"/>
                    <a:pt x="575" y="158"/>
                    <a:pt x="575" y="158"/>
                  </a:cubicBezTo>
                  <a:close/>
                  <a:moveTo>
                    <a:pt x="568" y="40"/>
                  </a:moveTo>
                  <a:cubicBezTo>
                    <a:pt x="570" y="41"/>
                    <a:pt x="573" y="42"/>
                    <a:pt x="575" y="4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3" y="92"/>
                    <a:pt x="570" y="91"/>
                    <a:pt x="568" y="90"/>
                  </a:cubicBezTo>
                  <a:cubicBezTo>
                    <a:pt x="568" y="82"/>
                    <a:pt x="568" y="82"/>
                    <a:pt x="568" y="82"/>
                  </a:cubicBezTo>
                  <a:cubicBezTo>
                    <a:pt x="569" y="83"/>
                    <a:pt x="571" y="84"/>
                    <a:pt x="572" y="85"/>
                  </a:cubicBezTo>
                  <a:cubicBezTo>
                    <a:pt x="573" y="85"/>
                    <a:pt x="574" y="85"/>
                    <a:pt x="575" y="85"/>
                  </a:cubicBezTo>
                  <a:cubicBezTo>
                    <a:pt x="574" y="70"/>
                    <a:pt x="576" y="57"/>
                    <a:pt x="568" y="49"/>
                  </a:cubicBezTo>
                  <a:cubicBezTo>
                    <a:pt x="568" y="40"/>
                    <a:pt x="568" y="40"/>
                    <a:pt x="568" y="40"/>
                  </a:cubicBezTo>
                  <a:close/>
                  <a:moveTo>
                    <a:pt x="575" y="752"/>
                  </a:moveTo>
                  <a:cubicBezTo>
                    <a:pt x="573" y="753"/>
                    <a:pt x="570" y="754"/>
                    <a:pt x="568" y="755"/>
                  </a:cubicBezTo>
                  <a:cubicBezTo>
                    <a:pt x="568" y="746"/>
                    <a:pt x="568" y="746"/>
                    <a:pt x="568" y="746"/>
                  </a:cubicBezTo>
                  <a:cubicBezTo>
                    <a:pt x="568" y="746"/>
                    <a:pt x="569" y="746"/>
                    <a:pt x="569" y="745"/>
                  </a:cubicBezTo>
                  <a:cubicBezTo>
                    <a:pt x="568" y="745"/>
                    <a:pt x="568" y="745"/>
                    <a:pt x="568" y="745"/>
                  </a:cubicBezTo>
                  <a:cubicBezTo>
                    <a:pt x="568" y="734"/>
                    <a:pt x="568" y="734"/>
                    <a:pt x="568" y="734"/>
                  </a:cubicBezTo>
                  <a:cubicBezTo>
                    <a:pt x="573" y="738"/>
                    <a:pt x="573" y="738"/>
                    <a:pt x="573" y="738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5" y="752"/>
                    <a:pt x="575" y="752"/>
                    <a:pt x="575" y="752"/>
                  </a:cubicBezTo>
                  <a:close/>
                  <a:moveTo>
                    <a:pt x="575" y="131"/>
                  </a:moveTo>
                  <a:cubicBezTo>
                    <a:pt x="575" y="143"/>
                    <a:pt x="575" y="143"/>
                    <a:pt x="575" y="143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5" y="139"/>
                    <a:pt x="575" y="135"/>
                    <a:pt x="575" y="131"/>
                  </a:cubicBezTo>
                  <a:cubicBezTo>
                    <a:pt x="575" y="131"/>
                    <a:pt x="575" y="131"/>
                    <a:pt x="575" y="131"/>
                  </a:cubicBezTo>
                  <a:close/>
                  <a:moveTo>
                    <a:pt x="575" y="147"/>
                  </a:moveTo>
                  <a:cubicBezTo>
                    <a:pt x="575" y="158"/>
                    <a:pt x="575" y="158"/>
                    <a:pt x="575" y="158"/>
                  </a:cubicBezTo>
                  <a:cubicBezTo>
                    <a:pt x="572" y="158"/>
                    <a:pt x="570" y="158"/>
                    <a:pt x="568" y="158"/>
                  </a:cubicBezTo>
                  <a:cubicBezTo>
                    <a:pt x="568" y="145"/>
                    <a:pt x="568" y="145"/>
                    <a:pt x="568" y="145"/>
                  </a:cubicBezTo>
                  <a:cubicBezTo>
                    <a:pt x="571" y="145"/>
                    <a:pt x="573" y="146"/>
                    <a:pt x="575" y="147"/>
                  </a:cubicBezTo>
                  <a:close/>
                  <a:moveTo>
                    <a:pt x="575" y="188"/>
                  </a:moveTo>
                  <a:cubicBezTo>
                    <a:pt x="575" y="204"/>
                    <a:pt x="575" y="204"/>
                    <a:pt x="575" y="204"/>
                  </a:cubicBezTo>
                  <a:cubicBezTo>
                    <a:pt x="573" y="204"/>
                    <a:pt x="570" y="203"/>
                    <a:pt x="568" y="203"/>
                  </a:cubicBezTo>
                  <a:cubicBezTo>
                    <a:pt x="568" y="188"/>
                    <a:pt x="568" y="188"/>
                    <a:pt x="568" y="188"/>
                  </a:cubicBezTo>
                  <a:cubicBezTo>
                    <a:pt x="570" y="189"/>
                    <a:pt x="570" y="189"/>
                    <a:pt x="570" y="189"/>
                  </a:cubicBezTo>
                  <a:cubicBezTo>
                    <a:pt x="572" y="189"/>
                    <a:pt x="573" y="189"/>
                    <a:pt x="575" y="188"/>
                  </a:cubicBezTo>
                  <a:close/>
                  <a:moveTo>
                    <a:pt x="575" y="245"/>
                  </a:moveTo>
                  <a:cubicBezTo>
                    <a:pt x="575" y="253"/>
                    <a:pt x="575" y="253"/>
                    <a:pt x="575" y="253"/>
                  </a:cubicBezTo>
                  <a:cubicBezTo>
                    <a:pt x="574" y="252"/>
                    <a:pt x="573" y="250"/>
                    <a:pt x="572" y="249"/>
                  </a:cubicBezTo>
                  <a:cubicBezTo>
                    <a:pt x="570" y="253"/>
                    <a:pt x="569" y="256"/>
                    <a:pt x="568" y="259"/>
                  </a:cubicBezTo>
                  <a:cubicBezTo>
                    <a:pt x="568" y="238"/>
                    <a:pt x="568" y="238"/>
                    <a:pt x="568" y="238"/>
                  </a:cubicBezTo>
                  <a:cubicBezTo>
                    <a:pt x="570" y="240"/>
                    <a:pt x="573" y="242"/>
                    <a:pt x="575" y="245"/>
                  </a:cubicBezTo>
                  <a:close/>
                  <a:moveTo>
                    <a:pt x="575" y="270"/>
                  </a:moveTo>
                  <a:cubicBezTo>
                    <a:pt x="575" y="289"/>
                    <a:pt x="575" y="289"/>
                    <a:pt x="575" y="289"/>
                  </a:cubicBezTo>
                  <a:cubicBezTo>
                    <a:pt x="573" y="285"/>
                    <a:pt x="571" y="282"/>
                    <a:pt x="568" y="279"/>
                  </a:cubicBezTo>
                  <a:cubicBezTo>
                    <a:pt x="568" y="272"/>
                    <a:pt x="568" y="272"/>
                    <a:pt x="568" y="272"/>
                  </a:cubicBezTo>
                  <a:cubicBezTo>
                    <a:pt x="569" y="273"/>
                    <a:pt x="570" y="275"/>
                    <a:pt x="571" y="277"/>
                  </a:cubicBezTo>
                  <a:cubicBezTo>
                    <a:pt x="573" y="274"/>
                    <a:pt x="574" y="272"/>
                    <a:pt x="575" y="270"/>
                  </a:cubicBezTo>
                  <a:close/>
                  <a:moveTo>
                    <a:pt x="575" y="322"/>
                  </a:moveTo>
                  <a:cubicBezTo>
                    <a:pt x="575" y="335"/>
                    <a:pt x="575" y="335"/>
                    <a:pt x="575" y="335"/>
                  </a:cubicBezTo>
                  <a:cubicBezTo>
                    <a:pt x="573" y="334"/>
                    <a:pt x="572" y="334"/>
                    <a:pt x="570" y="334"/>
                  </a:cubicBezTo>
                  <a:cubicBezTo>
                    <a:pt x="569" y="335"/>
                    <a:pt x="569" y="336"/>
                    <a:pt x="568" y="337"/>
                  </a:cubicBezTo>
                  <a:cubicBezTo>
                    <a:pt x="568" y="322"/>
                    <a:pt x="568" y="322"/>
                    <a:pt x="568" y="322"/>
                  </a:cubicBezTo>
                  <a:cubicBezTo>
                    <a:pt x="570" y="322"/>
                    <a:pt x="573" y="322"/>
                    <a:pt x="575" y="322"/>
                  </a:cubicBezTo>
                  <a:close/>
                  <a:moveTo>
                    <a:pt x="575" y="349"/>
                  </a:moveTo>
                  <a:cubicBezTo>
                    <a:pt x="575" y="357"/>
                    <a:pt x="575" y="357"/>
                    <a:pt x="575" y="357"/>
                  </a:cubicBezTo>
                  <a:cubicBezTo>
                    <a:pt x="573" y="357"/>
                    <a:pt x="571" y="355"/>
                    <a:pt x="568" y="353"/>
                  </a:cubicBezTo>
                  <a:cubicBezTo>
                    <a:pt x="568" y="341"/>
                    <a:pt x="568" y="341"/>
                    <a:pt x="568" y="341"/>
                  </a:cubicBezTo>
                  <a:cubicBezTo>
                    <a:pt x="571" y="343"/>
                    <a:pt x="572" y="346"/>
                    <a:pt x="573" y="349"/>
                  </a:cubicBezTo>
                  <a:cubicBezTo>
                    <a:pt x="575" y="349"/>
                    <a:pt x="575" y="349"/>
                    <a:pt x="575" y="349"/>
                  </a:cubicBezTo>
                  <a:close/>
                  <a:moveTo>
                    <a:pt x="575" y="390"/>
                  </a:move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70" y="411"/>
                    <a:pt x="572" y="410"/>
                    <a:pt x="574" y="410"/>
                  </a:cubicBezTo>
                  <a:cubicBezTo>
                    <a:pt x="572" y="404"/>
                    <a:pt x="572" y="399"/>
                    <a:pt x="569" y="394"/>
                  </a:cubicBezTo>
                  <a:cubicBezTo>
                    <a:pt x="568" y="394"/>
                    <a:pt x="568" y="394"/>
                    <a:pt x="568" y="394"/>
                  </a:cubicBezTo>
                  <a:cubicBezTo>
                    <a:pt x="568" y="390"/>
                    <a:pt x="568" y="390"/>
                    <a:pt x="568" y="390"/>
                  </a:cubicBezTo>
                  <a:cubicBezTo>
                    <a:pt x="575" y="390"/>
                    <a:pt x="575" y="390"/>
                    <a:pt x="575" y="390"/>
                  </a:cubicBezTo>
                  <a:close/>
                  <a:moveTo>
                    <a:pt x="575" y="448"/>
                  </a:moveTo>
                  <a:cubicBezTo>
                    <a:pt x="575" y="481"/>
                    <a:pt x="575" y="481"/>
                    <a:pt x="575" y="481"/>
                  </a:cubicBezTo>
                  <a:cubicBezTo>
                    <a:pt x="573" y="486"/>
                    <a:pt x="570" y="490"/>
                    <a:pt x="568" y="494"/>
                  </a:cubicBezTo>
                  <a:cubicBezTo>
                    <a:pt x="568" y="468"/>
                    <a:pt x="568" y="468"/>
                    <a:pt x="568" y="468"/>
                  </a:cubicBezTo>
                  <a:cubicBezTo>
                    <a:pt x="571" y="462"/>
                    <a:pt x="573" y="455"/>
                    <a:pt x="575" y="448"/>
                  </a:cubicBezTo>
                  <a:close/>
                  <a:moveTo>
                    <a:pt x="575" y="513"/>
                  </a:moveTo>
                  <a:cubicBezTo>
                    <a:pt x="575" y="521"/>
                    <a:pt x="575" y="521"/>
                    <a:pt x="575" y="521"/>
                  </a:cubicBezTo>
                  <a:cubicBezTo>
                    <a:pt x="574" y="522"/>
                    <a:pt x="574" y="522"/>
                    <a:pt x="574" y="523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5" y="530"/>
                    <a:pt x="575" y="530"/>
                    <a:pt x="575" y="530"/>
                  </a:cubicBezTo>
                  <a:cubicBezTo>
                    <a:pt x="572" y="531"/>
                    <a:pt x="570" y="531"/>
                    <a:pt x="568" y="532"/>
                  </a:cubicBezTo>
                  <a:cubicBezTo>
                    <a:pt x="568" y="524"/>
                    <a:pt x="568" y="524"/>
                    <a:pt x="568" y="524"/>
                  </a:cubicBezTo>
                  <a:cubicBezTo>
                    <a:pt x="569" y="522"/>
                    <a:pt x="571" y="519"/>
                    <a:pt x="572" y="517"/>
                  </a:cubicBezTo>
                  <a:cubicBezTo>
                    <a:pt x="573" y="516"/>
                    <a:pt x="574" y="514"/>
                    <a:pt x="575" y="513"/>
                  </a:cubicBezTo>
                  <a:close/>
                  <a:moveTo>
                    <a:pt x="575" y="541"/>
                  </a:moveTo>
                  <a:cubicBezTo>
                    <a:pt x="575" y="547"/>
                    <a:pt x="575" y="547"/>
                    <a:pt x="575" y="547"/>
                  </a:cubicBezTo>
                  <a:cubicBezTo>
                    <a:pt x="573" y="546"/>
                    <a:pt x="570" y="546"/>
                    <a:pt x="568" y="546"/>
                  </a:cubicBezTo>
                  <a:cubicBezTo>
                    <a:pt x="568" y="540"/>
                    <a:pt x="568" y="540"/>
                    <a:pt x="568" y="540"/>
                  </a:cubicBezTo>
                  <a:cubicBezTo>
                    <a:pt x="570" y="540"/>
                    <a:pt x="571" y="541"/>
                    <a:pt x="575" y="541"/>
                  </a:cubicBezTo>
                  <a:cubicBezTo>
                    <a:pt x="575" y="541"/>
                    <a:pt x="575" y="541"/>
                    <a:pt x="575" y="541"/>
                  </a:cubicBezTo>
                  <a:close/>
                  <a:moveTo>
                    <a:pt x="575" y="551"/>
                  </a:moveTo>
                  <a:cubicBezTo>
                    <a:pt x="575" y="558"/>
                    <a:pt x="575" y="558"/>
                    <a:pt x="575" y="558"/>
                  </a:cubicBezTo>
                  <a:cubicBezTo>
                    <a:pt x="573" y="559"/>
                    <a:pt x="572" y="560"/>
                    <a:pt x="571" y="560"/>
                  </a:cubicBezTo>
                  <a:cubicBezTo>
                    <a:pt x="570" y="562"/>
                    <a:pt x="569" y="564"/>
                    <a:pt x="568" y="566"/>
                  </a:cubicBezTo>
                  <a:cubicBezTo>
                    <a:pt x="568" y="555"/>
                    <a:pt x="568" y="555"/>
                    <a:pt x="568" y="555"/>
                  </a:cubicBezTo>
                  <a:cubicBezTo>
                    <a:pt x="571" y="554"/>
                    <a:pt x="573" y="553"/>
                    <a:pt x="575" y="551"/>
                  </a:cubicBezTo>
                  <a:close/>
                  <a:moveTo>
                    <a:pt x="575" y="621"/>
                  </a:moveTo>
                  <a:cubicBezTo>
                    <a:pt x="575" y="638"/>
                    <a:pt x="575" y="638"/>
                    <a:pt x="575" y="638"/>
                  </a:cubicBezTo>
                  <a:cubicBezTo>
                    <a:pt x="573" y="636"/>
                    <a:pt x="570" y="633"/>
                    <a:pt x="568" y="631"/>
                  </a:cubicBezTo>
                  <a:cubicBezTo>
                    <a:pt x="568" y="614"/>
                    <a:pt x="568" y="614"/>
                    <a:pt x="568" y="614"/>
                  </a:cubicBezTo>
                  <a:cubicBezTo>
                    <a:pt x="570" y="616"/>
                    <a:pt x="572" y="618"/>
                    <a:pt x="575" y="621"/>
                  </a:cubicBezTo>
                  <a:close/>
                  <a:moveTo>
                    <a:pt x="575" y="702"/>
                  </a:moveTo>
                  <a:cubicBezTo>
                    <a:pt x="575" y="717"/>
                    <a:pt x="575" y="717"/>
                    <a:pt x="575" y="717"/>
                  </a:cubicBezTo>
                  <a:cubicBezTo>
                    <a:pt x="572" y="716"/>
                    <a:pt x="570" y="716"/>
                    <a:pt x="568" y="716"/>
                  </a:cubicBezTo>
                  <a:cubicBezTo>
                    <a:pt x="568" y="706"/>
                    <a:pt x="568" y="706"/>
                    <a:pt x="568" y="706"/>
                  </a:cubicBezTo>
                  <a:cubicBezTo>
                    <a:pt x="569" y="706"/>
                    <a:pt x="569" y="706"/>
                    <a:pt x="570" y="706"/>
                  </a:cubicBezTo>
                  <a:cubicBezTo>
                    <a:pt x="572" y="704"/>
                    <a:pt x="573" y="703"/>
                    <a:pt x="575" y="702"/>
                  </a:cubicBezTo>
                  <a:close/>
                  <a:moveTo>
                    <a:pt x="568" y="449"/>
                  </a:moveTo>
                  <a:cubicBezTo>
                    <a:pt x="569" y="449"/>
                    <a:pt x="569" y="449"/>
                    <a:pt x="570" y="449"/>
                  </a:cubicBezTo>
                  <a:cubicBezTo>
                    <a:pt x="571" y="444"/>
                    <a:pt x="570" y="443"/>
                    <a:pt x="568" y="440"/>
                  </a:cubicBezTo>
                  <a:cubicBezTo>
                    <a:pt x="568" y="449"/>
                    <a:pt x="568" y="449"/>
                    <a:pt x="568" y="449"/>
                  </a:cubicBezTo>
                  <a:close/>
                  <a:moveTo>
                    <a:pt x="568" y="171"/>
                  </a:moveTo>
                  <a:cubicBezTo>
                    <a:pt x="568" y="163"/>
                    <a:pt x="568" y="163"/>
                    <a:pt x="568" y="163"/>
                  </a:cubicBezTo>
                  <a:cubicBezTo>
                    <a:pt x="570" y="164"/>
                    <a:pt x="572" y="164"/>
                    <a:pt x="574" y="165"/>
                  </a:cubicBezTo>
                  <a:cubicBezTo>
                    <a:pt x="574" y="167"/>
                    <a:pt x="574" y="167"/>
                    <a:pt x="572" y="171"/>
                  </a:cubicBezTo>
                  <a:cubicBezTo>
                    <a:pt x="571" y="171"/>
                    <a:pt x="569" y="171"/>
                    <a:pt x="568" y="171"/>
                  </a:cubicBezTo>
                  <a:close/>
                  <a:moveTo>
                    <a:pt x="559" y="36"/>
                  </a:moveTo>
                  <a:cubicBezTo>
                    <a:pt x="563" y="37"/>
                    <a:pt x="565" y="39"/>
                    <a:pt x="568" y="40"/>
                  </a:cubicBezTo>
                  <a:cubicBezTo>
                    <a:pt x="568" y="49"/>
                    <a:pt x="568" y="49"/>
                    <a:pt x="568" y="49"/>
                  </a:cubicBezTo>
                  <a:cubicBezTo>
                    <a:pt x="566" y="47"/>
                    <a:pt x="563" y="45"/>
                    <a:pt x="559" y="44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68" y="755"/>
                  </a:moveTo>
                  <a:cubicBezTo>
                    <a:pt x="565" y="757"/>
                    <a:pt x="563" y="758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63" y="750"/>
                    <a:pt x="566" y="748"/>
                    <a:pt x="568" y="746"/>
                  </a:cubicBezTo>
                  <a:cubicBezTo>
                    <a:pt x="568" y="755"/>
                    <a:pt x="568" y="755"/>
                    <a:pt x="568" y="755"/>
                  </a:cubicBezTo>
                  <a:close/>
                  <a:moveTo>
                    <a:pt x="568" y="82"/>
                  </a:moveTo>
                  <a:cubicBezTo>
                    <a:pt x="568" y="90"/>
                    <a:pt x="568" y="90"/>
                    <a:pt x="568" y="90"/>
                  </a:cubicBezTo>
                  <a:cubicBezTo>
                    <a:pt x="565" y="89"/>
                    <a:pt x="562" y="88"/>
                    <a:pt x="559" y="86"/>
                  </a:cubicBezTo>
                  <a:cubicBezTo>
                    <a:pt x="559" y="74"/>
                    <a:pt x="559" y="74"/>
                    <a:pt x="559" y="74"/>
                  </a:cubicBezTo>
                  <a:cubicBezTo>
                    <a:pt x="561" y="77"/>
                    <a:pt x="564" y="80"/>
                    <a:pt x="568" y="82"/>
                  </a:cubicBezTo>
                  <a:close/>
                  <a:moveTo>
                    <a:pt x="568" y="145"/>
                  </a:moveTo>
                  <a:cubicBezTo>
                    <a:pt x="568" y="158"/>
                    <a:pt x="568" y="158"/>
                    <a:pt x="568" y="158"/>
                  </a:cubicBezTo>
                  <a:cubicBezTo>
                    <a:pt x="567" y="158"/>
                    <a:pt x="565" y="157"/>
                    <a:pt x="563" y="156"/>
                  </a:cubicBezTo>
                  <a:cubicBezTo>
                    <a:pt x="563" y="152"/>
                    <a:pt x="563" y="148"/>
                    <a:pt x="563" y="144"/>
                  </a:cubicBezTo>
                  <a:cubicBezTo>
                    <a:pt x="565" y="144"/>
                    <a:pt x="567" y="144"/>
                    <a:pt x="568" y="145"/>
                  </a:cubicBezTo>
                  <a:close/>
                  <a:moveTo>
                    <a:pt x="568" y="163"/>
                  </a:moveTo>
                  <a:cubicBezTo>
                    <a:pt x="568" y="171"/>
                    <a:pt x="568" y="171"/>
                    <a:pt x="568" y="171"/>
                  </a:cubicBezTo>
                  <a:cubicBezTo>
                    <a:pt x="565" y="172"/>
                    <a:pt x="562" y="173"/>
                    <a:pt x="559" y="173"/>
                  </a:cubicBezTo>
                  <a:cubicBezTo>
                    <a:pt x="559" y="160"/>
                    <a:pt x="559" y="160"/>
                    <a:pt x="559" y="160"/>
                  </a:cubicBezTo>
                  <a:cubicBezTo>
                    <a:pt x="562" y="162"/>
                    <a:pt x="565" y="162"/>
                    <a:pt x="568" y="163"/>
                  </a:cubicBezTo>
                  <a:close/>
                  <a:moveTo>
                    <a:pt x="568" y="188"/>
                  </a:moveTo>
                  <a:cubicBezTo>
                    <a:pt x="568" y="203"/>
                    <a:pt x="568" y="203"/>
                    <a:pt x="568" y="203"/>
                  </a:cubicBezTo>
                  <a:cubicBezTo>
                    <a:pt x="565" y="202"/>
                    <a:pt x="562" y="202"/>
                    <a:pt x="559" y="199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63" y="187"/>
                    <a:pt x="564" y="187"/>
                    <a:pt x="568" y="188"/>
                  </a:cubicBezTo>
                  <a:close/>
                  <a:moveTo>
                    <a:pt x="568" y="238"/>
                  </a:moveTo>
                  <a:cubicBezTo>
                    <a:pt x="568" y="259"/>
                    <a:pt x="568" y="259"/>
                    <a:pt x="568" y="259"/>
                  </a:cubicBezTo>
                  <a:cubicBezTo>
                    <a:pt x="567" y="263"/>
                    <a:pt x="566" y="267"/>
                    <a:pt x="568" y="272"/>
                  </a:cubicBezTo>
                  <a:cubicBezTo>
                    <a:pt x="568" y="279"/>
                    <a:pt x="568" y="279"/>
                    <a:pt x="568" y="279"/>
                  </a:cubicBezTo>
                  <a:cubicBezTo>
                    <a:pt x="565" y="275"/>
                    <a:pt x="563" y="272"/>
                    <a:pt x="559" y="269"/>
                  </a:cubicBezTo>
                  <a:cubicBezTo>
                    <a:pt x="559" y="263"/>
                    <a:pt x="559" y="263"/>
                    <a:pt x="559" y="263"/>
                  </a:cubicBezTo>
                  <a:cubicBezTo>
                    <a:pt x="564" y="253"/>
                    <a:pt x="569" y="243"/>
                    <a:pt x="559" y="236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563" y="232"/>
                    <a:pt x="565" y="234"/>
                    <a:pt x="568" y="238"/>
                  </a:cubicBezTo>
                  <a:close/>
                  <a:moveTo>
                    <a:pt x="568" y="322"/>
                  </a:moveTo>
                  <a:cubicBezTo>
                    <a:pt x="568" y="337"/>
                    <a:pt x="568" y="337"/>
                    <a:pt x="568" y="337"/>
                  </a:cubicBezTo>
                  <a:cubicBezTo>
                    <a:pt x="568" y="338"/>
                    <a:pt x="567" y="339"/>
                    <a:pt x="567" y="340"/>
                  </a:cubicBezTo>
                  <a:cubicBezTo>
                    <a:pt x="567" y="341"/>
                    <a:pt x="568" y="341"/>
                    <a:pt x="568" y="341"/>
                  </a:cubicBezTo>
                  <a:cubicBezTo>
                    <a:pt x="568" y="353"/>
                    <a:pt x="568" y="353"/>
                    <a:pt x="568" y="353"/>
                  </a:cubicBezTo>
                  <a:cubicBezTo>
                    <a:pt x="568" y="353"/>
                    <a:pt x="567" y="352"/>
                    <a:pt x="567" y="352"/>
                  </a:cubicBezTo>
                  <a:cubicBezTo>
                    <a:pt x="566" y="352"/>
                    <a:pt x="565" y="352"/>
                    <a:pt x="564" y="352"/>
                  </a:cubicBezTo>
                  <a:cubicBezTo>
                    <a:pt x="562" y="362"/>
                    <a:pt x="571" y="366"/>
                    <a:pt x="567" y="376"/>
                  </a:cubicBezTo>
                  <a:cubicBezTo>
                    <a:pt x="564" y="377"/>
                    <a:pt x="562" y="377"/>
                    <a:pt x="559" y="378"/>
                  </a:cubicBezTo>
                  <a:cubicBezTo>
                    <a:pt x="559" y="345"/>
                    <a:pt x="559" y="345"/>
                    <a:pt x="559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2"/>
                    <a:pt x="560" y="340"/>
                    <a:pt x="559" y="337"/>
                  </a:cubicBezTo>
                  <a:cubicBezTo>
                    <a:pt x="559" y="331"/>
                    <a:pt x="559" y="331"/>
                    <a:pt x="559" y="331"/>
                  </a:cubicBezTo>
                  <a:cubicBezTo>
                    <a:pt x="563" y="329"/>
                    <a:pt x="564" y="326"/>
                    <a:pt x="566" y="322"/>
                  </a:cubicBezTo>
                  <a:cubicBezTo>
                    <a:pt x="567" y="322"/>
                    <a:pt x="567" y="322"/>
                    <a:pt x="568" y="322"/>
                  </a:cubicBezTo>
                  <a:close/>
                  <a:moveTo>
                    <a:pt x="568" y="390"/>
                  </a:moveTo>
                  <a:cubicBezTo>
                    <a:pt x="568" y="394"/>
                    <a:pt x="568" y="394"/>
                    <a:pt x="568" y="394"/>
                  </a:cubicBezTo>
                  <a:cubicBezTo>
                    <a:pt x="562" y="394"/>
                    <a:pt x="562" y="394"/>
                    <a:pt x="562" y="394"/>
                  </a:cubicBezTo>
                  <a:cubicBezTo>
                    <a:pt x="563" y="399"/>
                    <a:pt x="564" y="405"/>
                    <a:pt x="565" y="410"/>
                  </a:cubicBezTo>
                  <a:cubicBezTo>
                    <a:pt x="566" y="410"/>
                    <a:pt x="567" y="411"/>
                    <a:pt x="568" y="411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62" y="411"/>
                    <a:pt x="562" y="411"/>
                    <a:pt x="562" y="411"/>
                  </a:cubicBezTo>
                  <a:cubicBezTo>
                    <a:pt x="560" y="406"/>
                    <a:pt x="560" y="402"/>
                    <a:pt x="559" y="400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68" y="390"/>
                    <a:pt x="568" y="390"/>
                    <a:pt x="568" y="390"/>
                  </a:cubicBezTo>
                  <a:close/>
                  <a:moveTo>
                    <a:pt x="568" y="440"/>
                  </a:moveTo>
                  <a:cubicBezTo>
                    <a:pt x="568" y="449"/>
                    <a:pt x="568" y="449"/>
                    <a:pt x="568" y="449"/>
                  </a:cubicBezTo>
                  <a:cubicBezTo>
                    <a:pt x="565" y="451"/>
                    <a:pt x="563" y="452"/>
                    <a:pt x="559" y="453"/>
                  </a:cubicBezTo>
                  <a:cubicBezTo>
                    <a:pt x="559" y="444"/>
                    <a:pt x="559" y="444"/>
                    <a:pt x="559" y="444"/>
                  </a:cubicBezTo>
                  <a:cubicBezTo>
                    <a:pt x="560" y="443"/>
                    <a:pt x="561" y="441"/>
                    <a:pt x="563" y="439"/>
                  </a:cubicBezTo>
                  <a:cubicBezTo>
                    <a:pt x="564" y="439"/>
                    <a:pt x="566" y="439"/>
                    <a:pt x="568" y="439"/>
                  </a:cubicBezTo>
                  <a:cubicBezTo>
                    <a:pt x="568" y="440"/>
                    <a:pt x="568" y="440"/>
                    <a:pt x="568" y="440"/>
                  </a:cubicBezTo>
                  <a:close/>
                  <a:moveTo>
                    <a:pt x="568" y="468"/>
                  </a:moveTo>
                  <a:cubicBezTo>
                    <a:pt x="568" y="494"/>
                    <a:pt x="568" y="494"/>
                    <a:pt x="568" y="494"/>
                  </a:cubicBezTo>
                  <a:cubicBezTo>
                    <a:pt x="565" y="499"/>
                    <a:pt x="562" y="504"/>
                    <a:pt x="559" y="507"/>
                  </a:cubicBezTo>
                  <a:cubicBezTo>
                    <a:pt x="559" y="486"/>
                    <a:pt x="559" y="486"/>
                    <a:pt x="559" y="486"/>
                  </a:cubicBezTo>
                  <a:cubicBezTo>
                    <a:pt x="563" y="480"/>
                    <a:pt x="566" y="474"/>
                    <a:pt x="568" y="468"/>
                  </a:cubicBezTo>
                  <a:close/>
                  <a:moveTo>
                    <a:pt x="568" y="524"/>
                  </a:moveTo>
                  <a:cubicBezTo>
                    <a:pt x="568" y="532"/>
                    <a:pt x="568" y="532"/>
                    <a:pt x="568" y="532"/>
                  </a:cubicBezTo>
                  <a:cubicBezTo>
                    <a:pt x="566" y="533"/>
                    <a:pt x="564" y="536"/>
                    <a:pt x="563" y="539"/>
                  </a:cubicBezTo>
                  <a:cubicBezTo>
                    <a:pt x="565" y="539"/>
                    <a:pt x="567" y="540"/>
                    <a:pt x="568" y="540"/>
                  </a:cubicBezTo>
                  <a:cubicBezTo>
                    <a:pt x="568" y="546"/>
                    <a:pt x="568" y="546"/>
                    <a:pt x="568" y="546"/>
                  </a:cubicBezTo>
                  <a:cubicBezTo>
                    <a:pt x="565" y="546"/>
                    <a:pt x="562" y="545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63" y="531"/>
                    <a:pt x="565" y="527"/>
                    <a:pt x="568" y="524"/>
                  </a:cubicBezTo>
                  <a:close/>
                  <a:moveTo>
                    <a:pt x="568" y="555"/>
                  </a:moveTo>
                  <a:cubicBezTo>
                    <a:pt x="568" y="566"/>
                    <a:pt x="568" y="566"/>
                    <a:pt x="568" y="566"/>
                  </a:cubicBezTo>
                  <a:cubicBezTo>
                    <a:pt x="567" y="567"/>
                    <a:pt x="567" y="567"/>
                    <a:pt x="567" y="567"/>
                  </a:cubicBezTo>
                  <a:cubicBezTo>
                    <a:pt x="565" y="570"/>
                    <a:pt x="562" y="572"/>
                    <a:pt x="559" y="574"/>
                  </a:cubicBezTo>
                  <a:cubicBezTo>
                    <a:pt x="559" y="567"/>
                    <a:pt x="559" y="567"/>
                    <a:pt x="559" y="567"/>
                  </a:cubicBezTo>
                  <a:cubicBezTo>
                    <a:pt x="561" y="566"/>
                    <a:pt x="563" y="565"/>
                    <a:pt x="564" y="562"/>
                  </a:cubicBezTo>
                  <a:cubicBezTo>
                    <a:pt x="563" y="561"/>
                    <a:pt x="561" y="561"/>
                    <a:pt x="559" y="561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63" y="556"/>
                    <a:pt x="566" y="556"/>
                    <a:pt x="568" y="555"/>
                  </a:cubicBezTo>
                  <a:close/>
                  <a:moveTo>
                    <a:pt x="568" y="614"/>
                  </a:moveTo>
                  <a:cubicBezTo>
                    <a:pt x="568" y="631"/>
                    <a:pt x="568" y="631"/>
                    <a:pt x="568" y="631"/>
                  </a:cubicBezTo>
                  <a:cubicBezTo>
                    <a:pt x="565" y="628"/>
                    <a:pt x="563" y="624"/>
                    <a:pt x="559" y="621"/>
                  </a:cubicBezTo>
                  <a:cubicBezTo>
                    <a:pt x="559" y="619"/>
                    <a:pt x="559" y="619"/>
                    <a:pt x="559" y="619"/>
                  </a:cubicBezTo>
                  <a:cubicBezTo>
                    <a:pt x="561" y="617"/>
                    <a:pt x="562" y="617"/>
                    <a:pt x="567" y="613"/>
                  </a:cubicBezTo>
                  <a:cubicBezTo>
                    <a:pt x="567" y="613"/>
                    <a:pt x="568" y="613"/>
                    <a:pt x="568" y="614"/>
                  </a:cubicBezTo>
                  <a:close/>
                  <a:moveTo>
                    <a:pt x="568" y="706"/>
                  </a:moveTo>
                  <a:cubicBezTo>
                    <a:pt x="568" y="716"/>
                    <a:pt x="568" y="716"/>
                    <a:pt x="568" y="716"/>
                  </a:cubicBezTo>
                  <a:cubicBezTo>
                    <a:pt x="565" y="716"/>
                    <a:pt x="563" y="716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62" y="708"/>
                    <a:pt x="565" y="707"/>
                    <a:pt x="568" y="706"/>
                  </a:cubicBezTo>
                  <a:close/>
                  <a:moveTo>
                    <a:pt x="568" y="734"/>
                  </a:moveTo>
                  <a:cubicBezTo>
                    <a:pt x="568" y="745"/>
                    <a:pt x="568" y="745"/>
                    <a:pt x="568" y="745"/>
                  </a:cubicBezTo>
                  <a:cubicBezTo>
                    <a:pt x="565" y="743"/>
                    <a:pt x="563" y="741"/>
                    <a:pt x="559" y="739"/>
                  </a:cubicBezTo>
                  <a:cubicBezTo>
                    <a:pt x="559" y="729"/>
                    <a:pt x="559" y="729"/>
                    <a:pt x="559" y="729"/>
                  </a:cubicBezTo>
                  <a:cubicBezTo>
                    <a:pt x="568" y="734"/>
                    <a:pt x="568" y="734"/>
                    <a:pt x="568" y="734"/>
                  </a:cubicBezTo>
                  <a:close/>
                  <a:moveTo>
                    <a:pt x="559" y="317"/>
                  </a:moveTo>
                  <a:cubicBezTo>
                    <a:pt x="559" y="304"/>
                    <a:pt x="559" y="304"/>
                    <a:pt x="559" y="304"/>
                  </a:cubicBezTo>
                  <a:cubicBezTo>
                    <a:pt x="561" y="307"/>
                    <a:pt x="562" y="310"/>
                    <a:pt x="562" y="316"/>
                  </a:cubicBezTo>
                  <a:cubicBezTo>
                    <a:pt x="561" y="316"/>
                    <a:pt x="560" y="316"/>
                    <a:pt x="559" y="317"/>
                  </a:cubicBezTo>
                  <a:close/>
                  <a:moveTo>
                    <a:pt x="559" y="36"/>
                  </a:moveTo>
                  <a:cubicBezTo>
                    <a:pt x="559" y="36"/>
                    <a:pt x="559" y="36"/>
                    <a:pt x="559" y="36"/>
                  </a:cubicBezTo>
                  <a:cubicBezTo>
                    <a:pt x="559" y="44"/>
                    <a:pt x="559" y="44"/>
                    <a:pt x="559" y="44"/>
                  </a:cubicBezTo>
                  <a:cubicBezTo>
                    <a:pt x="559" y="44"/>
                    <a:pt x="559" y="44"/>
                    <a:pt x="559" y="43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59" y="759"/>
                  </a:moveTo>
                  <a:cubicBezTo>
                    <a:pt x="559" y="759"/>
                    <a:pt x="559" y="759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4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9" y="86"/>
                    <a:pt x="559" y="86"/>
                    <a:pt x="559" y="86"/>
                  </a:cubicBezTo>
                  <a:cubicBezTo>
                    <a:pt x="559" y="73"/>
                    <a:pt x="559" y="73"/>
                    <a:pt x="559" y="73"/>
                  </a:cubicBezTo>
                  <a:cubicBezTo>
                    <a:pt x="559" y="74"/>
                    <a:pt x="559" y="74"/>
                    <a:pt x="559" y="74"/>
                  </a:cubicBezTo>
                  <a:close/>
                  <a:moveTo>
                    <a:pt x="559" y="160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59" y="159"/>
                    <a:pt x="559" y="159"/>
                    <a:pt x="559" y="159"/>
                  </a:cubicBezTo>
                  <a:cubicBezTo>
                    <a:pt x="559" y="159"/>
                    <a:pt x="559" y="159"/>
                    <a:pt x="559" y="160"/>
                  </a:cubicBezTo>
                  <a:close/>
                  <a:moveTo>
                    <a:pt x="559" y="188"/>
                  </a:moveTo>
                  <a:cubicBezTo>
                    <a:pt x="559" y="199"/>
                    <a:pt x="559" y="199"/>
                    <a:pt x="559" y="199"/>
                  </a:cubicBezTo>
                  <a:cubicBezTo>
                    <a:pt x="559" y="199"/>
                    <a:pt x="559" y="199"/>
                    <a:pt x="559" y="198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59" y="188"/>
                    <a:pt x="559" y="188"/>
                    <a:pt x="559" y="188"/>
                  </a:cubicBezTo>
                  <a:close/>
                  <a:moveTo>
                    <a:pt x="559" y="229"/>
                  </a:moveTo>
                  <a:cubicBezTo>
                    <a:pt x="559" y="236"/>
                    <a:pt x="559" y="236"/>
                    <a:pt x="559" y="236"/>
                  </a:cubicBezTo>
                  <a:cubicBezTo>
                    <a:pt x="559" y="236"/>
                    <a:pt x="559" y="236"/>
                    <a:pt x="559" y="235"/>
                  </a:cubicBezTo>
                  <a:cubicBezTo>
                    <a:pt x="559" y="228"/>
                    <a:pt x="559" y="228"/>
                    <a:pt x="559" y="228"/>
                  </a:cubicBezTo>
                  <a:cubicBezTo>
                    <a:pt x="559" y="229"/>
                    <a:pt x="559" y="229"/>
                    <a:pt x="559" y="229"/>
                  </a:cubicBezTo>
                  <a:close/>
                  <a:moveTo>
                    <a:pt x="559" y="263"/>
                  </a:moveTo>
                  <a:cubicBezTo>
                    <a:pt x="559" y="269"/>
                    <a:pt x="559" y="269"/>
                    <a:pt x="559" y="269"/>
                  </a:cubicBezTo>
                  <a:cubicBezTo>
                    <a:pt x="559" y="268"/>
                    <a:pt x="559" y="268"/>
                    <a:pt x="559" y="268"/>
                  </a:cubicBezTo>
                  <a:cubicBezTo>
                    <a:pt x="559" y="262"/>
                    <a:pt x="559" y="262"/>
                    <a:pt x="559" y="262"/>
                  </a:cubicBezTo>
                  <a:cubicBezTo>
                    <a:pt x="559" y="262"/>
                    <a:pt x="559" y="262"/>
                    <a:pt x="559" y="263"/>
                  </a:cubicBezTo>
                  <a:cubicBezTo>
                    <a:pt x="559" y="263"/>
                    <a:pt x="559" y="263"/>
                    <a:pt x="559" y="263"/>
                  </a:cubicBezTo>
                  <a:close/>
                  <a:moveTo>
                    <a:pt x="559" y="304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9" y="317"/>
                    <a:pt x="559" y="317"/>
                    <a:pt x="559" y="317"/>
                  </a:cubicBezTo>
                  <a:cubicBezTo>
                    <a:pt x="559" y="302"/>
                    <a:pt x="559" y="302"/>
                    <a:pt x="559" y="302"/>
                  </a:cubicBezTo>
                  <a:cubicBezTo>
                    <a:pt x="559" y="303"/>
                    <a:pt x="559" y="303"/>
                    <a:pt x="559" y="304"/>
                  </a:cubicBezTo>
                  <a:close/>
                  <a:moveTo>
                    <a:pt x="559" y="331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2"/>
                    <a:pt x="559" y="332"/>
                    <a:pt x="559" y="332"/>
                  </a:cubicBezTo>
                  <a:cubicBezTo>
                    <a:pt x="559" y="331"/>
                    <a:pt x="559" y="331"/>
                    <a:pt x="559" y="331"/>
                  </a:cubicBezTo>
                  <a:close/>
                  <a:moveTo>
                    <a:pt x="559" y="345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9" y="378"/>
                    <a:pt x="559" y="378"/>
                    <a:pt x="559" y="378"/>
                  </a:cubicBezTo>
                  <a:cubicBezTo>
                    <a:pt x="559" y="344"/>
                    <a:pt x="559" y="344"/>
                    <a:pt x="559" y="344"/>
                  </a:cubicBezTo>
                  <a:cubicBezTo>
                    <a:pt x="559" y="345"/>
                    <a:pt x="559" y="345"/>
                    <a:pt x="559" y="345"/>
                  </a:cubicBezTo>
                  <a:close/>
                  <a:moveTo>
                    <a:pt x="559" y="390"/>
                  </a:moveTo>
                  <a:cubicBezTo>
                    <a:pt x="559" y="400"/>
                    <a:pt x="559" y="400"/>
                    <a:pt x="559" y="400"/>
                  </a:cubicBezTo>
                  <a:cubicBezTo>
                    <a:pt x="559" y="399"/>
                    <a:pt x="559" y="398"/>
                    <a:pt x="559" y="397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4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9" y="453"/>
                    <a:pt x="559" y="453"/>
                    <a:pt x="559" y="453"/>
                  </a:cubicBezTo>
                  <a:cubicBezTo>
                    <a:pt x="559" y="446"/>
                    <a:pt x="559" y="446"/>
                    <a:pt x="559" y="446"/>
                  </a:cubicBezTo>
                  <a:cubicBezTo>
                    <a:pt x="559" y="446"/>
                    <a:pt x="559" y="445"/>
                    <a:pt x="559" y="444"/>
                  </a:cubicBezTo>
                  <a:close/>
                  <a:moveTo>
                    <a:pt x="559" y="486"/>
                  </a:moveTo>
                  <a:cubicBezTo>
                    <a:pt x="559" y="507"/>
                    <a:pt x="559" y="507"/>
                    <a:pt x="559" y="507"/>
                  </a:cubicBezTo>
                  <a:cubicBezTo>
                    <a:pt x="559" y="508"/>
                    <a:pt x="559" y="508"/>
                    <a:pt x="559" y="508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59" y="486"/>
                    <a:pt x="559" y="486"/>
                    <a:pt x="559" y="486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9" y="546"/>
                    <a:pt x="559" y="546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59" y="535"/>
                    <a:pt x="559" y="535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1"/>
                    <a:pt x="559" y="561"/>
                    <a:pt x="559" y="561"/>
                  </a:cubicBezTo>
                  <a:cubicBezTo>
                    <a:pt x="559" y="560"/>
                    <a:pt x="559" y="560"/>
                    <a:pt x="559" y="560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7"/>
                  </a:moveTo>
                  <a:cubicBezTo>
                    <a:pt x="559" y="574"/>
                    <a:pt x="559" y="574"/>
                    <a:pt x="559" y="574"/>
                  </a:cubicBezTo>
                  <a:cubicBezTo>
                    <a:pt x="559" y="575"/>
                    <a:pt x="559" y="575"/>
                    <a:pt x="559" y="575"/>
                  </a:cubicBezTo>
                  <a:cubicBezTo>
                    <a:pt x="559" y="568"/>
                    <a:pt x="559" y="568"/>
                    <a:pt x="559" y="568"/>
                  </a:cubicBezTo>
                  <a:cubicBezTo>
                    <a:pt x="559" y="568"/>
                    <a:pt x="559" y="567"/>
                    <a:pt x="559" y="567"/>
                  </a:cubicBezTo>
                  <a:close/>
                  <a:moveTo>
                    <a:pt x="559" y="619"/>
                  </a:moveTo>
                  <a:cubicBezTo>
                    <a:pt x="559" y="621"/>
                    <a:pt x="559" y="621"/>
                    <a:pt x="559" y="621"/>
                  </a:cubicBezTo>
                  <a:cubicBezTo>
                    <a:pt x="559" y="620"/>
                    <a:pt x="559" y="620"/>
                    <a:pt x="559" y="620"/>
                  </a:cubicBezTo>
                  <a:cubicBezTo>
                    <a:pt x="559" y="619"/>
                    <a:pt x="559" y="619"/>
                    <a:pt x="559" y="619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9" y="718"/>
                    <a:pt x="559" y="718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59" y="709"/>
                    <a:pt x="559" y="709"/>
                    <a:pt x="559" y="709"/>
                  </a:cubicBezTo>
                  <a:close/>
                  <a:moveTo>
                    <a:pt x="559" y="729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9" y="739"/>
                    <a:pt x="559" y="739"/>
                    <a:pt x="559" y="739"/>
                  </a:cubicBezTo>
                  <a:cubicBezTo>
                    <a:pt x="559" y="728"/>
                    <a:pt x="559" y="728"/>
                    <a:pt x="559" y="728"/>
                  </a:cubicBezTo>
                  <a:cubicBezTo>
                    <a:pt x="559" y="729"/>
                    <a:pt x="559" y="729"/>
                    <a:pt x="559" y="729"/>
                  </a:cubicBezTo>
                  <a:close/>
                  <a:moveTo>
                    <a:pt x="559" y="469"/>
                  </a:moveTo>
                  <a:cubicBezTo>
                    <a:pt x="559" y="464"/>
                    <a:pt x="559" y="464"/>
                    <a:pt x="559" y="464"/>
                  </a:cubicBezTo>
                  <a:cubicBezTo>
                    <a:pt x="559" y="464"/>
                    <a:pt x="559" y="464"/>
                    <a:pt x="559" y="464"/>
                  </a:cubicBezTo>
                  <a:cubicBezTo>
                    <a:pt x="559" y="467"/>
                    <a:pt x="559" y="468"/>
                    <a:pt x="559" y="469"/>
                  </a:cubicBezTo>
                  <a:close/>
                  <a:moveTo>
                    <a:pt x="556" y="35"/>
                  </a:moveTo>
                  <a:cubicBezTo>
                    <a:pt x="557" y="35"/>
                    <a:pt x="558" y="35"/>
                    <a:pt x="559" y="36"/>
                  </a:cubicBezTo>
                  <a:cubicBezTo>
                    <a:pt x="559" y="43"/>
                    <a:pt x="559" y="43"/>
                    <a:pt x="559" y="43"/>
                  </a:cubicBezTo>
                  <a:cubicBezTo>
                    <a:pt x="558" y="43"/>
                    <a:pt x="557" y="43"/>
                    <a:pt x="556" y="43"/>
                  </a:cubicBezTo>
                  <a:cubicBezTo>
                    <a:pt x="556" y="35"/>
                    <a:pt x="556" y="35"/>
                    <a:pt x="556" y="35"/>
                  </a:cubicBezTo>
                  <a:close/>
                  <a:moveTo>
                    <a:pt x="559" y="759"/>
                  </a:moveTo>
                  <a:cubicBezTo>
                    <a:pt x="558" y="759"/>
                    <a:pt x="557" y="760"/>
                    <a:pt x="556" y="760"/>
                  </a:cubicBezTo>
                  <a:cubicBezTo>
                    <a:pt x="556" y="752"/>
                    <a:pt x="556" y="752"/>
                    <a:pt x="556" y="752"/>
                  </a:cubicBezTo>
                  <a:cubicBezTo>
                    <a:pt x="557" y="751"/>
                    <a:pt x="558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3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8" y="85"/>
                    <a:pt x="557" y="85"/>
                    <a:pt x="556" y="84"/>
                  </a:cubicBezTo>
                  <a:cubicBezTo>
                    <a:pt x="556" y="68"/>
                    <a:pt x="556" y="68"/>
                    <a:pt x="556" y="68"/>
                  </a:cubicBezTo>
                  <a:cubicBezTo>
                    <a:pt x="557" y="70"/>
                    <a:pt x="558" y="72"/>
                    <a:pt x="559" y="73"/>
                  </a:cubicBezTo>
                  <a:close/>
                  <a:moveTo>
                    <a:pt x="559" y="159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8" y="174"/>
                    <a:pt x="557" y="174"/>
                    <a:pt x="556" y="174"/>
                  </a:cubicBezTo>
                  <a:cubicBezTo>
                    <a:pt x="556" y="159"/>
                    <a:pt x="556" y="159"/>
                    <a:pt x="556" y="159"/>
                  </a:cubicBezTo>
                  <a:cubicBezTo>
                    <a:pt x="557" y="159"/>
                    <a:pt x="558" y="158"/>
                    <a:pt x="558" y="158"/>
                  </a:cubicBezTo>
                  <a:cubicBezTo>
                    <a:pt x="558" y="159"/>
                    <a:pt x="558" y="159"/>
                    <a:pt x="559" y="159"/>
                  </a:cubicBezTo>
                  <a:close/>
                  <a:moveTo>
                    <a:pt x="559" y="188"/>
                  </a:moveTo>
                  <a:cubicBezTo>
                    <a:pt x="559" y="198"/>
                    <a:pt x="559" y="198"/>
                    <a:pt x="559" y="198"/>
                  </a:cubicBezTo>
                  <a:cubicBezTo>
                    <a:pt x="557" y="197"/>
                    <a:pt x="556" y="194"/>
                    <a:pt x="556" y="190"/>
                  </a:cubicBezTo>
                  <a:cubicBezTo>
                    <a:pt x="557" y="189"/>
                    <a:pt x="558" y="189"/>
                    <a:pt x="559" y="188"/>
                  </a:cubicBezTo>
                  <a:close/>
                  <a:moveTo>
                    <a:pt x="559" y="228"/>
                  </a:moveTo>
                  <a:cubicBezTo>
                    <a:pt x="559" y="235"/>
                    <a:pt x="559" y="235"/>
                    <a:pt x="559" y="235"/>
                  </a:cubicBezTo>
                  <a:cubicBezTo>
                    <a:pt x="558" y="235"/>
                    <a:pt x="558" y="235"/>
                    <a:pt x="558" y="235"/>
                  </a:cubicBezTo>
                  <a:cubicBezTo>
                    <a:pt x="557" y="237"/>
                    <a:pt x="557" y="238"/>
                    <a:pt x="556" y="240"/>
                  </a:cubicBezTo>
                  <a:cubicBezTo>
                    <a:pt x="556" y="226"/>
                    <a:pt x="556" y="226"/>
                    <a:pt x="556" y="226"/>
                  </a:cubicBezTo>
                  <a:cubicBezTo>
                    <a:pt x="557" y="227"/>
                    <a:pt x="558" y="228"/>
                    <a:pt x="559" y="228"/>
                  </a:cubicBezTo>
                  <a:close/>
                  <a:moveTo>
                    <a:pt x="559" y="262"/>
                  </a:moveTo>
                  <a:cubicBezTo>
                    <a:pt x="559" y="268"/>
                    <a:pt x="559" y="268"/>
                    <a:pt x="559" y="268"/>
                  </a:cubicBezTo>
                  <a:cubicBezTo>
                    <a:pt x="558" y="267"/>
                    <a:pt x="557" y="266"/>
                    <a:pt x="556" y="266"/>
                  </a:cubicBezTo>
                  <a:cubicBezTo>
                    <a:pt x="556" y="258"/>
                    <a:pt x="556" y="258"/>
                    <a:pt x="556" y="258"/>
                  </a:cubicBezTo>
                  <a:cubicBezTo>
                    <a:pt x="557" y="259"/>
                    <a:pt x="558" y="260"/>
                    <a:pt x="559" y="262"/>
                  </a:cubicBezTo>
                  <a:close/>
                  <a:moveTo>
                    <a:pt x="559" y="302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8" y="317"/>
                    <a:pt x="557" y="317"/>
                    <a:pt x="556" y="318"/>
                  </a:cubicBezTo>
                  <a:cubicBezTo>
                    <a:pt x="556" y="298"/>
                    <a:pt x="556" y="298"/>
                    <a:pt x="556" y="298"/>
                  </a:cubicBezTo>
                  <a:cubicBezTo>
                    <a:pt x="557" y="300"/>
                    <a:pt x="558" y="301"/>
                    <a:pt x="559" y="302"/>
                  </a:cubicBezTo>
                  <a:close/>
                  <a:moveTo>
                    <a:pt x="559" y="332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7" y="337"/>
                    <a:pt x="557" y="337"/>
                    <a:pt x="557" y="337"/>
                  </a:cubicBezTo>
                  <a:cubicBezTo>
                    <a:pt x="557" y="335"/>
                    <a:pt x="557" y="334"/>
                    <a:pt x="558" y="332"/>
                  </a:cubicBezTo>
                  <a:cubicBezTo>
                    <a:pt x="558" y="332"/>
                    <a:pt x="558" y="332"/>
                    <a:pt x="559" y="332"/>
                  </a:cubicBezTo>
                  <a:close/>
                  <a:moveTo>
                    <a:pt x="559" y="344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8" y="378"/>
                    <a:pt x="557" y="378"/>
                    <a:pt x="556" y="378"/>
                  </a:cubicBezTo>
                  <a:cubicBezTo>
                    <a:pt x="556" y="370"/>
                    <a:pt x="556" y="370"/>
                    <a:pt x="556" y="370"/>
                  </a:cubicBezTo>
                  <a:cubicBezTo>
                    <a:pt x="557" y="370"/>
                    <a:pt x="558" y="370"/>
                    <a:pt x="558" y="370"/>
                  </a:cubicBezTo>
                  <a:cubicBezTo>
                    <a:pt x="559" y="364"/>
                    <a:pt x="558" y="362"/>
                    <a:pt x="556" y="358"/>
                  </a:cubicBezTo>
                  <a:cubicBezTo>
                    <a:pt x="556" y="343"/>
                    <a:pt x="556" y="343"/>
                    <a:pt x="556" y="343"/>
                  </a:cubicBezTo>
                  <a:cubicBezTo>
                    <a:pt x="557" y="344"/>
                    <a:pt x="558" y="344"/>
                    <a:pt x="559" y="344"/>
                  </a:cubicBezTo>
                  <a:close/>
                  <a:moveTo>
                    <a:pt x="559" y="390"/>
                  </a:moveTo>
                  <a:cubicBezTo>
                    <a:pt x="559" y="397"/>
                    <a:pt x="559" y="397"/>
                    <a:pt x="559" y="397"/>
                  </a:cubicBezTo>
                  <a:cubicBezTo>
                    <a:pt x="558" y="396"/>
                    <a:pt x="558" y="395"/>
                    <a:pt x="557" y="394"/>
                  </a:cubicBezTo>
                  <a:cubicBezTo>
                    <a:pt x="556" y="394"/>
                    <a:pt x="556" y="394"/>
                    <a:pt x="556" y="394"/>
                  </a:cubicBezTo>
                  <a:cubicBezTo>
                    <a:pt x="556" y="390"/>
                    <a:pt x="556" y="390"/>
                    <a:pt x="556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6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8" y="453"/>
                    <a:pt x="558" y="453"/>
                    <a:pt x="558" y="453"/>
                  </a:cubicBezTo>
                  <a:cubicBezTo>
                    <a:pt x="558" y="450"/>
                    <a:pt x="558" y="448"/>
                    <a:pt x="559" y="446"/>
                  </a:cubicBezTo>
                  <a:close/>
                  <a:moveTo>
                    <a:pt x="559" y="464"/>
                  </a:moveTo>
                  <a:cubicBezTo>
                    <a:pt x="559" y="469"/>
                    <a:pt x="559" y="469"/>
                    <a:pt x="559" y="469"/>
                  </a:cubicBezTo>
                  <a:cubicBezTo>
                    <a:pt x="558" y="470"/>
                    <a:pt x="558" y="471"/>
                    <a:pt x="557" y="471"/>
                  </a:cubicBezTo>
                  <a:cubicBezTo>
                    <a:pt x="556" y="471"/>
                    <a:pt x="556" y="471"/>
                    <a:pt x="556" y="471"/>
                  </a:cubicBezTo>
                  <a:cubicBezTo>
                    <a:pt x="556" y="461"/>
                    <a:pt x="556" y="461"/>
                    <a:pt x="556" y="461"/>
                  </a:cubicBezTo>
                  <a:cubicBezTo>
                    <a:pt x="556" y="462"/>
                    <a:pt x="556" y="463"/>
                    <a:pt x="557" y="463"/>
                  </a:cubicBezTo>
                  <a:cubicBezTo>
                    <a:pt x="557" y="463"/>
                    <a:pt x="558" y="463"/>
                    <a:pt x="559" y="464"/>
                  </a:cubicBezTo>
                  <a:close/>
                  <a:moveTo>
                    <a:pt x="559" y="487"/>
                  </a:moveTo>
                  <a:cubicBezTo>
                    <a:pt x="559" y="508"/>
                    <a:pt x="559" y="508"/>
                    <a:pt x="559" y="508"/>
                  </a:cubicBezTo>
                  <a:cubicBezTo>
                    <a:pt x="558" y="509"/>
                    <a:pt x="558" y="509"/>
                    <a:pt x="557" y="510"/>
                  </a:cubicBezTo>
                  <a:cubicBezTo>
                    <a:pt x="557" y="509"/>
                    <a:pt x="556" y="509"/>
                    <a:pt x="556" y="508"/>
                  </a:cubicBezTo>
                  <a:cubicBezTo>
                    <a:pt x="556" y="492"/>
                    <a:pt x="556" y="492"/>
                    <a:pt x="556" y="492"/>
                  </a:cubicBezTo>
                  <a:cubicBezTo>
                    <a:pt x="557" y="490"/>
                    <a:pt x="558" y="489"/>
                    <a:pt x="559" y="487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8" y="546"/>
                    <a:pt x="557" y="546"/>
                    <a:pt x="556" y="547"/>
                  </a:cubicBezTo>
                  <a:cubicBezTo>
                    <a:pt x="556" y="539"/>
                    <a:pt x="556" y="539"/>
                    <a:pt x="556" y="539"/>
                  </a:cubicBezTo>
                  <a:cubicBezTo>
                    <a:pt x="557" y="538"/>
                    <a:pt x="558" y="537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0"/>
                    <a:pt x="559" y="560"/>
                    <a:pt x="559" y="560"/>
                  </a:cubicBezTo>
                  <a:cubicBezTo>
                    <a:pt x="558" y="560"/>
                    <a:pt x="557" y="560"/>
                    <a:pt x="556" y="560"/>
                  </a:cubicBezTo>
                  <a:cubicBezTo>
                    <a:pt x="556" y="555"/>
                    <a:pt x="556" y="555"/>
                    <a:pt x="556" y="555"/>
                  </a:cubicBezTo>
                  <a:cubicBezTo>
                    <a:pt x="557" y="555"/>
                    <a:pt x="557" y="555"/>
                    <a:pt x="558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8"/>
                  </a:moveTo>
                  <a:cubicBezTo>
                    <a:pt x="559" y="575"/>
                    <a:pt x="559" y="575"/>
                    <a:pt x="559" y="575"/>
                  </a:cubicBezTo>
                  <a:cubicBezTo>
                    <a:pt x="556" y="577"/>
                    <a:pt x="556" y="577"/>
                    <a:pt x="556" y="577"/>
                  </a:cubicBezTo>
                  <a:cubicBezTo>
                    <a:pt x="556" y="569"/>
                    <a:pt x="556" y="569"/>
                    <a:pt x="556" y="569"/>
                  </a:cubicBezTo>
                  <a:cubicBezTo>
                    <a:pt x="557" y="569"/>
                    <a:pt x="558" y="568"/>
                    <a:pt x="559" y="568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8" y="718"/>
                    <a:pt x="557" y="719"/>
                    <a:pt x="556" y="719"/>
                  </a:cubicBezTo>
                  <a:cubicBezTo>
                    <a:pt x="556" y="710"/>
                    <a:pt x="556" y="710"/>
                    <a:pt x="556" y="710"/>
                  </a:cubicBezTo>
                  <a:cubicBezTo>
                    <a:pt x="557" y="710"/>
                    <a:pt x="558" y="709"/>
                    <a:pt x="559" y="709"/>
                  </a:cubicBezTo>
                  <a:close/>
                  <a:moveTo>
                    <a:pt x="559" y="728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8" y="738"/>
                    <a:pt x="557" y="738"/>
                    <a:pt x="556" y="737"/>
                  </a:cubicBezTo>
                  <a:cubicBezTo>
                    <a:pt x="556" y="726"/>
                    <a:pt x="556" y="726"/>
                    <a:pt x="556" y="726"/>
                  </a:cubicBezTo>
                  <a:lnTo>
                    <a:pt x="559" y="728"/>
                  </a:lnTo>
                  <a:close/>
                  <a:moveTo>
                    <a:pt x="545" y="31"/>
                  </a:moveTo>
                  <a:cubicBezTo>
                    <a:pt x="546" y="31"/>
                    <a:pt x="546" y="31"/>
                    <a:pt x="546" y="31"/>
                  </a:cubicBezTo>
                  <a:cubicBezTo>
                    <a:pt x="550" y="33"/>
                    <a:pt x="553" y="34"/>
                    <a:pt x="556" y="35"/>
                  </a:cubicBezTo>
                  <a:cubicBezTo>
                    <a:pt x="556" y="43"/>
                    <a:pt x="556" y="43"/>
                    <a:pt x="556" y="43"/>
                  </a:cubicBezTo>
                  <a:cubicBezTo>
                    <a:pt x="555" y="42"/>
                    <a:pt x="554" y="42"/>
                    <a:pt x="552" y="42"/>
                  </a:cubicBezTo>
                  <a:cubicBezTo>
                    <a:pt x="554" y="53"/>
                    <a:pt x="554" y="61"/>
                    <a:pt x="556" y="68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3" y="81"/>
                    <a:pt x="551" y="80"/>
                  </a:cubicBezTo>
                  <a:cubicBezTo>
                    <a:pt x="549" y="79"/>
                    <a:pt x="547" y="79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31"/>
                    <a:pt x="545" y="31"/>
                    <a:pt x="545" y="31"/>
                  </a:cubicBezTo>
                  <a:close/>
                  <a:moveTo>
                    <a:pt x="556" y="760"/>
                  </a:moveTo>
                  <a:cubicBezTo>
                    <a:pt x="553" y="761"/>
                    <a:pt x="550" y="762"/>
                    <a:pt x="546" y="763"/>
                  </a:cubicBezTo>
                  <a:cubicBezTo>
                    <a:pt x="546" y="764"/>
                    <a:pt x="546" y="764"/>
                    <a:pt x="545" y="764"/>
                  </a:cubicBezTo>
                  <a:cubicBezTo>
                    <a:pt x="545" y="752"/>
                    <a:pt x="545" y="752"/>
                    <a:pt x="545" y="752"/>
                  </a:cubicBezTo>
                  <a:cubicBezTo>
                    <a:pt x="546" y="752"/>
                    <a:pt x="547" y="753"/>
                    <a:pt x="548" y="753"/>
                  </a:cubicBezTo>
                  <a:cubicBezTo>
                    <a:pt x="550" y="753"/>
                    <a:pt x="553" y="753"/>
                    <a:pt x="556" y="752"/>
                  </a:cubicBezTo>
                  <a:cubicBezTo>
                    <a:pt x="556" y="760"/>
                    <a:pt x="556" y="760"/>
                    <a:pt x="556" y="760"/>
                  </a:cubicBezTo>
                  <a:close/>
                  <a:moveTo>
                    <a:pt x="556" y="159"/>
                  </a:moveTo>
                  <a:cubicBezTo>
                    <a:pt x="556" y="174"/>
                    <a:pt x="556" y="174"/>
                    <a:pt x="556" y="174"/>
                  </a:cubicBezTo>
                  <a:cubicBezTo>
                    <a:pt x="553" y="175"/>
                    <a:pt x="551" y="175"/>
                    <a:pt x="548" y="176"/>
                  </a:cubicBezTo>
                  <a:cubicBezTo>
                    <a:pt x="547" y="174"/>
                    <a:pt x="546" y="173"/>
                    <a:pt x="545" y="172"/>
                  </a:cubicBezTo>
                  <a:cubicBezTo>
                    <a:pt x="545" y="165"/>
                    <a:pt x="545" y="165"/>
                    <a:pt x="545" y="165"/>
                  </a:cubicBezTo>
                  <a:cubicBezTo>
                    <a:pt x="547" y="162"/>
                    <a:pt x="551" y="159"/>
                    <a:pt x="556" y="159"/>
                  </a:cubicBezTo>
                  <a:close/>
                  <a:moveTo>
                    <a:pt x="556" y="226"/>
                  </a:moveTo>
                  <a:cubicBezTo>
                    <a:pt x="556" y="240"/>
                    <a:pt x="556" y="240"/>
                    <a:pt x="556" y="240"/>
                  </a:cubicBezTo>
                  <a:cubicBezTo>
                    <a:pt x="554" y="247"/>
                    <a:pt x="553" y="251"/>
                    <a:pt x="556" y="258"/>
                  </a:cubicBezTo>
                  <a:cubicBezTo>
                    <a:pt x="556" y="266"/>
                    <a:pt x="556" y="266"/>
                    <a:pt x="556" y="266"/>
                  </a:cubicBezTo>
                  <a:cubicBezTo>
                    <a:pt x="555" y="265"/>
                    <a:pt x="554" y="264"/>
                    <a:pt x="553" y="263"/>
                  </a:cubicBezTo>
                  <a:cubicBezTo>
                    <a:pt x="551" y="265"/>
                    <a:pt x="549" y="268"/>
                    <a:pt x="547" y="270"/>
                  </a:cubicBezTo>
                  <a:cubicBezTo>
                    <a:pt x="546" y="270"/>
                    <a:pt x="546" y="271"/>
                    <a:pt x="545" y="271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0"/>
                    <a:pt x="545" y="260"/>
                    <a:pt x="545" y="260"/>
                  </a:cubicBezTo>
                  <a:cubicBezTo>
                    <a:pt x="550" y="260"/>
                    <a:pt x="550" y="260"/>
                    <a:pt x="550" y="260"/>
                  </a:cubicBezTo>
                  <a:cubicBezTo>
                    <a:pt x="550" y="258"/>
                    <a:pt x="549" y="256"/>
                    <a:pt x="549" y="254"/>
                  </a:cubicBezTo>
                  <a:cubicBezTo>
                    <a:pt x="548" y="254"/>
                    <a:pt x="546" y="253"/>
                    <a:pt x="545" y="253"/>
                  </a:cubicBezTo>
                  <a:cubicBezTo>
                    <a:pt x="545" y="247"/>
                    <a:pt x="545" y="247"/>
                    <a:pt x="545" y="247"/>
                  </a:cubicBezTo>
                  <a:cubicBezTo>
                    <a:pt x="546" y="248"/>
                    <a:pt x="546" y="248"/>
                    <a:pt x="546" y="249"/>
                  </a:cubicBezTo>
                  <a:cubicBezTo>
                    <a:pt x="550" y="238"/>
                    <a:pt x="553" y="230"/>
                    <a:pt x="545" y="223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9" y="220"/>
                    <a:pt x="553" y="223"/>
                    <a:pt x="556" y="226"/>
                  </a:cubicBezTo>
                  <a:close/>
                  <a:moveTo>
                    <a:pt x="556" y="298"/>
                  </a:moveTo>
                  <a:cubicBezTo>
                    <a:pt x="556" y="318"/>
                    <a:pt x="556" y="318"/>
                    <a:pt x="556" y="318"/>
                  </a:cubicBezTo>
                  <a:cubicBezTo>
                    <a:pt x="553" y="319"/>
                    <a:pt x="550" y="321"/>
                    <a:pt x="545" y="321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547" y="310"/>
                    <a:pt x="550" y="310"/>
                    <a:pt x="554" y="311"/>
                  </a:cubicBezTo>
                  <a:cubicBezTo>
                    <a:pt x="554" y="309"/>
                    <a:pt x="554" y="308"/>
                    <a:pt x="554" y="306"/>
                  </a:cubicBezTo>
                  <a:cubicBezTo>
                    <a:pt x="548" y="305"/>
                    <a:pt x="548" y="299"/>
                    <a:pt x="547" y="295"/>
                  </a:cubicBezTo>
                  <a:cubicBezTo>
                    <a:pt x="549" y="292"/>
                    <a:pt x="551" y="293"/>
                    <a:pt x="554" y="293"/>
                  </a:cubicBezTo>
                  <a:cubicBezTo>
                    <a:pt x="554" y="295"/>
                    <a:pt x="555" y="297"/>
                    <a:pt x="556" y="298"/>
                  </a:cubicBezTo>
                  <a:close/>
                  <a:moveTo>
                    <a:pt x="556" y="343"/>
                  </a:moveTo>
                  <a:cubicBezTo>
                    <a:pt x="556" y="358"/>
                    <a:pt x="556" y="358"/>
                    <a:pt x="556" y="358"/>
                  </a:cubicBezTo>
                  <a:cubicBezTo>
                    <a:pt x="556" y="357"/>
                    <a:pt x="555" y="357"/>
                    <a:pt x="555" y="356"/>
                  </a:cubicBezTo>
                  <a:cubicBezTo>
                    <a:pt x="552" y="356"/>
                    <a:pt x="550" y="356"/>
                    <a:pt x="548" y="356"/>
                  </a:cubicBezTo>
                  <a:cubicBezTo>
                    <a:pt x="547" y="362"/>
                    <a:pt x="551" y="365"/>
                    <a:pt x="554" y="371"/>
                  </a:cubicBezTo>
                  <a:cubicBezTo>
                    <a:pt x="554" y="371"/>
                    <a:pt x="555" y="371"/>
                    <a:pt x="556" y="370"/>
                  </a:cubicBezTo>
                  <a:cubicBezTo>
                    <a:pt x="556" y="378"/>
                    <a:pt x="556" y="378"/>
                    <a:pt x="556" y="378"/>
                  </a:cubicBezTo>
                  <a:cubicBezTo>
                    <a:pt x="550" y="378"/>
                    <a:pt x="548" y="375"/>
                    <a:pt x="545" y="369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6" y="348"/>
                    <a:pt x="547" y="348"/>
                    <a:pt x="548" y="348"/>
                  </a:cubicBezTo>
                  <a:cubicBezTo>
                    <a:pt x="548" y="346"/>
                    <a:pt x="548" y="345"/>
                    <a:pt x="548" y="344"/>
                  </a:cubicBezTo>
                  <a:cubicBezTo>
                    <a:pt x="545" y="344"/>
                    <a:pt x="545" y="344"/>
                    <a:pt x="545" y="344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8" y="328"/>
                    <a:pt x="548" y="328"/>
                    <a:pt x="550" y="330"/>
                  </a:cubicBezTo>
                  <a:cubicBezTo>
                    <a:pt x="551" y="335"/>
                    <a:pt x="552" y="340"/>
                    <a:pt x="556" y="343"/>
                  </a:cubicBezTo>
                  <a:close/>
                  <a:moveTo>
                    <a:pt x="556" y="390"/>
                  </a:moveTo>
                  <a:cubicBezTo>
                    <a:pt x="556" y="394"/>
                    <a:pt x="556" y="394"/>
                    <a:pt x="556" y="394"/>
                  </a:cubicBezTo>
                  <a:cubicBezTo>
                    <a:pt x="554" y="394"/>
                    <a:pt x="552" y="393"/>
                    <a:pt x="550" y="393"/>
                  </a:cubicBezTo>
                  <a:cubicBezTo>
                    <a:pt x="551" y="399"/>
                    <a:pt x="551" y="407"/>
                    <a:pt x="556" y="411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45" y="414"/>
                    <a:pt x="545" y="414"/>
                    <a:pt x="545" y="414"/>
                  </a:cubicBezTo>
                  <a:cubicBezTo>
                    <a:pt x="545" y="411"/>
                    <a:pt x="545" y="411"/>
                    <a:pt x="545" y="411"/>
                  </a:cubicBezTo>
                  <a:cubicBezTo>
                    <a:pt x="547" y="410"/>
                    <a:pt x="548" y="410"/>
                    <a:pt x="550" y="410"/>
                  </a:cubicBezTo>
                  <a:cubicBezTo>
                    <a:pt x="548" y="401"/>
                    <a:pt x="547" y="399"/>
                    <a:pt x="545" y="396"/>
                  </a:cubicBezTo>
                  <a:cubicBezTo>
                    <a:pt x="545" y="390"/>
                    <a:pt x="545" y="390"/>
                    <a:pt x="545" y="390"/>
                  </a:cubicBezTo>
                  <a:cubicBezTo>
                    <a:pt x="556" y="390"/>
                    <a:pt x="556" y="390"/>
                    <a:pt x="556" y="390"/>
                  </a:cubicBezTo>
                  <a:close/>
                  <a:moveTo>
                    <a:pt x="556" y="461"/>
                  </a:moveTo>
                  <a:cubicBezTo>
                    <a:pt x="556" y="471"/>
                    <a:pt x="556" y="471"/>
                    <a:pt x="556" y="471"/>
                  </a:cubicBezTo>
                  <a:cubicBezTo>
                    <a:pt x="552" y="472"/>
                    <a:pt x="549" y="473"/>
                    <a:pt x="545" y="474"/>
                  </a:cubicBezTo>
                  <a:cubicBezTo>
                    <a:pt x="545" y="449"/>
                    <a:pt x="545" y="449"/>
                    <a:pt x="545" y="449"/>
                  </a:cubicBezTo>
                  <a:cubicBezTo>
                    <a:pt x="548" y="454"/>
                    <a:pt x="551" y="458"/>
                    <a:pt x="556" y="461"/>
                  </a:cubicBezTo>
                  <a:cubicBezTo>
                    <a:pt x="556" y="461"/>
                    <a:pt x="556" y="461"/>
                    <a:pt x="556" y="461"/>
                  </a:cubicBezTo>
                  <a:close/>
                  <a:moveTo>
                    <a:pt x="556" y="492"/>
                  </a:moveTo>
                  <a:cubicBezTo>
                    <a:pt x="556" y="508"/>
                    <a:pt x="556" y="508"/>
                    <a:pt x="556" y="508"/>
                  </a:cubicBezTo>
                  <a:cubicBezTo>
                    <a:pt x="554" y="505"/>
                    <a:pt x="553" y="503"/>
                    <a:pt x="553" y="499"/>
                  </a:cubicBezTo>
                  <a:cubicBezTo>
                    <a:pt x="554" y="497"/>
                    <a:pt x="555" y="495"/>
                    <a:pt x="556" y="492"/>
                  </a:cubicBezTo>
                  <a:close/>
                  <a:moveTo>
                    <a:pt x="556" y="539"/>
                  </a:moveTo>
                  <a:cubicBezTo>
                    <a:pt x="556" y="547"/>
                    <a:pt x="556" y="547"/>
                    <a:pt x="556" y="547"/>
                  </a:cubicBezTo>
                  <a:cubicBezTo>
                    <a:pt x="554" y="548"/>
                    <a:pt x="552" y="550"/>
                    <a:pt x="550" y="553"/>
                  </a:cubicBezTo>
                  <a:cubicBezTo>
                    <a:pt x="554" y="554"/>
                    <a:pt x="554" y="554"/>
                    <a:pt x="556" y="555"/>
                  </a:cubicBezTo>
                  <a:cubicBezTo>
                    <a:pt x="556" y="560"/>
                    <a:pt x="556" y="560"/>
                    <a:pt x="556" y="560"/>
                  </a:cubicBezTo>
                  <a:cubicBezTo>
                    <a:pt x="552" y="559"/>
                    <a:pt x="549" y="559"/>
                    <a:pt x="545" y="560"/>
                  </a:cubicBezTo>
                  <a:cubicBezTo>
                    <a:pt x="545" y="550"/>
                    <a:pt x="545" y="550"/>
                    <a:pt x="545" y="550"/>
                  </a:cubicBezTo>
                  <a:cubicBezTo>
                    <a:pt x="550" y="546"/>
                    <a:pt x="552" y="541"/>
                    <a:pt x="545" y="539"/>
                  </a:cubicBezTo>
                  <a:cubicBezTo>
                    <a:pt x="545" y="539"/>
                    <a:pt x="545" y="539"/>
                    <a:pt x="545" y="539"/>
                  </a:cubicBezTo>
                  <a:cubicBezTo>
                    <a:pt x="545" y="533"/>
                    <a:pt x="545" y="533"/>
                    <a:pt x="545" y="533"/>
                  </a:cubicBezTo>
                  <a:cubicBezTo>
                    <a:pt x="552" y="540"/>
                    <a:pt x="552" y="540"/>
                    <a:pt x="552" y="540"/>
                  </a:cubicBezTo>
                  <a:cubicBezTo>
                    <a:pt x="554" y="540"/>
                    <a:pt x="555" y="540"/>
                    <a:pt x="556" y="539"/>
                  </a:cubicBezTo>
                  <a:cubicBezTo>
                    <a:pt x="556" y="539"/>
                    <a:pt x="556" y="539"/>
                    <a:pt x="556" y="539"/>
                  </a:cubicBezTo>
                  <a:close/>
                  <a:moveTo>
                    <a:pt x="556" y="569"/>
                  </a:moveTo>
                  <a:cubicBezTo>
                    <a:pt x="556" y="577"/>
                    <a:pt x="556" y="577"/>
                    <a:pt x="556" y="577"/>
                  </a:cubicBezTo>
                  <a:cubicBezTo>
                    <a:pt x="553" y="580"/>
                    <a:pt x="549" y="584"/>
                    <a:pt x="545" y="587"/>
                  </a:cubicBezTo>
                  <a:cubicBezTo>
                    <a:pt x="545" y="580"/>
                    <a:pt x="545" y="580"/>
                    <a:pt x="545" y="580"/>
                  </a:cubicBezTo>
                  <a:cubicBezTo>
                    <a:pt x="547" y="579"/>
                    <a:pt x="548" y="578"/>
                    <a:pt x="550" y="576"/>
                  </a:cubicBezTo>
                  <a:cubicBezTo>
                    <a:pt x="548" y="576"/>
                    <a:pt x="547" y="575"/>
                    <a:pt x="545" y="575"/>
                  </a:cubicBezTo>
                  <a:cubicBezTo>
                    <a:pt x="545" y="569"/>
                    <a:pt x="545" y="569"/>
                    <a:pt x="545" y="569"/>
                  </a:cubicBezTo>
                  <a:cubicBezTo>
                    <a:pt x="551" y="571"/>
                    <a:pt x="551" y="571"/>
                    <a:pt x="551" y="571"/>
                  </a:cubicBezTo>
                  <a:cubicBezTo>
                    <a:pt x="553" y="570"/>
                    <a:pt x="555" y="570"/>
                    <a:pt x="556" y="569"/>
                  </a:cubicBezTo>
                  <a:close/>
                  <a:moveTo>
                    <a:pt x="556" y="710"/>
                  </a:moveTo>
                  <a:cubicBezTo>
                    <a:pt x="556" y="719"/>
                    <a:pt x="556" y="719"/>
                    <a:pt x="556" y="719"/>
                  </a:cubicBezTo>
                  <a:cubicBezTo>
                    <a:pt x="554" y="720"/>
                    <a:pt x="552" y="721"/>
                    <a:pt x="550" y="722"/>
                  </a:cubicBezTo>
                  <a:cubicBezTo>
                    <a:pt x="552" y="723"/>
                    <a:pt x="554" y="725"/>
                    <a:pt x="556" y="726"/>
                  </a:cubicBezTo>
                  <a:cubicBezTo>
                    <a:pt x="556" y="737"/>
                    <a:pt x="556" y="737"/>
                    <a:pt x="556" y="737"/>
                  </a:cubicBezTo>
                  <a:cubicBezTo>
                    <a:pt x="553" y="735"/>
                    <a:pt x="549" y="733"/>
                    <a:pt x="545" y="731"/>
                  </a:cubicBezTo>
                  <a:cubicBezTo>
                    <a:pt x="545" y="717"/>
                    <a:pt x="545" y="717"/>
                    <a:pt x="545" y="717"/>
                  </a:cubicBezTo>
                  <a:cubicBezTo>
                    <a:pt x="549" y="714"/>
                    <a:pt x="552" y="712"/>
                    <a:pt x="556" y="710"/>
                  </a:cubicBezTo>
                  <a:close/>
                  <a:moveTo>
                    <a:pt x="545" y="496"/>
                  </a:moveTo>
                  <a:cubicBezTo>
                    <a:pt x="545" y="483"/>
                    <a:pt x="545" y="483"/>
                    <a:pt x="545" y="483"/>
                  </a:cubicBezTo>
                  <a:cubicBezTo>
                    <a:pt x="548" y="485"/>
                    <a:pt x="547" y="490"/>
                    <a:pt x="547" y="495"/>
                  </a:cubicBezTo>
                  <a:lnTo>
                    <a:pt x="545" y="496"/>
                  </a:lnTo>
                  <a:close/>
                  <a:moveTo>
                    <a:pt x="539" y="27"/>
                  </a:moveTo>
                  <a:cubicBezTo>
                    <a:pt x="541" y="29"/>
                    <a:pt x="544" y="30"/>
                    <a:pt x="545" y="3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56"/>
                    <a:pt x="546" y="46"/>
                    <a:pt x="539" y="38"/>
                  </a:cubicBezTo>
                  <a:cubicBezTo>
                    <a:pt x="539" y="27"/>
                    <a:pt x="539" y="27"/>
                    <a:pt x="539" y="27"/>
                  </a:cubicBezTo>
                  <a:close/>
                  <a:moveTo>
                    <a:pt x="545" y="764"/>
                  </a:moveTo>
                  <a:cubicBezTo>
                    <a:pt x="544" y="765"/>
                    <a:pt x="541" y="766"/>
                    <a:pt x="539" y="767"/>
                  </a:cubicBezTo>
                  <a:cubicBezTo>
                    <a:pt x="539" y="749"/>
                    <a:pt x="539" y="749"/>
                    <a:pt x="539" y="749"/>
                  </a:cubicBezTo>
                  <a:cubicBezTo>
                    <a:pt x="541" y="750"/>
                    <a:pt x="543" y="751"/>
                    <a:pt x="545" y="752"/>
                  </a:cubicBezTo>
                  <a:cubicBezTo>
                    <a:pt x="545" y="764"/>
                    <a:pt x="545" y="764"/>
                    <a:pt x="545" y="764"/>
                  </a:cubicBezTo>
                  <a:close/>
                  <a:moveTo>
                    <a:pt x="545" y="71"/>
                  </a:moveTo>
                  <a:cubicBezTo>
                    <a:pt x="543" y="70"/>
                    <a:pt x="541" y="69"/>
                    <a:pt x="539" y="68"/>
                  </a:cubicBezTo>
                  <a:cubicBezTo>
                    <a:pt x="539" y="76"/>
                    <a:pt x="539" y="76"/>
                    <a:pt x="539" y="76"/>
                  </a:cubicBezTo>
                  <a:cubicBezTo>
                    <a:pt x="541" y="77"/>
                    <a:pt x="543" y="78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lose/>
                  <a:moveTo>
                    <a:pt x="545" y="165"/>
                  </a:moveTo>
                  <a:cubicBezTo>
                    <a:pt x="545" y="172"/>
                    <a:pt x="545" y="172"/>
                    <a:pt x="545" y="172"/>
                  </a:cubicBezTo>
                  <a:cubicBezTo>
                    <a:pt x="544" y="169"/>
                    <a:pt x="544" y="167"/>
                    <a:pt x="545" y="165"/>
                  </a:cubicBezTo>
                  <a:close/>
                  <a:moveTo>
                    <a:pt x="545" y="217"/>
                  </a:moveTo>
                  <a:cubicBezTo>
                    <a:pt x="545" y="223"/>
                    <a:pt x="545" y="223"/>
                    <a:pt x="545" y="223"/>
                  </a:cubicBezTo>
                  <a:cubicBezTo>
                    <a:pt x="544" y="222"/>
                    <a:pt x="544" y="221"/>
                    <a:pt x="542" y="220"/>
                  </a:cubicBezTo>
                  <a:cubicBezTo>
                    <a:pt x="540" y="231"/>
                    <a:pt x="537" y="240"/>
                    <a:pt x="545" y="247"/>
                  </a:cubicBezTo>
                  <a:cubicBezTo>
                    <a:pt x="545" y="253"/>
                    <a:pt x="545" y="253"/>
                    <a:pt x="545" y="253"/>
                  </a:cubicBezTo>
                  <a:cubicBezTo>
                    <a:pt x="543" y="252"/>
                    <a:pt x="542" y="251"/>
                    <a:pt x="539" y="250"/>
                  </a:cubicBezTo>
                  <a:cubicBezTo>
                    <a:pt x="539" y="212"/>
                    <a:pt x="539" y="212"/>
                    <a:pt x="539" y="212"/>
                  </a:cubicBezTo>
                  <a:cubicBezTo>
                    <a:pt x="541" y="214"/>
                    <a:pt x="544" y="215"/>
                    <a:pt x="545" y="217"/>
                  </a:cubicBezTo>
                  <a:close/>
                  <a:moveTo>
                    <a:pt x="545" y="260"/>
                  </a:moveTo>
                  <a:cubicBezTo>
                    <a:pt x="545" y="264"/>
                    <a:pt x="545" y="264"/>
                    <a:pt x="545" y="264"/>
                  </a:cubicBezTo>
                  <a:cubicBezTo>
                    <a:pt x="544" y="264"/>
                    <a:pt x="542" y="262"/>
                    <a:pt x="539" y="261"/>
                  </a:cubicBezTo>
                  <a:cubicBezTo>
                    <a:pt x="539" y="257"/>
                    <a:pt x="539" y="257"/>
                    <a:pt x="539" y="257"/>
                  </a:cubicBezTo>
                  <a:cubicBezTo>
                    <a:pt x="541" y="258"/>
                    <a:pt x="542" y="259"/>
                    <a:pt x="544" y="260"/>
                  </a:cubicBezTo>
                  <a:cubicBezTo>
                    <a:pt x="545" y="260"/>
                    <a:pt x="545" y="260"/>
                    <a:pt x="545" y="260"/>
                  </a:cubicBezTo>
                  <a:close/>
                  <a:moveTo>
                    <a:pt x="545" y="264"/>
                  </a:moveTo>
                  <a:cubicBezTo>
                    <a:pt x="545" y="271"/>
                    <a:pt x="545" y="271"/>
                    <a:pt x="545" y="271"/>
                  </a:cubicBezTo>
                  <a:cubicBezTo>
                    <a:pt x="543" y="272"/>
                    <a:pt x="541" y="274"/>
                    <a:pt x="539" y="275"/>
                  </a:cubicBezTo>
                  <a:cubicBezTo>
                    <a:pt x="539" y="269"/>
                    <a:pt x="539" y="269"/>
                    <a:pt x="539" y="269"/>
                  </a:cubicBezTo>
                  <a:cubicBezTo>
                    <a:pt x="542" y="268"/>
                    <a:pt x="545" y="267"/>
                    <a:pt x="545" y="264"/>
                  </a:cubicBezTo>
                  <a:close/>
                  <a:moveTo>
                    <a:pt x="545" y="309"/>
                  </a:moveTo>
                  <a:cubicBezTo>
                    <a:pt x="545" y="321"/>
                    <a:pt x="545" y="321"/>
                    <a:pt x="545" y="321"/>
                  </a:cubicBezTo>
                  <a:cubicBezTo>
                    <a:pt x="545" y="321"/>
                    <a:pt x="545" y="320"/>
                    <a:pt x="544" y="320"/>
                  </a:cubicBezTo>
                  <a:cubicBezTo>
                    <a:pt x="543" y="318"/>
                    <a:pt x="541" y="316"/>
                    <a:pt x="540" y="314"/>
                  </a:cubicBezTo>
                  <a:cubicBezTo>
                    <a:pt x="539" y="314"/>
                    <a:pt x="539" y="314"/>
                    <a:pt x="539" y="314"/>
                  </a:cubicBezTo>
                  <a:cubicBezTo>
                    <a:pt x="539" y="304"/>
                    <a:pt x="539" y="304"/>
                    <a:pt x="539" y="304"/>
                  </a:cubicBezTo>
                  <a:cubicBezTo>
                    <a:pt x="542" y="306"/>
                    <a:pt x="543" y="308"/>
                    <a:pt x="545" y="309"/>
                  </a:cubicBezTo>
                  <a:close/>
                  <a:moveTo>
                    <a:pt x="545" y="328"/>
                  </a:moveTo>
                  <a:cubicBezTo>
                    <a:pt x="545" y="344"/>
                    <a:pt x="545" y="344"/>
                    <a:pt x="545" y="344"/>
                  </a:cubicBezTo>
                  <a:cubicBezTo>
                    <a:pt x="544" y="344"/>
                    <a:pt x="542" y="344"/>
                    <a:pt x="541" y="344"/>
                  </a:cubicBezTo>
                  <a:cubicBezTo>
                    <a:pt x="541" y="346"/>
                    <a:pt x="541" y="348"/>
                    <a:pt x="542" y="350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5" y="369"/>
                    <a:pt x="545" y="369"/>
                    <a:pt x="545" y="369"/>
                  </a:cubicBezTo>
                  <a:cubicBezTo>
                    <a:pt x="545" y="367"/>
                    <a:pt x="544" y="365"/>
                    <a:pt x="543" y="363"/>
                  </a:cubicBezTo>
                  <a:cubicBezTo>
                    <a:pt x="542" y="363"/>
                    <a:pt x="541" y="363"/>
                    <a:pt x="540" y="363"/>
                  </a:cubicBezTo>
                  <a:cubicBezTo>
                    <a:pt x="540" y="364"/>
                    <a:pt x="540" y="365"/>
                    <a:pt x="539" y="366"/>
                  </a:cubicBezTo>
                  <a:cubicBezTo>
                    <a:pt x="539" y="334"/>
                    <a:pt x="539" y="334"/>
                    <a:pt x="539" y="334"/>
                  </a:cubicBezTo>
                  <a:cubicBezTo>
                    <a:pt x="542" y="331"/>
                    <a:pt x="543" y="330"/>
                    <a:pt x="544" y="328"/>
                  </a:cubicBezTo>
                  <a:cubicBezTo>
                    <a:pt x="544" y="328"/>
                    <a:pt x="545" y="328"/>
                    <a:pt x="545" y="328"/>
                  </a:cubicBezTo>
                  <a:close/>
                  <a:moveTo>
                    <a:pt x="545" y="390"/>
                  </a:moveTo>
                  <a:cubicBezTo>
                    <a:pt x="545" y="396"/>
                    <a:pt x="545" y="396"/>
                    <a:pt x="545" y="396"/>
                  </a:cubicBezTo>
                  <a:cubicBezTo>
                    <a:pt x="545" y="395"/>
                    <a:pt x="545" y="395"/>
                    <a:pt x="544" y="394"/>
                  </a:cubicBezTo>
                  <a:cubicBezTo>
                    <a:pt x="539" y="394"/>
                    <a:pt x="539" y="394"/>
                    <a:pt x="539" y="394"/>
                  </a:cubicBezTo>
                  <a:cubicBezTo>
                    <a:pt x="539" y="390"/>
                    <a:pt x="539" y="390"/>
                    <a:pt x="539" y="390"/>
                  </a:cubicBezTo>
                  <a:cubicBezTo>
                    <a:pt x="545" y="390"/>
                    <a:pt x="545" y="390"/>
                    <a:pt x="545" y="390"/>
                  </a:cubicBezTo>
                  <a:close/>
                  <a:moveTo>
                    <a:pt x="545" y="411"/>
                  </a:moveTo>
                  <a:cubicBezTo>
                    <a:pt x="545" y="414"/>
                    <a:pt x="545" y="414"/>
                    <a:pt x="545" y="414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9" y="405"/>
                    <a:pt x="539" y="405"/>
                    <a:pt x="539" y="405"/>
                  </a:cubicBezTo>
                  <a:cubicBezTo>
                    <a:pt x="541" y="410"/>
                    <a:pt x="541" y="410"/>
                    <a:pt x="541" y="410"/>
                  </a:cubicBezTo>
                  <a:cubicBezTo>
                    <a:pt x="541" y="410"/>
                    <a:pt x="542" y="411"/>
                    <a:pt x="543" y="411"/>
                  </a:cubicBezTo>
                  <a:cubicBezTo>
                    <a:pt x="544" y="411"/>
                    <a:pt x="544" y="411"/>
                    <a:pt x="545" y="411"/>
                  </a:cubicBezTo>
                  <a:close/>
                  <a:moveTo>
                    <a:pt x="545" y="449"/>
                  </a:moveTo>
                  <a:cubicBezTo>
                    <a:pt x="545" y="474"/>
                    <a:pt x="545" y="474"/>
                    <a:pt x="545" y="474"/>
                  </a:cubicBezTo>
                  <a:cubicBezTo>
                    <a:pt x="543" y="474"/>
                    <a:pt x="541" y="474"/>
                    <a:pt x="539" y="475"/>
                  </a:cubicBezTo>
                  <a:cubicBezTo>
                    <a:pt x="539" y="467"/>
                    <a:pt x="539" y="467"/>
                    <a:pt x="539" y="467"/>
                  </a:cubicBezTo>
                  <a:cubicBezTo>
                    <a:pt x="540" y="467"/>
                    <a:pt x="540" y="467"/>
                    <a:pt x="541" y="467"/>
                  </a:cubicBezTo>
                  <a:cubicBezTo>
                    <a:pt x="541" y="465"/>
                    <a:pt x="541" y="463"/>
                    <a:pt x="541" y="461"/>
                  </a:cubicBezTo>
                  <a:cubicBezTo>
                    <a:pt x="539" y="461"/>
                    <a:pt x="539" y="461"/>
                    <a:pt x="539" y="461"/>
                  </a:cubicBezTo>
                  <a:cubicBezTo>
                    <a:pt x="539" y="423"/>
                    <a:pt x="539" y="423"/>
                    <a:pt x="539" y="423"/>
                  </a:cubicBezTo>
                  <a:cubicBezTo>
                    <a:pt x="540" y="430"/>
                    <a:pt x="542" y="441"/>
                    <a:pt x="545" y="449"/>
                  </a:cubicBezTo>
                  <a:close/>
                  <a:moveTo>
                    <a:pt x="545" y="483"/>
                  </a:moveTo>
                  <a:cubicBezTo>
                    <a:pt x="545" y="496"/>
                    <a:pt x="545" y="496"/>
                    <a:pt x="545" y="496"/>
                  </a:cubicBezTo>
                  <a:cubicBezTo>
                    <a:pt x="544" y="496"/>
                    <a:pt x="544" y="497"/>
                    <a:pt x="543" y="497"/>
                  </a:cubicBezTo>
                  <a:cubicBezTo>
                    <a:pt x="539" y="491"/>
                    <a:pt x="541" y="489"/>
                    <a:pt x="542" y="482"/>
                  </a:cubicBezTo>
                  <a:cubicBezTo>
                    <a:pt x="543" y="482"/>
                    <a:pt x="544" y="482"/>
                    <a:pt x="545" y="483"/>
                  </a:cubicBezTo>
                  <a:close/>
                  <a:moveTo>
                    <a:pt x="545" y="533"/>
                  </a:moveTo>
                  <a:cubicBezTo>
                    <a:pt x="545" y="539"/>
                    <a:pt x="545" y="539"/>
                    <a:pt x="545" y="539"/>
                  </a:cubicBezTo>
                  <a:cubicBezTo>
                    <a:pt x="544" y="543"/>
                    <a:pt x="541" y="546"/>
                    <a:pt x="539" y="549"/>
                  </a:cubicBezTo>
                  <a:cubicBezTo>
                    <a:pt x="539" y="544"/>
                    <a:pt x="539" y="544"/>
                    <a:pt x="539" y="544"/>
                  </a:cubicBezTo>
                  <a:cubicBezTo>
                    <a:pt x="541" y="541"/>
                    <a:pt x="541" y="537"/>
                    <a:pt x="539" y="533"/>
                  </a:cubicBezTo>
                  <a:cubicBezTo>
                    <a:pt x="539" y="527"/>
                    <a:pt x="539" y="527"/>
                    <a:pt x="539" y="527"/>
                  </a:cubicBezTo>
                  <a:cubicBezTo>
                    <a:pt x="545" y="533"/>
                    <a:pt x="545" y="533"/>
                    <a:pt x="545" y="533"/>
                  </a:cubicBezTo>
                  <a:close/>
                  <a:moveTo>
                    <a:pt x="545" y="550"/>
                  </a:moveTo>
                  <a:cubicBezTo>
                    <a:pt x="545" y="560"/>
                    <a:pt x="545" y="560"/>
                    <a:pt x="545" y="560"/>
                  </a:cubicBezTo>
                  <a:cubicBezTo>
                    <a:pt x="544" y="560"/>
                    <a:pt x="541" y="561"/>
                    <a:pt x="539" y="562"/>
                  </a:cubicBezTo>
                  <a:cubicBezTo>
                    <a:pt x="539" y="555"/>
                    <a:pt x="539" y="555"/>
                    <a:pt x="539" y="555"/>
                  </a:cubicBezTo>
                  <a:cubicBezTo>
                    <a:pt x="541" y="554"/>
                    <a:pt x="544" y="552"/>
                    <a:pt x="545" y="550"/>
                  </a:cubicBezTo>
                  <a:close/>
                  <a:moveTo>
                    <a:pt x="545" y="569"/>
                  </a:moveTo>
                  <a:cubicBezTo>
                    <a:pt x="545" y="575"/>
                    <a:pt x="545" y="575"/>
                    <a:pt x="545" y="575"/>
                  </a:cubicBezTo>
                  <a:cubicBezTo>
                    <a:pt x="544" y="574"/>
                    <a:pt x="541" y="573"/>
                    <a:pt x="539" y="573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45" y="569"/>
                    <a:pt x="545" y="569"/>
                    <a:pt x="545" y="569"/>
                  </a:cubicBezTo>
                  <a:close/>
                  <a:moveTo>
                    <a:pt x="545" y="580"/>
                  </a:moveTo>
                  <a:cubicBezTo>
                    <a:pt x="545" y="587"/>
                    <a:pt x="545" y="587"/>
                    <a:pt x="545" y="587"/>
                  </a:cubicBezTo>
                  <a:cubicBezTo>
                    <a:pt x="544" y="588"/>
                    <a:pt x="541" y="590"/>
                    <a:pt x="539" y="592"/>
                  </a:cubicBezTo>
                  <a:cubicBezTo>
                    <a:pt x="539" y="583"/>
                    <a:pt x="539" y="583"/>
                    <a:pt x="539" y="583"/>
                  </a:cubicBezTo>
                  <a:cubicBezTo>
                    <a:pt x="542" y="582"/>
                    <a:pt x="544" y="582"/>
                    <a:pt x="545" y="580"/>
                  </a:cubicBezTo>
                  <a:close/>
                  <a:moveTo>
                    <a:pt x="545" y="717"/>
                  </a:moveTo>
                  <a:cubicBezTo>
                    <a:pt x="545" y="731"/>
                    <a:pt x="545" y="731"/>
                    <a:pt x="545" y="731"/>
                  </a:cubicBezTo>
                  <a:cubicBezTo>
                    <a:pt x="544" y="730"/>
                    <a:pt x="541" y="730"/>
                    <a:pt x="539" y="730"/>
                  </a:cubicBezTo>
                  <a:cubicBezTo>
                    <a:pt x="539" y="720"/>
                    <a:pt x="539" y="720"/>
                    <a:pt x="539" y="720"/>
                  </a:cubicBezTo>
                  <a:cubicBezTo>
                    <a:pt x="540" y="720"/>
                    <a:pt x="541" y="720"/>
                    <a:pt x="542" y="720"/>
                  </a:cubicBezTo>
                  <a:cubicBezTo>
                    <a:pt x="543" y="719"/>
                    <a:pt x="544" y="718"/>
                    <a:pt x="545" y="717"/>
                  </a:cubicBezTo>
                  <a:close/>
                  <a:moveTo>
                    <a:pt x="534" y="25"/>
                  </a:moveTo>
                  <a:cubicBezTo>
                    <a:pt x="535" y="25"/>
                    <a:pt x="535" y="25"/>
                    <a:pt x="535" y="25"/>
                  </a:cubicBezTo>
                  <a:cubicBezTo>
                    <a:pt x="536" y="25"/>
                    <a:pt x="538" y="26"/>
                    <a:pt x="539" y="27"/>
                  </a:cubicBezTo>
                  <a:cubicBezTo>
                    <a:pt x="539" y="38"/>
                    <a:pt x="539" y="38"/>
                    <a:pt x="539" y="38"/>
                  </a:cubicBezTo>
                  <a:cubicBezTo>
                    <a:pt x="538" y="37"/>
                    <a:pt x="537" y="35"/>
                    <a:pt x="534" y="34"/>
                  </a:cubicBezTo>
                  <a:cubicBezTo>
                    <a:pt x="534" y="25"/>
                    <a:pt x="534" y="25"/>
                    <a:pt x="534" y="25"/>
                  </a:cubicBezTo>
                  <a:close/>
                  <a:moveTo>
                    <a:pt x="539" y="767"/>
                  </a:moveTo>
                  <a:cubicBezTo>
                    <a:pt x="538" y="768"/>
                    <a:pt x="536" y="769"/>
                    <a:pt x="534" y="770"/>
                  </a:cubicBezTo>
                  <a:cubicBezTo>
                    <a:pt x="534" y="761"/>
                    <a:pt x="534" y="761"/>
                    <a:pt x="534" y="761"/>
                  </a:cubicBezTo>
                  <a:cubicBezTo>
                    <a:pt x="536" y="761"/>
                    <a:pt x="537" y="760"/>
                    <a:pt x="538" y="760"/>
                  </a:cubicBezTo>
                  <a:cubicBezTo>
                    <a:pt x="537" y="759"/>
                    <a:pt x="536" y="757"/>
                    <a:pt x="534" y="756"/>
                  </a:cubicBezTo>
                  <a:cubicBezTo>
                    <a:pt x="534" y="745"/>
                    <a:pt x="534" y="745"/>
                    <a:pt x="534" y="745"/>
                  </a:cubicBezTo>
                  <a:cubicBezTo>
                    <a:pt x="536" y="746"/>
                    <a:pt x="538" y="747"/>
                    <a:pt x="539" y="749"/>
                  </a:cubicBezTo>
                  <a:cubicBezTo>
                    <a:pt x="539" y="767"/>
                    <a:pt x="539" y="767"/>
                    <a:pt x="539" y="767"/>
                  </a:cubicBezTo>
                  <a:close/>
                  <a:moveTo>
                    <a:pt x="539" y="68"/>
                  </a:moveTo>
                  <a:cubicBezTo>
                    <a:pt x="539" y="76"/>
                    <a:pt x="539" y="76"/>
                    <a:pt x="539" y="76"/>
                  </a:cubicBezTo>
                  <a:cubicBezTo>
                    <a:pt x="538" y="75"/>
                    <a:pt x="536" y="75"/>
                    <a:pt x="534" y="74"/>
                  </a:cubicBezTo>
                  <a:cubicBezTo>
                    <a:pt x="534" y="66"/>
                    <a:pt x="534" y="66"/>
                    <a:pt x="534" y="66"/>
                  </a:cubicBezTo>
                  <a:cubicBezTo>
                    <a:pt x="536" y="67"/>
                    <a:pt x="537" y="67"/>
                    <a:pt x="539" y="68"/>
                  </a:cubicBezTo>
                  <a:close/>
                  <a:moveTo>
                    <a:pt x="539" y="212"/>
                  </a:moveTo>
                  <a:cubicBezTo>
                    <a:pt x="539" y="250"/>
                    <a:pt x="539" y="250"/>
                    <a:pt x="539" y="250"/>
                  </a:cubicBezTo>
                  <a:cubicBezTo>
                    <a:pt x="538" y="249"/>
                    <a:pt x="537" y="249"/>
                    <a:pt x="535" y="249"/>
                  </a:cubicBezTo>
                  <a:cubicBezTo>
                    <a:pt x="535" y="250"/>
                    <a:pt x="535" y="251"/>
                    <a:pt x="534" y="252"/>
                  </a:cubicBezTo>
                  <a:cubicBezTo>
                    <a:pt x="534" y="245"/>
                    <a:pt x="534" y="245"/>
                    <a:pt x="534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3"/>
                    <a:pt x="535" y="243"/>
                    <a:pt x="535" y="242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29"/>
                    <a:pt x="534" y="229"/>
                    <a:pt x="534" y="229"/>
                  </a:cubicBezTo>
                  <a:cubicBezTo>
                    <a:pt x="535" y="224"/>
                    <a:pt x="536" y="220"/>
                    <a:pt x="534" y="217"/>
                  </a:cubicBezTo>
                  <a:cubicBezTo>
                    <a:pt x="534" y="209"/>
                    <a:pt x="534" y="209"/>
                    <a:pt x="534" y="209"/>
                  </a:cubicBezTo>
                  <a:cubicBezTo>
                    <a:pt x="536" y="210"/>
                    <a:pt x="538" y="211"/>
                    <a:pt x="539" y="212"/>
                  </a:cubicBezTo>
                  <a:close/>
                  <a:moveTo>
                    <a:pt x="539" y="257"/>
                  </a:moveTo>
                  <a:cubicBezTo>
                    <a:pt x="539" y="261"/>
                    <a:pt x="539" y="261"/>
                    <a:pt x="539" y="261"/>
                  </a:cubicBezTo>
                  <a:cubicBezTo>
                    <a:pt x="538" y="260"/>
                    <a:pt x="536" y="259"/>
                    <a:pt x="534" y="258"/>
                  </a:cubicBezTo>
                  <a:cubicBezTo>
                    <a:pt x="534" y="254"/>
                    <a:pt x="534" y="254"/>
                    <a:pt x="534" y="254"/>
                  </a:cubicBezTo>
                  <a:cubicBezTo>
                    <a:pt x="537" y="255"/>
                    <a:pt x="538" y="255"/>
                    <a:pt x="539" y="257"/>
                  </a:cubicBezTo>
                  <a:close/>
                  <a:moveTo>
                    <a:pt x="539" y="269"/>
                  </a:moveTo>
                  <a:cubicBezTo>
                    <a:pt x="539" y="275"/>
                    <a:pt x="539" y="275"/>
                    <a:pt x="539" y="275"/>
                  </a:cubicBezTo>
                  <a:cubicBezTo>
                    <a:pt x="538" y="277"/>
                    <a:pt x="536" y="279"/>
                    <a:pt x="534" y="281"/>
                  </a:cubicBezTo>
                  <a:cubicBezTo>
                    <a:pt x="534" y="276"/>
                    <a:pt x="534" y="276"/>
                    <a:pt x="534" y="276"/>
                  </a:cubicBezTo>
                  <a:cubicBezTo>
                    <a:pt x="535" y="275"/>
                    <a:pt x="536" y="275"/>
                    <a:pt x="537" y="274"/>
                  </a:cubicBezTo>
                  <a:cubicBezTo>
                    <a:pt x="536" y="273"/>
                    <a:pt x="535" y="273"/>
                    <a:pt x="534" y="272"/>
                  </a:cubicBezTo>
                  <a:cubicBezTo>
                    <a:pt x="534" y="268"/>
                    <a:pt x="534" y="268"/>
                    <a:pt x="534" y="268"/>
                  </a:cubicBezTo>
                  <a:cubicBezTo>
                    <a:pt x="535" y="268"/>
                    <a:pt x="536" y="269"/>
                    <a:pt x="537" y="270"/>
                  </a:cubicBezTo>
                  <a:cubicBezTo>
                    <a:pt x="538" y="270"/>
                    <a:pt x="539" y="270"/>
                    <a:pt x="539" y="269"/>
                  </a:cubicBezTo>
                  <a:close/>
                  <a:moveTo>
                    <a:pt x="539" y="304"/>
                  </a:moveTo>
                  <a:cubicBezTo>
                    <a:pt x="539" y="314"/>
                    <a:pt x="539" y="314"/>
                    <a:pt x="539" y="314"/>
                  </a:cubicBezTo>
                  <a:cubicBezTo>
                    <a:pt x="534" y="314"/>
                    <a:pt x="534" y="314"/>
                    <a:pt x="534" y="314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5" y="301"/>
                    <a:pt x="536" y="301"/>
                    <a:pt x="537" y="301"/>
                  </a:cubicBezTo>
                  <a:cubicBezTo>
                    <a:pt x="538" y="302"/>
                    <a:pt x="539" y="303"/>
                    <a:pt x="539" y="304"/>
                  </a:cubicBezTo>
                  <a:close/>
                  <a:moveTo>
                    <a:pt x="539" y="334"/>
                  </a:moveTo>
                  <a:cubicBezTo>
                    <a:pt x="539" y="366"/>
                    <a:pt x="539" y="366"/>
                    <a:pt x="539" y="366"/>
                  </a:cubicBezTo>
                  <a:cubicBezTo>
                    <a:pt x="538" y="369"/>
                    <a:pt x="537" y="372"/>
                    <a:pt x="534" y="374"/>
                  </a:cubicBezTo>
                  <a:cubicBezTo>
                    <a:pt x="534" y="361"/>
                    <a:pt x="534" y="361"/>
                    <a:pt x="534" y="361"/>
                  </a:cubicBezTo>
                  <a:cubicBezTo>
                    <a:pt x="535" y="361"/>
                    <a:pt x="535" y="360"/>
                    <a:pt x="536" y="360"/>
                  </a:cubicBezTo>
                  <a:cubicBezTo>
                    <a:pt x="534" y="360"/>
                    <a:pt x="534" y="360"/>
                    <a:pt x="534" y="360"/>
                  </a:cubicBezTo>
                  <a:cubicBezTo>
                    <a:pt x="534" y="340"/>
                    <a:pt x="534" y="340"/>
                    <a:pt x="534" y="340"/>
                  </a:cubicBezTo>
                  <a:cubicBezTo>
                    <a:pt x="537" y="337"/>
                    <a:pt x="538" y="336"/>
                    <a:pt x="539" y="334"/>
                  </a:cubicBezTo>
                  <a:close/>
                  <a:moveTo>
                    <a:pt x="539" y="390"/>
                  </a:moveTo>
                  <a:cubicBezTo>
                    <a:pt x="539" y="394"/>
                    <a:pt x="539" y="394"/>
                    <a:pt x="539" y="394"/>
                  </a:cubicBezTo>
                  <a:cubicBezTo>
                    <a:pt x="537" y="394"/>
                    <a:pt x="537" y="394"/>
                    <a:pt x="537" y="394"/>
                  </a:cubicBezTo>
                  <a:cubicBezTo>
                    <a:pt x="538" y="398"/>
                    <a:pt x="539" y="402"/>
                    <a:pt x="539" y="405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4" y="414"/>
                    <a:pt x="534" y="414"/>
                    <a:pt x="534" y="414"/>
                  </a:cubicBezTo>
                  <a:cubicBezTo>
                    <a:pt x="534" y="411"/>
                    <a:pt x="534" y="411"/>
                    <a:pt x="534" y="411"/>
                  </a:cubicBezTo>
                  <a:cubicBezTo>
                    <a:pt x="537" y="411"/>
                    <a:pt x="537" y="411"/>
                    <a:pt x="537" y="411"/>
                  </a:cubicBezTo>
                  <a:cubicBezTo>
                    <a:pt x="536" y="404"/>
                    <a:pt x="535" y="401"/>
                    <a:pt x="534" y="399"/>
                  </a:cubicBezTo>
                  <a:cubicBezTo>
                    <a:pt x="534" y="390"/>
                    <a:pt x="534" y="390"/>
                    <a:pt x="534" y="390"/>
                  </a:cubicBezTo>
                  <a:cubicBezTo>
                    <a:pt x="539" y="390"/>
                    <a:pt x="539" y="390"/>
                    <a:pt x="539" y="390"/>
                  </a:cubicBezTo>
                  <a:close/>
                  <a:moveTo>
                    <a:pt x="539" y="423"/>
                  </a:moveTo>
                  <a:cubicBezTo>
                    <a:pt x="539" y="461"/>
                    <a:pt x="539" y="461"/>
                    <a:pt x="539" y="461"/>
                  </a:cubicBezTo>
                  <a:cubicBezTo>
                    <a:pt x="538" y="461"/>
                    <a:pt x="536" y="461"/>
                    <a:pt x="534" y="461"/>
                  </a:cubicBezTo>
                  <a:cubicBezTo>
                    <a:pt x="534" y="452"/>
                    <a:pt x="534" y="452"/>
                    <a:pt x="534" y="452"/>
                  </a:cubicBezTo>
                  <a:cubicBezTo>
                    <a:pt x="536" y="452"/>
                    <a:pt x="538" y="452"/>
                    <a:pt x="539" y="452"/>
                  </a:cubicBezTo>
                  <a:cubicBezTo>
                    <a:pt x="539" y="447"/>
                    <a:pt x="537" y="444"/>
                    <a:pt x="534" y="440"/>
                  </a:cubicBezTo>
                  <a:cubicBezTo>
                    <a:pt x="534" y="421"/>
                    <a:pt x="534" y="421"/>
                    <a:pt x="534" y="421"/>
                  </a:cubicBezTo>
                  <a:cubicBezTo>
                    <a:pt x="536" y="421"/>
                    <a:pt x="537" y="421"/>
                    <a:pt x="539" y="422"/>
                  </a:cubicBezTo>
                  <a:cubicBezTo>
                    <a:pt x="539" y="423"/>
                    <a:pt x="539" y="423"/>
                    <a:pt x="539" y="423"/>
                  </a:cubicBezTo>
                  <a:close/>
                  <a:moveTo>
                    <a:pt x="539" y="467"/>
                  </a:moveTo>
                  <a:cubicBezTo>
                    <a:pt x="539" y="475"/>
                    <a:pt x="539" y="475"/>
                    <a:pt x="539" y="475"/>
                  </a:cubicBezTo>
                  <a:cubicBezTo>
                    <a:pt x="538" y="475"/>
                    <a:pt x="536" y="476"/>
                    <a:pt x="534" y="476"/>
                  </a:cubicBezTo>
                  <a:cubicBezTo>
                    <a:pt x="534" y="466"/>
                    <a:pt x="534" y="466"/>
                    <a:pt x="534" y="466"/>
                  </a:cubicBezTo>
                  <a:cubicBezTo>
                    <a:pt x="535" y="466"/>
                    <a:pt x="536" y="466"/>
                    <a:pt x="537" y="466"/>
                  </a:cubicBezTo>
                  <a:cubicBezTo>
                    <a:pt x="538" y="467"/>
                    <a:pt x="538" y="467"/>
                    <a:pt x="539" y="467"/>
                  </a:cubicBezTo>
                  <a:close/>
                  <a:moveTo>
                    <a:pt x="539" y="527"/>
                  </a:moveTo>
                  <a:cubicBezTo>
                    <a:pt x="539" y="533"/>
                    <a:pt x="539" y="533"/>
                    <a:pt x="539" y="533"/>
                  </a:cubicBezTo>
                  <a:cubicBezTo>
                    <a:pt x="539" y="532"/>
                    <a:pt x="538" y="531"/>
                    <a:pt x="538" y="530"/>
                  </a:cubicBezTo>
                  <a:cubicBezTo>
                    <a:pt x="537" y="531"/>
                    <a:pt x="535" y="533"/>
                    <a:pt x="534" y="534"/>
                  </a:cubicBezTo>
                  <a:cubicBezTo>
                    <a:pt x="534" y="522"/>
                    <a:pt x="534" y="522"/>
                    <a:pt x="534" y="522"/>
                  </a:cubicBezTo>
                  <a:cubicBezTo>
                    <a:pt x="539" y="527"/>
                    <a:pt x="539" y="527"/>
                    <a:pt x="539" y="527"/>
                  </a:cubicBezTo>
                  <a:close/>
                  <a:moveTo>
                    <a:pt x="539" y="544"/>
                  </a:moveTo>
                  <a:cubicBezTo>
                    <a:pt x="539" y="549"/>
                    <a:pt x="539" y="549"/>
                    <a:pt x="539" y="549"/>
                  </a:cubicBezTo>
                  <a:cubicBezTo>
                    <a:pt x="539" y="551"/>
                    <a:pt x="538" y="553"/>
                    <a:pt x="538" y="556"/>
                  </a:cubicBezTo>
                  <a:cubicBezTo>
                    <a:pt x="539" y="556"/>
                    <a:pt x="539" y="555"/>
                    <a:pt x="539" y="555"/>
                  </a:cubicBezTo>
                  <a:cubicBezTo>
                    <a:pt x="539" y="562"/>
                    <a:pt x="539" y="562"/>
                    <a:pt x="539" y="562"/>
                  </a:cubicBezTo>
                  <a:cubicBezTo>
                    <a:pt x="538" y="563"/>
                    <a:pt x="537" y="565"/>
                    <a:pt x="536" y="566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39" y="573"/>
                    <a:pt x="539" y="573"/>
                    <a:pt x="539" y="573"/>
                  </a:cubicBezTo>
                  <a:cubicBezTo>
                    <a:pt x="538" y="572"/>
                    <a:pt x="536" y="572"/>
                    <a:pt x="534" y="572"/>
                  </a:cubicBezTo>
                  <a:cubicBezTo>
                    <a:pt x="534" y="560"/>
                    <a:pt x="534" y="560"/>
                    <a:pt x="534" y="560"/>
                  </a:cubicBezTo>
                  <a:cubicBezTo>
                    <a:pt x="536" y="559"/>
                    <a:pt x="536" y="559"/>
                    <a:pt x="536" y="559"/>
                  </a:cubicBezTo>
                  <a:cubicBezTo>
                    <a:pt x="534" y="557"/>
                    <a:pt x="534" y="557"/>
                    <a:pt x="534" y="557"/>
                  </a:cubicBezTo>
                  <a:cubicBezTo>
                    <a:pt x="534" y="550"/>
                    <a:pt x="534" y="550"/>
                    <a:pt x="534" y="550"/>
                  </a:cubicBezTo>
                  <a:cubicBezTo>
                    <a:pt x="537" y="548"/>
                    <a:pt x="539" y="546"/>
                    <a:pt x="539" y="544"/>
                  </a:cubicBezTo>
                  <a:close/>
                  <a:moveTo>
                    <a:pt x="539" y="583"/>
                  </a:moveTo>
                  <a:cubicBezTo>
                    <a:pt x="539" y="592"/>
                    <a:pt x="539" y="592"/>
                    <a:pt x="539" y="592"/>
                  </a:cubicBezTo>
                  <a:cubicBezTo>
                    <a:pt x="538" y="593"/>
                    <a:pt x="536" y="594"/>
                    <a:pt x="534" y="596"/>
                  </a:cubicBezTo>
                  <a:cubicBezTo>
                    <a:pt x="534" y="583"/>
                    <a:pt x="534" y="583"/>
                    <a:pt x="534" y="583"/>
                  </a:cubicBezTo>
                  <a:cubicBezTo>
                    <a:pt x="537" y="584"/>
                    <a:pt x="537" y="584"/>
                    <a:pt x="537" y="584"/>
                  </a:cubicBezTo>
                  <a:cubicBezTo>
                    <a:pt x="538" y="584"/>
                    <a:pt x="539" y="583"/>
                    <a:pt x="539" y="583"/>
                  </a:cubicBezTo>
                  <a:close/>
                  <a:moveTo>
                    <a:pt x="539" y="720"/>
                  </a:moveTo>
                  <a:cubicBezTo>
                    <a:pt x="539" y="730"/>
                    <a:pt x="539" y="730"/>
                    <a:pt x="539" y="730"/>
                  </a:cubicBezTo>
                  <a:cubicBezTo>
                    <a:pt x="538" y="729"/>
                    <a:pt x="536" y="729"/>
                    <a:pt x="534" y="729"/>
                  </a:cubicBezTo>
                  <a:cubicBezTo>
                    <a:pt x="534" y="721"/>
                    <a:pt x="534" y="721"/>
                    <a:pt x="534" y="721"/>
                  </a:cubicBezTo>
                  <a:cubicBezTo>
                    <a:pt x="536" y="721"/>
                    <a:pt x="538" y="721"/>
                    <a:pt x="539" y="720"/>
                  </a:cubicBezTo>
                  <a:close/>
                  <a:moveTo>
                    <a:pt x="530" y="23"/>
                  </a:moveTo>
                  <a:cubicBezTo>
                    <a:pt x="531" y="24"/>
                    <a:pt x="533" y="24"/>
                    <a:pt x="534" y="25"/>
                  </a:cubicBezTo>
                  <a:cubicBezTo>
                    <a:pt x="534" y="34"/>
                    <a:pt x="534" y="34"/>
                    <a:pt x="534" y="34"/>
                  </a:cubicBezTo>
                  <a:cubicBezTo>
                    <a:pt x="533" y="33"/>
                    <a:pt x="532" y="33"/>
                    <a:pt x="530" y="32"/>
                  </a:cubicBezTo>
                  <a:cubicBezTo>
                    <a:pt x="530" y="23"/>
                    <a:pt x="530" y="23"/>
                    <a:pt x="530" y="23"/>
                  </a:cubicBezTo>
                  <a:close/>
                  <a:moveTo>
                    <a:pt x="534" y="770"/>
                  </a:moveTo>
                  <a:cubicBezTo>
                    <a:pt x="533" y="770"/>
                    <a:pt x="531" y="771"/>
                    <a:pt x="530" y="771"/>
                  </a:cubicBezTo>
                  <a:cubicBezTo>
                    <a:pt x="530" y="763"/>
                    <a:pt x="530" y="763"/>
                    <a:pt x="530" y="763"/>
                  </a:cubicBezTo>
                  <a:cubicBezTo>
                    <a:pt x="531" y="762"/>
                    <a:pt x="533" y="762"/>
                    <a:pt x="534" y="761"/>
                  </a:cubicBezTo>
                  <a:cubicBezTo>
                    <a:pt x="534" y="770"/>
                    <a:pt x="534" y="770"/>
                    <a:pt x="534" y="770"/>
                  </a:cubicBezTo>
                  <a:close/>
                  <a:moveTo>
                    <a:pt x="534" y="66"/>
                  </a:moveTo>
                  <a:cubicBezTo>
                    <a:pt x="534" y="74"/>
                    <a:pt x="534" y="74"/>
                    <a:pt x="534" y="74"/>
                  </a:cubicBezTo>
                  <a:cubicBezTo>
                    <a:pt x="533" y="73"/>
                    <a:pt x="531" y="73"/>
                    <a:pt x="530" y="72"/>
                  </a:cubicBezTo>
                  <a:cubicBezTo>
                    <a:pt x="530" y="62"/>
                    <a:pt x="530" y="62"/>
                    <a:pt x="530" y="62"/>
                  </a:cubicBezTo>
                  <a:cubicBezTo>
                    <a:pt x="531" y="63"/>
                    <a:pt x="533" y="65"/>
                    <a:pt x="534" y="66"/>
                  </a:cubicBezTo>
                  <a:close/>
                  <a:moveTo>
                    <a:pt x="534" y="209"/>
                  </a:moveTo>
                  <a:cubicBezTo>
                    <a:pt x="534" y="217"/>
                    <a:pt x="534" y="217"/>
                    <a:pt x="534" y="217"/>
                  </a:cubicBezTo>
                  <a:cubicBezTo>
                    <a:pt x="534" y="215"/>
                    <a:pt x="532" y="213"/>
                    <a:pt x="530" y="211"/>
                  </a:cubicBezTo>
                  <a:cubicBezTo>
                    <a:pt x="530" y="205"/>
                    <a:pt x="530" y="205"/>
                    <a:pt x="530" y="205"/>
                  </a:cubicBezTo>
                  <a:cubicBezTo>
                    <a:pt x="531" y="207"/>
                    <a:pt x="533" y="207"/>
                    <a:pt x="534" y="209"/>
                  </a:cubicBezTo>
                  <a:close/>
                  <a:moveTo>
                    <a:pt x="534" y="229"/>
                  </a:moveTo>
                  <a:cubicBezTo>
                    <a:pt x="534" y="241"/>
                    <a:pt x="534" y="241"/>
                    <a:pt x="534" y="241"/>
                  </a:cubicBezTo>
                  <a:cubicBezTo>
                    <a:pt x="533" y="241"/>
                    <a:pt x="531" y="241"/>
                    <a:pt x="530" y="240"/>
                  </a:cubicBezTo>
                  <a:cubicBezTo>
                    <a:pt x="530" y="234"/>
                    <a:pt x="530" y="234"/>
                    <a:pt x="530" y="234"/>
                  </a:cubicBezTo>
                  <a:cubicBezTo>
                    <a:pt x="531" y="234"/>
                    <a:pt x="531" y="235"/>
                    <a:pt x="532" y="236"/>
                  </a:cubicBezTo>
                  <a:cubicBezTo>
                    <a:pt x="533" y="233"/>
                    <a:pt x="534" y="231"/>
                    <a:pt x="534" y="229"/>
                  </a:cubicBezTo>
                  <a:close/>
                  <a:moveTo>
                    <a:pt x="534" y="245"/>
                  </a:moveTo>
                  <a:cubicBezTo>
                    <a:pt x="534" y="252"/>
                    <a:pt x="534" y="252"/>
                    <a:pt x="534" y="252"/>
                  </a:cubicBezTo>
                  <a:cubicBezTo>
                    <a:pt x="534" y="252"/>
                    <a:pt x="534" y="253"/>
                    <a:pt x="533" y="253"/>
                  </a:cubicBezTo>
                  <a:cubicBezTo>
                    <a:pt x="534" y="253"/>
                    <a:pt x="534" y="253"/>
                    <a:pt x="534" y="254"/>
                  </a:cubicBezTo>
                  <a:cubicBezTo>
                    <a:pt x="534" y="258"/>
                    <a:pt x="534" y="258"/>
                    <a:pt x="534" y="258"/>
                  </a:cubicBezTo>
                  <a:cubicBezTo>
                    <a:pt x="533" y="258"/>
                    <a:pt x="531" y="257"/>
                    <a:pt x="530" y="257"/>
                  </a:cubicBezTo>
                  <a:cubicBezTo>
                    <a:pt x="530" y="250"/>
                    <a:pt x="530" y="250"/>
                    <a:pt x="530" y="250"/>
                  </a:cubicBezTo>
                  <a:cubicBezTo>
                    <a:pt x="531" y="249"/>
                    <a:pt x="533" y="247"/>
                    <a:pt x="534" y="245"/>
                  </a:cubicBezTo>
                  <a:close/>
                  <a:moveTo>
                    <a:pt x="534" y="268"/>
                  </a:moveTo>
                  <a:cubicBezTo>
                    <a:pt x="534" y="272"/>
                    <a:pt x="534" y="272"/>
                    <a:pt x="534" y="272"/>
                  </a:cubicBezTo>
                  <a:cubicBezTo>
                    <a:pt x="533" y="271"/>
                    <a:pt x="531" y="270"/>
                    <a:pt x="530" y="269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1" y="266"/>
                    <a:pt x="533" y="267"/>
                    <a:pt x="534" y="268"/>
                  </a:cubicBezTo>
                  <a:close/>
                  <a:moveTo>
                    <a:pt x="534" y="276"/>
                  </a:moveTo>
                  <a:cubicBezTo>
                    <a:pt x="534" y="281"/>
                    <a:pt x="534" y="281"/>
                    <a:pt x="534" y="281"/>
                  </a:cubicBezTo>
                  <a:cubicBezTo>
                    <a:pt x="533" y="282"/>
                    <a:pt x="531" y="284"/>
                    <a:pt x="530" y="286"/>
                  </a:cubicBezTo>
                  <a:cubicBezTo>
                    <a:pt x="530" y="277"/>
                    <a:pt x="530" y="277"/>
                    <a:pt x="530" y="277"/>
                  </a:cubicBezTo>
                  <a:cubicBezTo>
                    <a:pt x="532" y="277"/>
                    <a:pt x="533" y="277"/>
                    <a:pt x="534" y="276"/>
                  </a:cubicBezTo>
                  <a:close/>
                  <a:moveTo>
                    <a:pt x="534" y="302"/>
                  </a:moveTo>
                  <a:cubicBezTo>
                    <a:pt x="534" y="314"/>
                    <a:pt x="534" y="314"/>
                    <a:pt x="534" y="314"/>
                  </a:cubicBezTo>
                  <a:cubicBezTo>
                    <a:pt x="533" y="314"/>
                    <a:pt x="533" y="314"/>
                    <a:pt x="533" y="314"/>
                  </a:cubicBezTo>
                  <a:cubicBezTo>
                    <a:pt x="533" y="329"/>
                    <a:pt x="533" y="329"/>
                    <a:pt x="531" y="33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04"/>
                    <a:pt x="530" y="304"/>
                    <a:pt x="530" y="304"/>
                  </a:cubicBezTo>
                  <a:cubicBezTo>
                    <a:pt x="531" y="303"/>
                    <a:pt x="533" y="302"/>
                    <a:pt x="534" y="302"/>
                  </a:cubicBezTo>
                  <a:close/>
                  <a:moveTo>
                    <a:pt x="534" y="340"/>
                  </a:moveTo>
                  <a:cubicBezTo>
                    <a:pt x="534" y="360"/>
                    <a:pt x="534" y="360"/>
                    <a:pt x="534" y="360"/>
                  </a:cubicBezTo>
                  <a:cubicBezTo>
                    <a:pt x="530" y="360"/>
                    <a:pt x="530" y="360"/>
                    <a:pt x="530" y="360"/>
                  </a:cubicBezTo>
                  <a:cubicBezTo>
                    <a:pt x="530" y="351"/>
                    <a:pt x="530" y="351"/>
                    <a:pt x="530" y="351"/>
                  </a:cubicBezTo>
                  <a:cubicBezTo>
                    <a:pt x="531" y="351"/>
                    <a:pt x="531" y="351"/>
                    <a:pt x="531" y="351"/>
                  </a:cubicBezTo>
                  <a:cubicBezTo>
                    <a:pt x="532" y="348"/>
                    <a:pt x="532" y="345"/>
                    <a:pt x="533" y="342"/>
                  </a:cubicBezTo>
                  <a:cubicBezTo>
                    <a:pt x="534" y="340"/>
                    <a:pt x="534" y="340"/>
                    <a:pt x="534" y="340"/>
                  </a:cubicBezTo>
                  <a:close/>
                  <a:moveTo>
                    <a:pt x="534" y="361"/>
                  </a:moveTo>
                  <a:cubicBezTo>
                    <a:pt x="534" y="374"/>
                    <a:pt x="534" y="374"/>
                    <a:pt x="534" y="374"/>
                  </a:cubicBezTo>
                  <a:cubicBezTo>
                    <a:pt x="533" y="376"/>
                    <a:pt x="531" y="378"/>
                    <a:pt x="530" y="381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30" y="364"/>
                    <a:pt x="530" y="364"/>
                    <a:pt x="530" y="364"/>
                  </a:cubicBezTo>
                  <a:cubicBezTo>
                    <a:pt x="531" y="364"/>
                    <a:pt x="533" y="363"/>
                    <a:pt x="534" y="361"/>
                  </a:cubicBezTo>
                  <a:close/>
                  <a:moveTo>
                    <a:pt x="534" y="390"/>
                  </a:moveTo>
                  <a:cubicBezTo>
                    <a:pt x="534" y="399"/>
                    <a:pt x="534" y="399"/>
                    <a:pt x="534" y="399"/>
                  </a:cubicBezTo>
                  <a:cubicBezTo>
                    <a:pt x="534" y="396"/>
                    <a:pt x="533" y="396"/>
                    <a:pt x="533" y="394"/>
                  </a:cubicBezTo>
                  <a:cubicBezTo>
                    <a:pt x="532" y="394"/>
                    <a:pt x="531" y="394"/>
                    <a:pt x="530" y="394"/>
                  </a:cubicBezTo>
                  <a:cubicBezTo>
                    <a:pt x="530" y="390"/>
                    <a:pt x="530" y="390"/>
                    <a:pt x="530" y="390"/>
                  </a:cubicBezTo>
                  <a:cubicBezTo>
                    <a:pt x="534" y="390"/>
                    <a:pt x="534" y="390"/>
                    <a:pt x="534" y="390"/>
                  </a:cubicBezTo>
                  <a:close/>
                  <a:moveTo>
                    <a:pt x="534" y="411"/>
                  </a:moveTo>
                  <a:cubicBezTo>
                    <a:pt x="534" y="414"/>
                    <a:pt x="534" y="414"/>
                    <a:pt x="534" y="414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0" y="410"/>
                    <a:pt x="530" y="410"/>
                    <a:pt x="530" y="410"/>
                  </a:cubicBezTo>
                  <a:cubicBezTo>
                    <a:pt x="530" y="410"/>
                    <a:pt x="531" y="411"/>
                    <a:pt x="531" y="411"/>
                  </a:cubicBezTo>
                  <a:cubicBezTo>
                    <a:pt x="534" y="411"/>
                    <a:pt x="534" y="411"/>
                    <a:pt x="534" y="411"/>
                  </a:cubicBezTo>
                  <a:close/>
                  <a:moveTo>
                    <a:pt x="534" y="421"/>
                  </a:moveTo>
                  <a:cubicBezTo>
                    <a:pt x="534" y="440"/>
                    <a:pt x="534" y="440"/>
                    <a:pt x="534" y="440"/>
                  </a:cubicBezTo>
                  <a:cubicBezTo>
                    <a:pt x="533" y="438"/>
                    <a:pt x="532" y="436"/>
                    <a:pt x="531" y="435"/>
                  </a:cubicBezTo>
                  <a:cubicBezTo>
                    <a:pt x="531" y="430"/>
                    <a:pt x="531" y="427"/>
                    <a:pt x="531" y="423"/>
                  </a:cubicBezTo>
                  <a:cubicBezTo>
                    <a:pt x="533" y="422"/>
                    <a:pt x="533" y="422"/>
                    <a:pt x="534" y="421"/>
                  </a:cubicBezTo>
                  <a:close/>
                  <a:moveTo>
                    <a:pt x="534" y="452"/>
                  </a:moveTo>
                  <a:cubicBezTo>
                    <a:pt x="534" y="461"/>
                    <a:pt x="534" y="461"/>
                    <a:pt x="534" y="461"/>
                  </a:cubicBezTo>
                  <a:cubicBezTo>
                    <a:pt x="533" y="461"/>
                    <a:pt x="531" y="461"/>
                    <a:pt x="530" y="461"/>
                  </a:cubicBezTo>
                  <a:cubicBezTo>
                    <a:pt x="530" y="451"/>
                    <a:pt x="530" y="451"/>
                    <a:pt x="530" y="451"/>
                  </a:cubicBezTo>
                  <a:cubicBezTo>
                    <a:pt x="531" y="451"/>
                    <a:pt x="531" y="451"/>
                    <a:pt x="531" y="452"/>
                  </a:cubicBezTo>
                  <a:cubicBezTo>
                    <a:pt x="534" y="452"/>
                    <a:pt x="534" y="452"/>
                    <a:pt x="534" y="452"/>
                  </a:cubicBezTo>
                  <a:close/>
                  <a:moveTo>
                    <a:pt x="534" y="466"/>
                  </a:moveTo>
                  <a:cubicBezTo>
                    <a:pt x="534" y="476"/>
                    <a:pt x="534" y="476"/>
                    <a:pt x="534" y="476"/>
                  </a:cubicBezTo>
                  <a:cubicBezTo>
                    <a:pt x="533" y="476"/>
                    <a:pt x="531" y="477"/>
                    <a:pt x="530" y="477"/>
                  </a:cubicBezTo>
                  <a:cubicBezTo>
                    <a:pt x="530" y="467"/>
                    <a:pt x="530" y="467"/>
                    <a:pt x="530" y="467"/>
                  </a:cubicBezTo>
                  <a:cubicBezTo>
                    <a:pt x="532" y="467"/>
                    <a:pt x="533" y="466"/>
                    <a:pt x="534" y="466"/>
                  </a:cubicBezTo>
                  <a:close/>
                  <a:moveTo>
                    <a:pt x="534" y="522"/>
                  </a:moveTo>
                  <a:cubicBezTo>
                    <a:pt x="534" y="534"/>
                    <a:pt x="534" y="534"/>
                    <a:pt x="534" y="534"/>
                  </a:cubicBezTo>
                  <a:cubicBezTo>
                    <a:pt x="533" y="537"/>
                    <a:pt x="531" y="539"/>
                    <a:pt x="530" y="541"/>
                  </a:cubicBezTo>
                  <a:cubicBezTo>
                    <a:pt x="530" y="533"/>
                    <a:pt x="530" y="533"/>
                    <a:pt x="530" y="533"/>
                  </a:cubicBezTo>
                  <a:cubicBezTo>
                    <a:pt x="531" y="531"/>
                    <a:pt x="532" y="530"/>
                    <a:pt x="533" y="528"/>
                  </a:cubicBezTo>
                  <a:cubicBezTo>
                    <a:pt x="532" y="526"/>
                    <a:pt x="531" y="524"/>
                    <a:pt x="530" y="523"/>
                  </a:cubicBezTo>
                  <a:cubicBezTo>
                    <a:pt x="530" y="518"/>
                    <a:pt x="530" y="518"/>
                    <a:pt x="530" y="518"/>
                  </a:cubicBezTo>
                  <a:cubicBezTo>
                    <a:pt x="534" y="522"/>
                    <a:pt x="534" y="522"/>
                    <a:pt x="534" y="522"/>
                  </a:cubicBezTo>
                  <a:close/>
                  <a:moveTo>
                    <a:pt x="534" y="550"/>
                  </a:moveTo>
                  <a:cubicBezTo>
                    <a:pt x="534" y="557"/>
                    <a:pt x="534" y="557"/>
                    <a:pt x="534" y="55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30" y="547"/>
                    <a:pt x="530" y="547"/>
                    <a:pt x="530" y="547"/>
                  </a:cubicBezTo>
                  <a:cubicBezTo>
                    <a:pt x="531" y="548"/>
                    <a:pt x="531" y="550"/>
                    <a:pt x="532" y="551"/>
                  </a:cubicBezTo>
                  <a:cubicBezTo>
                    <a:pt x="533" y="550"/>
                    <a:pt x="534" y="550"/>
                    <a:pt x="534" y="550"/>
                  </a:cubicBezTo>
                  <a:close/>
                  <a:moveTo>
                    <a:pt x="534" y="560"/>
                  </a:moveTo>
                  <a:cubicBezTo>
                    <a:pt x="534" y="572"/>
                    <a:pt x="534" y="572"/>
                    <a:pt x="534" y="572"/>
                  </a:cubicBezTo>
                  <a:cubicBezTo>
                    <a:pt x="533" y="571"/>
                    <a:pt x="531" y="571"/>
                    <a:pt x="530" y="572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1" y="565"/>
                    <a:pt x="531" y="565"/>
                    <a:pt x="531" y="565"/>
                  </a:cubicBezTo>
                  <a:cubicBezTo>
                    <a:pt x="532" y="563"/>
                    <a:pt x="532" y="562"/>
                    <a:pt x="534" y="560"/>
                  </a:cubicBezTo>
                  <a:close/>
                  <a:moveTo>
                    <a:pt x="534" y="583"/>
                  </a:moveTo>
                  <a:cubicBezTo>
                    <a:pt x="534" y="596"/>
                    <a:pt x="534" y="596"/>
                    <a:pt x="534" y="596"/>
                  </a:cubicBezTo>
                  <a:cubicBezTo>
                    <a:pt x="533" y="597"/>
                    <a:pt x="531" y="598"/>
                    <a:pt x="530" y="599"/>
                  </a:cubicBezTo>
                  <a:cubicBezTo>
                    <a:pt x="530" y="592"/>
                    <a:pt x="530" y="592"/>
                    <a:pt x="530" y="592"/>
                  </a:cubicBezTo>
                  <a:cubicBezTo>
                    <a:pt x="531" y="591"/>
                    <a:pt x="532" y="590"/>
                    <a:pt x="533" y="589"/>
                  </a:cubicBezTo>
                  <a:cubicBezTo>
                    <a:pt x="532" y="589"/>
                    <a:pt x="531" y="588"/>
                    <a:pt x="530" y="588"/>
                  </a:cubicBezTo>
                  <a:cubicBezTo>
                    <a:pt x="530" y="581"/>
                    <a:pt x="530" y="581"/>
                    <a:pt x="530" y="581"/>
                  </a:cubicBezTo>
                  <a:cubicBezTo>
                    <a:pt x="534" y="583"/>
                    <a:pt x="534" y="583"/>
                    <a:pt x="534" y="583"/>
                  </a:cubicBezTo>
                  <a:close/>
                  <a:moveTo>
                    <a:pt x="534" y="721"/>
                  </a:moveTo>
                  <a:cubicBezTo>
                    <a:pt x="534" y="729"/>
                    <a:pt x="534" y="729"/>
                    <a:pt x="534" y="729"/>
                  </a:cubicBezTo>
                  <a:cubicBezTo>
                    <a:pt x="533" y="729"/>
                    <a:pt x="531" y="730"/>
                    <a:pt x="530" y="730"/>
                  </a:cubicBezTo>
                  <a:cubicBezTo>
                    <a:pt x="530" y="723"/>
                    <a:pt x="530" y="723"/>
                    <a:pt x="530" y="723"/>
                  </a:cubicBezTo>
                  <a:cubicBezTo>
                    <a:pt x="531" y="722"/>
                    <a:pt x="533" y="722"/>
                    <a:pt x="534" y="721"/>
                  </a:cubicBezTo>
                  <a:close/>
                  <a:moveTo>
                    <a:pt x="534" y="745"/>
                  </a:moveTo>
                  <a:cubicBezTo>
                    <a:pt x="534" y="756"/>
                    <a:pt x="534" y="756"/>
                    <a:pt x="534" y="756"/>
                  </a:cubicBezTo>
                  <a:cubicBezTo>
                    <a:pt x="533" y="755"/>
                    <a:pt x="531" y="754"/>
                    <a:pt x="530" y="753"/>
                  </a:cubicBezTo>
                  <a:cubicBezTo>
                    <a:pt x="530" y="742"/>
                    <a:pt x="530" y="742"/>
                    <a:pt x="530" y="742"/>
                  </a:cubicBezTo>
                  <a:cubicBezTo>
                    <a:pt x="531" y="743"/>
                    <a:pt x="533" y="744"/>
                    <a:pt x="534" y="745"/>
                  </a:cubicBezTo>
                  <a:close/>
                  <a:moveTo>
                    <a:pt x="522" y="21"/>
                  </a:moveTo>
                  <a:cubicBezTo>
                    <a:pt x="524" y="22"/>
                    <a:pt x="527" y="23"/>
                    <a:pt x="530" y="23"/>
                  </a:cubicBezTo>
                  <a:cubicBezTo>
                    <a:pt x="530" y="32"/>
                    <a:pt x="530" y="32"/>
                    <a:pt x="530" y="32"/>
                  </a:cubicBezTo>
                  <a:cubicBezTo>
                    <a:pt x="528" y="31"/>
                    <a:pt x="525" y="30"/>
                    <a:pt x="522" y="29"/>
                  </a:cubicBezTo>
                  <a:cubicBezTo>
                    <a:pt x="522" y="21"/>
                    <a:pt x="522" y="21"/>
                    <a:pt x="522" y="21"/>
                  </a:cubicBezTo>
                  <a:close/>
                  <a:moveTo>
                    <a:pt x="530" y="771"/>
                  </a:moveTo>
                  <a:cubicBezTo>
                    <a:pt x="527" y="772"/>
                    <a:pt x="524" y="773"/>
                    <a:pt x="522" y="774"/>
                  </a:cubicBezTo>
                  <a:cubicBezTo>
                    <a:pt x="522" y="764"/>
                    <a:pt x="522" y="764"/>
                    <a:pt x="522" y="764"/>
                  </a:cubicBezTo>
                  <a:cubicBezTo>
                    <a:pt x="524" y="764"/>
                    <a:pt x="527" y="763"/>
                    <a:pt x="530" y="763"/>
                  </a:cubicBezTo>
                  <a:cubicBezTo>
                    <a:pt x="530" y="771"/>
                    <a:pt x="530" y="771"/>
                    <a:pt x="530" y="771"/>
                  </a:cubicBezTo>
                  <a:close/>
                  <a:moveTo>
                    <a:pt x="530" y="62"/>
                  </a:moveTo>
                  <a:cubicBezTo>
                    <a:pt x="530" y="72"/>
                    <a:pt x="530" y="72"/>
                    <a:pt x="530" y="72"/>
                  </a:cubicBezTo>
                  <a:cubicBezTo>
                    <a:pt x="527" y="71"/>
                    <a:pt x="524" y="70"/>
                    <a:pt x="522" y="69"/>
                  </a:cubicBezTo>
                  <a:cubicBezTo>
                    <a:pt x="522" y="33"/>
                    <a:pt x="522" y="33"/>
                    <a:pt x="522" y="33"/>
                  </a:cubicBezTo>
                  <a:cubicBezTo>
                    <a:pt x="522" y="35"/>
                    <a:pt x="523" y="41"/>
                    <a:pt x="526" y="53"/>
                  </a:cubicBezTo>
                  <a:cubicBezTo>
                    <a:pt x="527" y="57"/>
                    <a:pt x="529" y="60"/>
                    <a:pt x="530" y="62"/>
                  </a:cubicBezTo>
                  <a:close/>
                  <a:moveTo>
                    <a:pt x="530" y="205"/>
                  </a:move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0"/>
                    <a:pt x="526" y="209"/>
                  </a:cubicBezTo>
                  <a:cubicBezTo>
                    <a:pt x="526" y="216"/>
                    <a:pt x="526" y="223"/>
                    <a:pt x="526" y="230"/>
                  </a:cubicBezTo>
                  <a:cubicBezTo>
                    <a:pt x="527" y="231"/>
                    <a:pt x="529" y="232"/>
                    <a:pt x="530" y="234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27" y="238"/>
                    <a:pt x="524" y="235"/>
                    <a:pt x="522" y="233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24" y="202"/>
                    <a:pt x="527" y="204"/>
                    <a:pt x="530" y="205"/>
                  </a:cubicBezTo>
                  <a:close/>
                  <a:moveTo>
                    <a:pt x="530" y="250"/>
                  </a:moveTo>
                  <a:cubicBezTo>
                    <a:pt x="530" y="257"/>
                    <a:pt x="530" y="257"/>
                    <a:pt x="530" y="257"/>
                  </a:cubicBezTo>
                  <a:cubicBezTo>
                    <a:pt x="527" y="257"/>
                    <a:pt x="526" y="258"/>
                    <a:pt x="526" y="262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0" y="269"/>
                    <a:pt x="530" y="269"/>
                    <a:pt x="530" y="269"/>
                  </a:cubicBezTo>
                  <a:cubicBezTo>
                    <a:pt x="527" y="267"/>
                    <a:pt x="524" y="266"/>
                    <a:pt x="522" y="266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4" y="256"/>
                    <a:pt x="527" y="253"/>
                    <a:pt x="530" y="250"/>
                  </a:cubicBezTo>
                  <a:close/>
                  <a:moveTo>
                    <a:pt x="530" y="277"/>
                  </a:moveTo>
                  <a:cubicBezTo>
                    <a:pt x="530" y="286"/>
                    <a:pt x="530" y="286"/>
                    <a:pt x="530" y="286"/>
                  </a:cubicBezTo>
                  <a:cubicBezTo>
                    <a:pt x="527" y="289"/>
                    <a:pt x="524" y="293"/>
                    <a:pt x="522" y="296"/>
                  </a:cubicBezTo>
                  <a:cubicBezTo>
                    <a:pt x="522" y="286"/>
                    <a:pt x="522" y="286"/>
                    <a:pt x="522" y="286"/>
                  </a:cubicBezTo>
                  <a:cubicBezTo>
                    <a:pt x="523" y="285"/>
                    <a:pt x="525" y="285"/>
                    <a:pt x="527" y="284"/>
                  </a:cubicBezTo>
                  <a:cubicBezTo>
                    <a:pt x="527" y="283"/>
                    <a:pt x="527" y="282"/>
                    <a:pt x="528" y="282"/>
                  </a:cubicBezTo>
                  <a:cubicBezTo>
                    <a:pt x="527" y="281"/>
                    <a:pt x="524" y="280"/>
                    <a:pt x="522" y="278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3" y="275"/>
                    <a:pt x="525" y="277"/>
                    <a:pt x="527" y="278"/>
                  </a:cubicBezTo>
                  <a:cubicBezTo>
                    <a:pt x="528" y="278"/>
                    <a:pt x="529" y="278"/>
                    <a:pt x="530" y="277"/>
                  </a:cubicBezTo>
                  <a:close/>
                  <a:moveTo>
                    <a:pt x="530" y="304"/>
                  </a:moveTo>
                  <a:cubicBezTo>
                    <a:pt x="530" y="334"/>
                    <a:pt x="530" y="334"/>
                    <a:pt x="530" y="334"/>
                  </a:cubicBezTo>
                  <a:cubicBezTo>
                    <a:pt x="527" y="336"/>
                    <a:pt x="524" y="338"/>
                    <a:pt x="522" y="339"/>
                  </a:cubicBezTo>
                  <a:cubicBezTo>
                    <a:pt x="522" y="328"/>
                    <a:pt x="522" y="328"/>
                    <a:pt x="522" y="328"/>
                  </a:cubicBezTo>
                  <a:cubicBezTo>
                    <a:pt x="523" y="328"/>
                    <a:pt x="524" y="328"/>
                    <a:pt x="525" y="327"/>
                  </a:cubicBezTo>
                  <a:cubicBezTo>
                    <a:pt x="526" y="320"/>
                    <a:pt x="520" y="318"/>
                    <a:pt x="522" y="311"/>
                  </a:cubicBezTo>
                  <a:cubicBezTo>
                    <a:pt x="524" y="309"/>
                    <a:pt x="527" y="306"/>
                    <a:pt x="530" y="304"/>
                  </a:cubicBezTo>
                  <a:close/>
                  <a:moveTo>
                    <a:pt x="530" y="351"/>
                  </a:moveTo>
                  <a:cubicBezTo>
                    <a:pt x="530" y="360"/>
                    <a:pt x="530" y="360"/>
                    <a:pt x="530" y="360"/>
                  </a:cubicBezTo>
                  <a:cubicBezTo>
                    <a:pt x="524" y="360"/>
                    <a:pt x="524" y="360"/>
                    <a:pt x="524" y="360"/>
                  </a:cubicBezTo>
                  <a:cubicBezTo>
                    <a:pt x="524" y="362"/>
                    <a:pt x="524" y="363"/>
                    <a:pt x="524" y="365"/>
                  </a:cubicBezTo>
                  <a:cubicBezTo>
                    <a:pt x="527" y="365"/>
                    <a:pt x="529" y="365"/>
                    <a:pt x="530" y="364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28" y="381"/>
                    <a:pt x="526" y="381"/>
                    <a:pt x="524" y="382"/>
                  </a:cubicBezTo>
                  <a:cubicBezTo>
                    <a:pt x="523" y="380"/>
                    <a:pt x="522" y="378"/>
                    <a:pt x="522" y="377"/>
                  </a:cubicBezTo>
                  <a:cubicBezTo>
                    <a:pt x="522" y="351"/>
                    <a:pt x="522" y="351"/>
                    <a:pt x="522" y="351"/>
                  </a:cubicBezTo>
                  <a:cubicBezTo>
                    <a:pt x="524" y="351"/>
                    <a:pt x="528" y="351"/>
                    <a:pt x="530" y="351"/>
                  </a:cubicBezTo>
                  <a:close/>
                  <a:moveTo>
                    <a:pt x="530" y="390"/>
                  </a:moveTo>
                  <a:cubicBezTo>
                    <a:pt x="530" y="394"/>
                    <a:pt x="530" y="394"/>
                    <a:pt x="530" y="394"/>
                  </a:cubicBezTo>
                  <a:cubicBezTo>
                    <a:pt x="529" y="394"/>
                    <a:pt x="527" y="393"/>
                    <a:pt x="525" y="393"/>
                  </a:cubicBezTo>
                  <a:cubicBezTo>
                    <a:pt x="527" y="399"/>
                    <a:pt x="526" y="406"/>
                    <a:pt x="530" y="410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22" y="414"/>
                    <a:pt x="522" y="414"/>
                    <a:pt x="522" y="414"/>
                  </a:cubicBezTo>
                  <a:cubicBezTo>
                    <a:pt x="522" y="411"/>
                    <a:pt x="522" y="411"/>
                    <a:pt x="522" y="411"/>
                  </a:cubicBezTo>
                  <a:cubicBezTo>
                    <a:pt x="524" y="411"/>
                    <a:pt x="524" y="411"/>
                    <a:pt x="524" y="411"/>
                  </a:cubicBezTo>
                  <a:cubicBezTo>
                    <a:pt x="523" y="405"/>
                    <a:pt x="523" y="401"/>
                    <a:pt x="522" y="398"/>
                  </a:cubicBezTo>
                  <a:cubicBezTo>
                    <a:pt x="522" y="390"/>
                    <a:pt x="522" y="390"/>
                    <a:pt x="522" y="390"/>
                  </a:cubicBezTo>
                  <a:cubicBezTo>
                    <a:pt x="530" y="390"/>
                    <a:pt x="530" y="390"/>
                    <a:pt x="530" y="390"/>
                  </a:cubicBezTo>
                  <a:close/>
                  <a:moveTo>
                    <a:pt x="530" y="451"/>
                  </a:moveTo>
                  <a:cubicBezTo>
                    <a:pt x="530" y="461"/>
                    <a:pt x="530" y="461"/>
                    <a:pt x="530" y="461"/>
                  </a:cubicBezTo>
                  <a:cubicBezTo>
                    <a:pt x="527" y="460"/>
                    <a:pt x="524" y="460"/>
                    <a:pt x="522" y="459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5" y="447"/>
                    <a:pt x="528" y="449"/>
                    <a:pt x="530" y="451"/>
                  </a:cubicBezTo>
                  <a:close/>
                  <a:moveTo>
                    <a:pt x="530" y="467"/>
                  </a:moveTo>
                  <a:cubicBezTo>
                    <a:pt x="530" y="477"/>
                    <a:pt x="530" y="477"/>
                    <a:pt x="530" y="477"/>
                  </a:cubicBezTo>
                  <a:cubicBezTo>
                    <a:pt x="527" y="478"/>
                    <a:pt x="524" y="479"/>
                    <a:pt x="522" y="480"/>
                  </a:cubicBezTo>
                  <a:cubicBezTo>
                    <a:pt x="522" y="469"/>
                    <a:pt x="522" y="469"/>
                    <a:pt x="522" y="469"/>
                  </a:cubicBezTo>
                  <a:cubicBezTo>
                    <a:pt x="524" y="468"/>
                    <a:pt x="527" y="467"/>
                    <a:pt x="530" y="467"/>
                  </a:cubicBezTo>
                  <a:close/>
                  <a:moveTo>
                    <a:pt x="530" y="518"/>
                  </a:moveTo>
                  <a:cubicBezTo>
                    <a:pt x="530" y="523"/>
                    <a:pt x="530" y="523"/>
                    <a:pt x="530" y="523"/>
                  </a:cubicBezTo>
                  <a:cubicBezTo>
                    <a:pt x="529" y="522"/>
                    <a:pt x="529" y="522"/>
                    <a:pt x="528" y="522"/>
                  </a:cubicBezTo>
                  <a:cubicBezTo>
                    <a:pt x="526" y="526"/>
                    <a:pt x="523" y="529"/>
                    <a:pt x="522" y="533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3" y="522"/>
                    <a:pt x="524" y="519"/>
                    <a:pt x="522" y="515"/>
                  </a:cubicBezTo>
                  <a:cubicBezTo>
                    <a:pt x="522" y="509"/>
                    <a:pt x="522" y="509"/>
                    <a:pt x="522" y="509"/>
                  </a:cubicBezTo>
                  <a:cubicBezTo>
                    <a:pt x="530" y="518"/>
                    <a:pt x="530" y="518"/>
                    <a:pt x="530" y="518"/>
                  </a:cubicBezTo>
                  <a:close/>
                  <a:moveTo>
                    <a:pt x="530" y="533"/>
                  </a:moveTo>
                  <a:cubicBezTo>
                    <a:pt x="530" y="541"/>
                    <a:pt x="530" y="541"/>
                    <a:pt x="530" y="541"/>
                  </a:cubicBezTo>
                  <a:cubicBezTo>
                    <a:pt x="529" y="543"/>
                    <a:pt x="529" y="545"/>
                    <a:pt x="530" y="54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22" y="539"/>
                    <a:pt x="522" y="539"/>
                    <a:pt x="522" y="539"/>
                  </a:cubicBezTo>
                  <a:cubicBezTo>
                    <a:pt x="522" y="541"/>
                    <a:pt x="523" y="542"/>
                    <a:pt x="524" y="543"/>
                  </a:cubicBezTo>
                  <a:cubicBezTo>
                    <a:pt x="526" y="539"/>
                    <a:pt x="528" y="536"/>
                    <a:pt x="530" y="533"/>
                  </a:cubicBezTo>
                  <a:close/>
                  <a:moveTo>
                    <a:pt x="530" y="566"/>
                  </a:moveTo>
                  <a:cubicBezTo>
                    <a:pt x="530" y="572"/>
                    <a:pt x="530" y="572"/>
                    <a:pt x="530" y="572"/>
                  </a:cubicBezTo>
                  <a:cubicBezTo>
                    <a:pt x="527" y="572"/>
                    <a:pt x="524" y="574"/>
                    <a:pt x="522" y="578"/>
                  </a:cubicBezTo>
                  <a:cubicBezTo>
                    <a:pt x="524" y="579"/>
                    <a:pt x="527" y="580"/>
                    <a:pt x="530" y="581"/>
                  </a:cubicBezTo>
                  <a:cubicBezTo>
                    <a:pt x="530" y="588"/>
                    <a:pt x="530" y="588"/>
                    <a:pt x="530" y="588"/>
                  </a:cubicBezTo>
                  <a:cubicBezTo>
                    <a:pt x="527" y="586"/>
                    <a:pt x="525" y="586"/>
                    <a:pt x="522" y="584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4" y="568"/>
                    <a:pt x="527" y="567"/>
                    <a:pt x="530" y="566"/>
                  </a:cubicBezTo>
                  <a:close/>
                  <a:moveTo>
                    <a:pt x="530" y="592"/>
                  </a:moveTo>
                  <a:cubicBezTo>
                    <a:pt x="530" y="599"/>
                    <a:pt x="530" y="599"/>
                    <a:pt x="530" y="599"/>
                  </a:cubicBezTo>
                  <a:cubicBezTo>
                    <a:pt x="527" y="601"/>
                    <a:pt x="524" y="603"/>
                    <a:pt x="522" y="605"/>
                  </a:cubicBezTo>
                  <a:cubicBezTo>
                    <a:pt x="522" y="595"/>
                    <a:pt x="522" y="595"/>
                    <a:pt x="522" y="595"/>
                  </a:cubicBezTo>
                  <a:cubicBezTo>
                    <a:pt x="525" y="594"/>
                    <a:pt x="527" y="594"/>
                    <a:pt x="530" y="592"/>
                  </a:cubicBezTo>
                  <a:close/>
                  <a:moveTo>
                    <a:pt x="530" y="723"/>
                  </a:moveTo>
                  <a:cubicBezTo>
                    <a:pt x="530" y="730"/>
                    <a:pt x="530" y="730"/>
                    <a:pt x="530" y="730"/>
                  </a:cubicBezTo>
                  <a:cubicBezTo>
                    <a:pt x="527" y="731"/>
                    <a:pt x="524" y="732"/>
                    <a:pt x="522" y="735"/>
                  </a:cubicBezTo>
                  <a:cubicBezTo>
                    <a:pt x="524" y="737"/>
                    <a:pt x="527" y="740"/>
                    <a:pt x="530" y="742"/>
                  </a:cubicBezTo>
                  <a:cubicBezTo>
                    <a:pt x="530" y="753"/>
                    <a:pt x="530" y="753"/>
                    <a:pt x="530" y="753"/>
                  </a:cubicBezTo>
                  <a:cubicBezTo>
                    <a:pt x="527" y="750"/>
                    <a:pt x="524" y="748"/>
                    <a:pt x="522" y="746"/>
                  </a:cubicBezTo>
                  <a:cubicBezTo>
                    <a:pt x="522" y="726"/>
                    <a:pt x="522" y="726"/>
                    <a:pt x="522" y="726"/>
                  </a:cubicBezTo>
                  <a:cubicBezTo>
                    <a:pt x="524" y="725"/>
                    <a:pt x="527" y="723"/>
                    <a:pt x="530" y="723"/>
                  </a:cubicBezTo>
                  <a:close/>
                  <a:moveTo>
                    <a:pt x="515" y="19"/>
                  </a:moveTo>
                  <a:cubicBezTo>
                    <a:pt x="517" y="20"/>
                    <a:pt x="519" y="20"/>
                    <a:pt x="522" y="21"/>
                  </a:cubicBezTo>
                  <a:cubicBezTo>
                    <a:pt x="522" y="29"/>
                    <a:pt x="522" y="29"/>
                    <a:pt x="522" y="29"/>
                  </a:cubicBezTo>
                  <a:cubicBezTo>
                    <a:pt x="521" y="29"/>
                    <a:pt x="521" y="29"/>
                    <a:pt x="521" y="29"/>
                  </a:cubicBezTo>
                  <a:cubicBezTo>
                    <a:pt x="521" y="30"/>
                    <a:pt x="521" y="30"/>
                    <a:pt x="522" y="33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19" y="68"/>
                    <a:pt x="517" y="67"/>
                    <a:pt x="515" y="66"/>
                  </a:cubicBezTo>
                  <a:cubicBezTo>
                    <a:pt x="515" y="59"/>
                    <a:pt x="515" y="59"/>
                    <a:pt x="515" y="59"/>
                  </a:cubicBezTo>
                  <a:cubicBezTo>
                    <a:pt x="515" y="59"/>
                    <a:pt x="516" y="59"/>
                    <a:pt x="516" y="59"/>
                  </a:cubicBezTo>
                  <a:cubicBezTo>
                    <a:pt x="516" y="59"/>
                    <a:pt x="517" y="58"/>
                    <a:pt x="518" y="58"/>
                  </a:cubicBezTo>
                  <a:cubicBezTo>
                    <a:pt x="517" y="55"/>
                    <a:pt x="516" y="54"/>
                    <a:pt x="515" y="43"/>
                  </a:cubicBezTo>
                  <a:cubicBezTo>
                    <a:pt x="515" y="19"/>
                    <a:pt x="515" y="19"/>
                    <a:pt x="515" y="19"/>
                  </a:cubicBezTo>
                  <a:close/>
                  <a:moveTo>
                    <a:pt x="522" y="774"/>
                  </a:moveTo>
                  <a:cubicBezTo>
                    <a:pt x="519" y="775"/>
                    <a:pt x="517" y="775"/>
                    <a:pt x="515" y="776"/>
                  </a:cubicBezTo>
                  <a:cubicBezTo>
                    <a:pt x="515" y="764"/>
                    <a:pt x="515" y="764"/>
                    <a:pt x="515" y="764"/>
                  </a:cubicBezTo>
                  <a:cubicBezTo>
                    <a:pt x="515" y="764"/>
                    <a:pt x="516" y="765"/>
                    <a:pt x="516" y="765"/>
                  </a:cubicBezTo>
                  <a:cubicBezTo>
                    <a:pt x="518" y="765"/>
                    <a:pt x="520" y="765"/>
                    <a:pt x="522" y="764"/>
                  </a:cubicBezTo>
                  <a:cubicBezTo>
                    <a:pt x="522" y="774"/>
                    <a:pt x="522" y="774"/>
                    <a:pt x="522" y="774"/>
                  </a:cubicBezTo>
                  <a:close/>
                  <a:moveTo>
                    <a:pt x="522" y="200"/>
                  </a:moveTo>
                  <a:cubicBezTo>
                    <a:pt x="522" y="233"/>
                    <a:pt x="522" y="233"/>
                    <a:pt x="522" y="233"/>
                  </a:cubicBezTo>
                  <a:cubicBezTo>
                    <a:pt x="519" y="231"/>
                    <a:pt x="517" y="229"/>
                    <a:pt x="515" y="228"/>
                  </a:cubicBezTo>
                  <a:cubicBezTo>
                    <a:pt x="515" y="223"/>
                    <a:pt x="515" y="223"/>
                    <a:pt x="515" y="223"/>
                  </a:cubicBezTo>
                  <a:cubicBezTo>
                    <a:pt x="515" y="223"/>
                    <a:pt x="516" y="224"/>
                    <a:pt x="516" y="224"/>
                  </a:cubicBezTo>
                  <a:cubicBezTo>
                    <a:pt x="517" y="224"/>
                    <a:pt x="517" y="224"/>
                    <a:pt x="518" y="224"/>
                  </a:cubicBezTo>
                  <a:cubicBezTo>
                    <a:pt x="518" y="214"/>
                    <a:pt x="521" y="206"/>
                    <a:pt x="515" y="202"/>
                  </a:cubicBezTo>
                  <a:cubicBezTo>
                    <a:pt x="515" y="196"/>
                    <a:pt x="515" y="196"/>
                    <a:pt x="515" y="196"/>
                  </a:cubicBezTo>
                  <a:cubicBezTo>
                    <a:pt x="517" y="197"/>
                    <a:pt x="519" y="199"/>
                    <a:pt x="522" y="200"/>
                  </a:cubicBezTo>
                  <a:close/>
                  <a:moveTo>
                    <a:pt x="522" y="259"/>
                  </a:moveTo>
                  <a:cubicBezTo>
                    <a:pt x="522" y="266"/>
                    <a:pt x="522" y="266"/>
                    <a:pt x="522" y="266"/>
                  </a:cubicBezTo>
                  <a:cubicBezTo>
                    <a:pt x="520" y="266"/>
                    <a:pt x="518" y="267"/>
                    <a:pt x="516" y="270"/>
                  </a:cubicBezTo>
                  <a:cubicBezTo>
                    <a:pt x="518" y="271"/>
                    <a:pt x="520" y="273"/>
                    <a:pt x="522" y="274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19" y="277"/>
                    <a:pt x="517" y="276"/>
                    <a:pt x="515" y="275"/>
                  </a:cubicBezTo>
                  <a:cubicBezTo>
                    <a:pt x="515" y="266"/>
                    <a:pt x="515" y="266"/>
                    <a:pt x="515" y="266"/>
                  </a:cubicBezTo>
                  <a:cubicBezTo>
                    <a:pt x="517" y="264"/>
                    <a:pt x="519" y="262"/>
                    <a:pt x="522" y="259"/>
                  </a:cubicBezTo>
                  <a:close/>
                  <a:moveTo>
                    <a:pt x="522" y="286"/>
                  </a:moveTo>
                  <a:cubicBezTo>
                    <a:pt x="522" y="296"/>
                    <a:pt x="522" y="296"/>
                    <a:pt x="522" y="296"/>
                  </a:cubicBezTo>
                  <a:cubicBezTo>
                    <a:pt x="519" y="298"/>
                    <a:pt x="517" y="300"/>
                    <a:pt x="515" y="303"/>
                  </a:cubicBezTo>
                  <a:cubicBezTo>
                    <a:pt x="515" y="294"/>
                    <a:pt x="515" y="294"/>
                    <a:pt x="515" y="294"/>
                  </a:cubicBezTo>
                  <a:cubicBezTo>
                    <a:pt x="516" y="294"/>
                    <a:pt x="517" y="293"/>
                    <a:pt x="519" y="291"/>
                  </a:cubicBezTo>
                  <a:cubicBezTo>
                    <a:pt x="518" y="291"/>
                    <a:pt x="516" y="289"/>
                    <a:pt x="515" y="288"/>
                  </a:cubicBezTo>
                  <a:cubicBezTo>
                    <a:pt x="515" y="284"/>
                    <a:pt x="515" y="284"/>
                    <a:pt x="515" y="284"/>
                  </a:cubicBezTo>
                  <a:cubicBezTo>
                    <a:pt x="516" y="285"/>
                    <a:pt x="518" y="286"/>
                    <a:pt x="519" y="287"/>
                  </a:cubicBezTo>
                  <a:cubicBezTo>
                    <a:pt x="522" y="286"/>
                    <a:pt x="522" y="286"/>
                    <a:pt x="522" y="286"/>
                  </a:cubicBezTo>
                  <a:close/>
                  <a:moveTo>
                    <a:pt x="522" y="328"/>
                  </a:moveTo>
                  <a:cubicBezTo>
                    <a:pt x="522" y="339"/>
                    <a:pt x="522" y="339"/>
                    <a:pt x="522" y="339"/>
                  </a:cubicBezTo>
                  <a:cubicBezTo>
                    <a:pt x="519" y="340"/>
                    <a:pt x="517" y="341"/>
                    <a:pt x="515" y="341"/>
                  </a:cubicBezTo>
                  <a:cubicBezTo>
                    <a:pt x="515" y="329"/>
                    <a:pt x="515" y="329"/>
                    <a:pt x="515" y="329"/>
                  </a:cubicBezTo>
                  <a:cubicBezTo>
                    <a:pt x="517" y="329"/>
                    <a:pt x="519" y="329"/>
                    <a:pt x="522" y="328"/>
                  </a:cubicBezTo>
                  <a:close/>
                  <a:moveTo>
                    <a:pt x="522" y="351"/>
                  </a:moveTo>
                  <a:cubicBezTo>
                    <a:pt x="522" y="377"/>
                    <a:pt x="522" y="377"/>
                    <a:pt x="522" y="377"/>
                  </a:cubicBezTo>
                  <a:cubicBezTo>
                    <a:pt x="518" y="370"/>
                    <a:pt x="516" y="363"/>
                    <a:pt x="516" y="353"/>
                  </a:cubicBezTo>
                  <a:cubicBezTo>
                    <a:pt x="518" y="352"/>
                    <a:pt x="519" y="351"/>
                    <a:pt x="522" y="351"/>
                  </a:cubicBezTo>
                  <a:close/>
                  <a:moveTo>
                    <a:pt x="522" y="390"/>
                  </a:moveTo>
                  <a:cubicBezTo>
                    <a:pt x="522" y="398"/>
                    <a:pt x="522" y="398"/>
                    <a:pt x="522" y="398"/>
                  </a:cubicBezTo>
                  <a:cubicBezTo>
                    <a:pt x="520" y="396"/>
                    <a:pt x="519" y="394"/>
                    <a:pt x="515" y="394"/>
                  </a:cubicBezTo>
                  <a:cubicBezTo>
                    <a:pt x="515" y="390"/>
                    <a:pt x="515" y="390"/>
                    <a:pt x="515" y="390"/>
                  </a:cubicBezTo>
                  <a:cubicBezTo>
                    <a:pt x="522" y="390"/>
                    <a:pt x="522" y="390"/>
                    <a:pt x="522" y="390"/>
                  </a:cubicBezTo>
                  <a:close/>
                  <a:moveTo>
                    <a:pt x="522" y="411"/>
                  </a:moveTo>
                  <a:cubicBezTo>
                    <a:pt x="522" y="414"/>
                    <a:pt x="522" y="414"/>
                    <a:pt x="522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6" y="410"/>
                    <a:pt x="516" y="410"/>
                    <a:pt x="516" y="410"/>
                  </a:cubicBezTo>
                  <a:cubicBezTo>
                    <a:pt x="517" y="410"/>
                    <a:pt x="517" y="411"/>
                    <a:pt x="518" y="411"/>
                  </a:cubicBezTo>
                  <a:cubicBezTo>
                    <a:pt x="522" y="411"/>
                    <a:pt x="522" y="411"/>
                    <a:pt x="522" y="411"/>
                  </a:cubicBezTo>
                  <a:close/>
                  <a:moveTo>
                    <a:pt x="522" y="446"/>
                  </a:moveTo>
                  <a:cubicBezTo>
                    <a:pt x="522" y="459"/>
                    <a:pt x="522" y="459"/>
                    <a:pt x="522" y="459"/>
                  </a:cubicBezTo>
                  <a:cubicBezTo>
                    <a:pt x="519" y="458"/>
                    <a:pt x="517" y="457"/>
                    <a:pt x="515" y="456"/>
                  </a:cubicBezTo>
                  <a:cubicBezTo>
                    <a:pt x="515" y="443"/>
                    <a:pt x="515" y="443"/>
                    <a:pt x="515" y="443"/>
                  </a:cubicBezTo>
                  <a:cubicBezTo>
                    <a:pt x="517" y="444"/>
                    <a:pt x="519" y="444"/>
                    <a:pt x="522" y="446"/>
                  </a:cubicBezTo>
                  <a:close/>
                  <a:moveTo>
                    <a:pt x="522" y="469"/>
                  </a:moveTo>
                  <a:cubicBezTo>
                    <a:pt x="522" y="480"/>
                    <a:pt x="522" y="480"/>
                    <a:pt x="522" y="480"/>
                  </a:cubicBezTo>
                  <a:cubicBezTo>
                    <a:pt x="519" y="481"/>
                    <a:pt x="517" y="482"/>
                    <a:pt x="515" y="484"/>
                  </a:cubicBezTo>
                  <a:cubicBezTo>
                    <a:pt x="515" y="471"/>
                    <a:pt x="515" y="471"/>
                    <a:pt x="515" y="471"/>
                  </a:cubicBezTo>
                  <a:cubicBezTo>
                    <a:pt x="517" y="470"/>
                    <a:pt x="519" y="469"/>
                    <a:pt x="522" y="469"/>
                  </a:cubicBezTo>
                  <a:close/>
                  <a:moveTo>
                    <a:pt x="522" y="509"/>
                  </a:moveTo>
                  <a:cubicBezTo>
                    <a:pt x="522" y="515"/>
                    <a:pt x="522" y="515"/>
                    <a:pt x="522" y="515"/>
                  </a:cubicBezTo>
                  <a:cubicBezTo>
                    <a:pt x="521" y="514"/>
                    <a:pt x="520" y="513"/>
                    <a:pt x="520" y="512"/>
                  </a:cubicBezTo>
                  <a:cubicBezTo>
                    <a:pt x="518" y="515"/>
                    <a:pt x="516" y="517"/>
                    <a:pt x="515" y="520"/>
                  </a:cubicBezTo>
                  <a:cubicBezTo>
                    <a:pt x="515" y="512"/>
                    <a:pt x="515" y="512"/>
                    <a:pt x="515" y="512"/>
                  </a:cubicBezTo>
                  <a:cubicBezTo>
                    <a:pt x="515" y="510"/>
                    <a:pt x="515" y="509"/>
                    <a:pt x="515" y="508"/>
                  </a:cubicBezTo>
                  <a:cubicBezTo>
                    <a:pt x="515" y="502"/>
                    <a:pt x="515" y="502"/>
                    <a:pt x="515" y="502"/>
                  </a:cubicBezTo>
                  <a:cubicBezTo>
                    <a:pt x="522" y="509"/>
                    <a:pt x="522" y="509"/>
                    <a:pt x="522" y="509"/>
                  </a:cubicBezTo>
                  <a:close/>
                  <a:moveTo>
                    <a:pt x="522" y="525"/>
                  </a:moveTo>
                  <a:cubicBezTo>
                    <a:pt x="522" y="533"/>
                    <a:pt x="522" y="533"/>
                    <a:pt x="522" y="533"/>
                  </a:cubicBezTo>
                  <a:cubicBezTo>
                    <a:pt x="521" y="534"/>
                    <a:pt x="520" y="535"/>
                    <a:pt x="520" y="537"/>
                  </a:cubicBezTo>
                  <a:cubicBezTo>
                    <a:pt x="520" y="538"/>
                    <a:pt x="521" y="539"/>
                    <a:pt x="522" y="539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15" y="533"/>
                    <a:pt x="515" y="533"/>
                    <a:pt x="515" y="533"/>
                  </a:cubicBezTo>
                  <a:cubicBezTo>
                    <a:pt x="516" y="533"/>
                    <a:pt x="516" y="533"/>
                    <a:pt x="517" y="533"/>
                  </a:cubicBezTo>
                  <a:cubicBezTo>
                    <a:pt x="518" y="530"/>
                    <a:pt x="520" y="527"/>
                    <a:pt x="522" y="525"/>
                  </a:cubicBezTo>
                  <a:close/>
                  <a:moveTo>
                    <a:pt x="522" y="569"/>
                  </a:moveTo>
                  <a:cubicBezTo>
                    <a:pt x="522" y="584"/>
                    <a:pt x="522" y="584"/>
                    <a:pt x="522" y="584"/>
                  </a:cubicBezTo>
                  <a:cubicBezTo>
                    <a:pt x="520" y="584"/>
                    <a:pt x="518" y="583"/>
                    <a:pt x="515" y="582"/>
                  </a:cubicBezTo>
                  <a:cubicBezTo>
                    <a:pt x="515" y="575"/>
                    <a:pt x="515" y="575"/>
                    <a:pt x="515" y="575"/>
                  </a:cubicBezTo>
                  <a:cubicBezTo>
                    <a:pt x="517" y="574"/>
                    <a:pt x="519" y="572"/>
                    <a:pt x="522" y="569"/>
                  </a:cubicBezTo>
                  <a:close/>
                  <a:moveTo>
                    <a:pt x="522" y="595"/>
                  </a:moveTo>
                  <a:cubicBezTo>
                    <a:pt x="522" y="605"/>
                    <a:pt x="522" y="605"/>
                    <a:pt x="522" y="605"/>
                  </a:cubicBezTo>
                  <a:cubicBezTo>
                    <a:pt x="519" y="606"/>
                    <a:pt x="517" y="607"/>
                    <a:pt x="515" y="608"/>
                  </a:cubicBezTo>
                  <a:cubicBezTo>
                    <a:pt x="515" y="602"/>
                    <a:pt x="515" y="602"/>
                    <a:pt x="515" y="602"/>
                  </a:cubicBezTo>
                  <a:cubicBezTo>
                    <a:pt x="515" y="601"/>
                    <a:pt x="516" y="600"/>
                    <a:pt x="516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2"/>
                    <a:pt x="515" y="592"/>
                    <a:pt x="515" y="592"/>
                  </a:cubicBezTo>
                  <a:cubicBezTo>
                    <a:pt x="520" y="596"/>
                    <a:pt x="520" y="596"/>
                    <a:pt x="520" y="596"/>
                  </a:cubicBezTo>
                  <a:cubicBezTo>
                    <a:pt x="521" y="596"/>
                    <a:pt x="521" y="596"/>
                    <a:pt x="522" y="595"/>
                  </a:cubicBezTo>
                  <a:close/>
                  <a:moveTo>
                    <a:pt x="522" y="726"/>
                  </a:moveTo>
                  <a:cubicBezTo>
                    <a:pt x="522" y="746"/>
                    <a:pt x="522" y="746"/>
                    <a:pt x="522" y="746"/>
                  </a:cubicBezTo>
                  <a:cubicBezTo>
                    <a:pt x="519" y="744"/>
                    <a:pt x="517" y="743"/>
                    <a:pt x="515" y="742"/>
                  </a:cubicBezTo>
                  <a:cubicBezTo>
                    <a:pt x="515" y="730"/>
                    <a:pt x="515" y="730"/>
                    <a:pt x="515" y="730"/>
                  </a:cubicBezTo>
                  <a:cubicBezTo>
                    <a:pt x="517" y="729"/>
                    <a:pt x="519" y="727"/>
                    <a:pt x="522" y="726"/>
                  </a:cubicBezTo>
                  <a:close/>
                  <a:moveTo>
                    <a:pt x="515" y="674"/>
                  </a:moveTo>
                  <a:cubicBezTo>
                    <a:pt x="515" y="671"/>
                    <a:pt x="515" y="671"/>
                    <a:pt x="515" y="671"/>
                  </a:cubicBezTo>
                  <a:cubicBezTo>
                    <a:pt x="516" y="674"/>
                    <a:pt x="516" y="674"/>
                    <a:pt x="516" y="674"/>
                  </a:cubicBezTo>
                  <a:lnTo>
                    <a:pt x="515" y="674"/>
                  </a:lnTo>
                  <a:close/>
                  <a:moveTo>
                    <a:pt x="509" y="17"/>
                  </a:moveTo>
                  <a:cubicBezTo>
                    <a:pt x="511" y="18"/>
                    <a:pt x="513" y="18"/>
                    <a:pt x="515" y="19"/>
                  </a:cubicBezTo>
                  <a:cubicBezTo>
                    <a:pt x="515" y="43"/>
                    <a:pt x="515" y="43"/>
                    <a:pt x="515" y="43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2" y="34"/>
                    <a:pt x="511" y="31"/>
                    <a:pt x="509" y="28"/>
                  </a:cubicBezTo>
                  <a:cubicBezTo>
                    <a:pt x="509" y="17"/>
                    <a:pt x="509" y="17"/>
                    <a:pt x="509" y="17"/>
                  </a:cubicBezTo>
                  <a:close/>
                  <a:moveTo>
                    <a:pt x="515" y="776"/>
                  </a:moveTo>
                  <a:cubicBezTo>
                    <a:pt x="513" y="777"/>
                    <a:pt x="511" y="777"/>
                    <a:pt x="509" y="778"/>
                  </a:cubicBezTo>
                  <a:cubicBezTo>
                    <a:pt x="509" y="760"/>
                    <a:pt x="509" y="760"/>
                    <a:pt x="509" y="760"/>
                  </a:cubicBezTo>
                  <a:cubicBezTo>
                    <a:pt x="511" y="761"/>
                    <a:pt x="513" y="763"/>
                    <a:pt x="515" y="764"/>
                  </a:cubicBezTo>
                  <a:cubicBezTo>
                    <a:pt x="515" y="776"/>
                    <a:pt x="515" y="776"/>
                    <a:pt x="515" y="776"/>
                  </a:cubicBezTo>
                  <a:close/>
                  <a:moveTo>
                    <a:pt x="515" y="59"/>
                  </a:moveTo>
                  <a:cubicBezTo>
                    <a:pt x="515" y="66"/>
                    <a:pt x="515" y="66"/>
                    <a:pt x="515" y="66"/>
                  </a:cubicBezTo>
                  <a:cubicBezTo>
                    <a:pt x="513" y="66"/>
                    <a:pt x="511" y="65"/>
                    <a:pt x="509" y="65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10" y="57"/>
                    <a:pt x="512" y="58"/>
                    <a:pt x="515" y="59"/>
                  </a:cubicBezTo>
                  <a:close/>
                  <a:moveTo>
                    <a:pt x="515" y="196"/>
                  </a:moveTo>
                  <a:cubicBezTo>
                    <a:pt x="515" y="202"/>
                    <a:pt x="515" y="202"/>
                    <a:pt x="515" y="202"/>
                  </a:cubicBezTo>
                  <a:cubicBezTo>
                    <a:pt x="513" y="201"/>
                    <a:pt x="511" y="200"/>
                    <a:pt x="509" y="199"/>
                  </a:cubicBezTo>
                  <a:cubicBezTo>
                    <a:pt x="509" y="210"/>
                    <a:pt x="507" y="216"/>
                    <a:pt x="515" y="223"/>
                  </a:cubicBezTo>
                  <a:cubicBezTo>
                    <a:pt x="515" y="228"/>
                    <a:pt x="515" y="228"/>
                    <a:pt x="515" y="228"/>
                  </a:cubicBezTo>
                  <a:cubicBezTo>
                    <a:pt x="513" y="226"/>
                    <a:pt x="511" y="225"/>
                    <a:pt x="509" y="224"/>
                  </a:cubicBezTo>
                  <a:cubicBezTo>
                    <a:pt x="509" y="193"/>
                    <a:pt x="509" y="193"/>
                    <a:pt x="509" y="193"/>
                  </a:cubicBezTo>
                  <a:cubicBezTo>
                    <a:pt x="511" y="194"/>
                    <a:pt x="513" y="195"/>
                    <a:pt x="515" y="196"/>
                  </a:cubicBezTo>
                  <a:close/>
                  <a:moveTo>
                    <a:pt x="515" y="266"/>
                  </a:moveTo>
                  <a:cubicBezTo>
                    <a:pt x="515" y="275"/>
                    <a:pt x="515" y="275"/>
                    <a:pt x="515" y="275"/>
                  </a:cubicBezTo>
                  <a:cubicBezTo>
                    <a:pt x="512" y="274"/>
                    <a:pt x="510" y="274"/>
                    <a:pt x="509" y="277"/>
                  </a:cubicBezTo>
                  <a:cubicBezTo>
                    <a:pt x="509" y="272"/>
                    <a:pt x="509" y="272"/>
                    <a:pt x="509" y="272"/>
                  </a:cubicBezTo>
                  <a:cubicBezTo>
                    <a:pt x="511" y="270"/>
                    <a:pt x="513" y="268"/>
                    <a:pt x="515" y="266"/>
                  </a:cubicBezTo>
                  <a:close/>
                  <a:moveTo>
                    <a:pt x="515" y="284"/>
                  </a:moveTo>
                  <a:cubicBezTo>
                    <a:pt x="515" y="288"/>
                    <a:pt x="515" y="288"/>
                    <a:pt x="515" y="288"/>
                  </a:cubicBezTo>
                  <a:cubicBezTo>
                    <a:pt x="513" y="287"/>
                    <a:pt x="511" y="285"/>
                    <a:pt x="509" y="284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11" y="281"/>
                    <a:pt x="513" y="283"/>
                    <a:pt x="515" y="284"/>
                  </a:cubicBezTo>
                  <a:close/>
                  <a:moveTo>
                    <a:pt x="515" y="294"/>
                  </a:moveTo>
                  <a:cubicBezTo>
                    <a:pt x="515" y="303"/>
                    <a:pt x="515" y="303"/>
                    <a:pt x="515" y="303"/>
                  </a:cubicBezTo>
                  <a:cubicBezTo>
                    <a:pt x="513" y="304"/>
                    <a:pt x="511" y="306"/>
                    <a:pt x="509" y="307"/>
                  </a:cubicBezTo>
                  <a:cubicBezTo>
                    <a:pt x="509" y="301"/>
                    <a:pt x="509" y="301"/>
                    <a:pt x="509" y="301"/>
                  </a:cubicBezTo>
                  <a:cubicBezTo>
                    <a:pt x="509" y="301"/>
                    <a:pt x="510" y="300"/>
                    <a:pt x="510" y="299"/>
                  </a:cubicBezTo>
                  <a:cubicBezTo>
                    <a:pt x="510" y="299"/>
                    <a:pt x="509" y="299"/>
                    <a:pt x="509" y="299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12" y="296"/>
                    <a:pt x="513" y="295"/>
                    <a:pt x="515" y="294"/>
                  </a:cubicBezTo>
                  <a:close/>
                  <a:moveTo>
                    <a:pt x="515" y="329"/>
                  </a:moveTo>
                  <a:cubicBezTo>
                    <a:pt x="515" y="341"/>
                    <a:pt x="515" y="341"/>
                    <a:pt x="515" y="341"/>
                  </a:cubicBezTo>
                  <a:cubicBezTo>
                    <a:pt x="513" y="342"/>
                    <a:pt x="511" y="342"/>
                    <a:pt x="509" y="342"/>
                  </a:cubicBezTo>
                  <a:cubicBezTo>
                    <a:pt x="509" y="330"/>
                    <a:pt x="509" y="330"/>
                    <a:pt x="509" y="330"/>
                  </a:cubicBezTo>
                  <a:cubicBezTo>
                    <a:pt x="511" y="329"/>
                    <a:pt x="513" y="329"/>
                    <a:pt x="515" y="329"/>
                  </a:cubicBezTo>
                  <a:close/>
                  <a:moveTo>
                    <a:pt x="515" y="390"/>
                  </a:moveTo>
                  <a:cubicBezTo>
                    <a:pt x="515" y="394"/>
                    <a:pt x="515" y="394"/>
                    <a:pt x="515" y="394"/>
                  </a:cubicBezTo>
                  <a:cubicBezTo>
                    <a:pt x="514" y="393"/>
                    <a:pt x="513" y="393"/>
                    <a:pt x="512" y="393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9" y="410"/>
                    <a:pt x="509" y="410"/>
                    <a:pt x="509" y="410"/>
                  </a:cubicBezTo>
                  <a:cubicBezTo>
                    <a:pt x="510" y="410"/>
                    <a:pt x="511" y="410"/>
                    <a:pt x="512" y="410"/>
                  </a:cubicBezTo>
                  <a:cubicBezTo>
                    <a:pt x="510" y="406"/>
                    <a:pt x="510" y="402"/>
                    <a:pt x="509" y="399"/>
                  </a:cubicBezTo>
                  <a:cubicBezTo>
                    <a:pt x="509" y="390"/>
                    <a:pt x="509" y="390"/>
                    <a:pt x="509" y="390"/>
                  </a:cubicBezTo>
                  <a:cubicBezTo>
                    <a:pt x="515" y="390"/>
                    <a:pt x="515" y="390"/>
                    <a:pt x="515" y="390"/>
                  </a:cubicBezTo>
                  <a:close/>
                  <a:moveTo>
                    <a:pt x="515" y="443"/>
                  </a:moveTo>
                  <a:cubicBezTo>
                    <a:pt x="515" y="456"/>
                    <a:pt x="515" y="456"/>
                    <a:pt x="515" y="456"/>
                  </a:cubicBezTo>
                  <a:cubicBezTo>
                    <a:pt x="512" y="453"/>
                    <a:pt x="509" y="450"/>
                    <a:pt x="509" y="445"/>
                  </a:cubicBezTo>
                  <a:cubicBezTo>
                    <a:pt x="511" y="444"/>
                    <a:pt x="513" y="443"/>
                    <a:pt x="515" y="443"/>
                  </a:cubicBezTo>
                  <a:close/>
                  <a:moveTo>
                    <a:pt x="515" y="471"/>
                  </a:moveTo>
                  <a:cubicBezTo>
                    <a:pt x="515" y="484"/>
                    <a:pt x="515" y="484"/>
                    <a:pt x="515" y="484"/>
                  </a:cubicBezTo>
                  <a:cubicBezTo>
                    <a:pt x="513" y="484"/>
                    <a:pt x="512" y="485"/>
                    <a:pt x="510" y="486"/>
                  </a:cubicBezTo>
                  <a:cubicBezTo>
                    <a:pt x="510" y="486"/>
                    <a:pt x="509" y="485"/>
                    <a:pt x="509" y="484"/>
                  </a:cubicBezTo>
                  <a:cubicBezTo>
                    <a:pt x="509" y="474"/>
                    <a:pt x="509" y="474"/>
                    <a:pt x="509" y="474"/>
                  </a:cubicBezTo>
                  <a:cubicBezTo>
                    <a:pt x="510" y="473"/>
                    <a:pt x="512" y="472"/>
                    <a:pt x="515" y="471"/>
                  </a:cubicBezTo>
                  <a:close/>
                  <a:moveTo>
                    <a:pt x="515" y="502"/>
                  </a:moveTo>
                  <a:cubicBezTo>
                    <a:pt x="515" y="508"/>
                    <a:pt x="515" y="508"/>
                    <a:pt x="515" y="508"/>
                  </a:cubicBezTo>
                  <a:cubicBezTo>
                    <a:pt x="514" y="506"/>
                    <a:pt x="513" y="505"/>
                    <a:pt x="510" y="504"/>
                  </a:cubicBezTo>
                  <a:cubicBezTo>
                    <a:pt x="509" y="506"/>
                    <a:pt x="509" y="506"/>
                    <a:pt x="509" y="506"/>
                  </a:cubicBezTo>
                  <a:cubicBezTo>
                    <a:pt x="509" y="496"/>
                    <a:pt x="509" y="496"/>
                    <a:pt x="509" y="496"/>
                  </a:cubicBezTo>
                  <a:cubicBezTo>
                    <a:pt x="515" y="502"/>
                    <a:pt x="515" y="502"/>
                    <a:pt x="515" y="502"/>
                  </a:cubicBezTo>
                  <a:close/>
                  <a:moveTo>
                    <a:pt x="515" y="512"/>
                  </a:moveTo>
                  <a:cubicBezTo>
                    <a:pt x="515" y="520"/>
                    <a:pt x="515" y="520"/>
                    <a:pt x="515" y="520"/>
                  </a:cubicBezTo>
                  <a:cubicBezTo>
                    <a:pt x="512" y="524"/>
                    <a:pt x="510" y="528"/>
                    <a:pt x="515" y="533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9" y="522"/>
                    <a:pt x="509" y="522"/>
                    <a:pt x="509" y="522"/>
                  </a:cubicBezTo>
                  <a:cubicBezTo>
                    <a:pt x="511" y="519"/>
                    <a:pt x="514" y="515"/>
                    <a:pt x="515" y="512"/>
                  </a:cubicBezTo>
                  <a:close/>
                  <a:moveTo>
                    <a:pt x="515" y="575"/>
                  </a:moveTo>
                  <a:cubicBezTo>
                    <a:pt x="515" y="582"/>
                    <a:pt x="515" y="582"/>
                    <a:pt x="515" y="582"/>
                  </a:cubicBezTo>
                  <a:cubicBezTo>
                    <a:pt x="513" y="583"/>
                    <a:pt x="511" y="584"/>
                    <a:pt x="509" y="585"/>
                  </a:cubicBezTo>
                  <a:cubicBezTo>
                    <a:pt x="509" y="579"/>
                    <a:pt x="509" y="579"/>
                    <a:pt x="509" y="579"/>
                  </a:cubicBezTo>
                  <a:cubicBezTo>
                    <a:pt x="511" y="578"/>
                    <a:pt x="513" y="577"/>
                    <a:pt x="515" y="575"/>
                  </a:cubicBezTo>
                  <a:close/>
                  <a:moveTo>
                    <a:pt x="515" y="592"/>
                  </a:moveTo>
                  <a:cubicBezTo>
                    <a:pt x="515" y="599"/>
                    <a:pt x="515" y="599"/>
                    <a:pt x="515" y="599"/>
                  </a:cubicBezTo>
                  <a:cubicBezTo>
                    <a:pt x="512" y="598"/>
                    <a:pt x="510" y="596"/>
                    <a:pt x="509" y="596"/>
                  </a:cubicBezTo>
                  <a:cubicBezTo>
                    <a:pt x="509" y="589"/>
                    <a:pt x="509" y="589"/>
                    <a:pt x="509" y="589"/>
                  </a:cubicBezTo>
                  <a:cubicBezTo>
                    <a:pt x="511" y="590"/>
                    <a:pt x="513" y="591"/>
                    <a:pt x="515" y="592"/>
                  </a:cubicBezTo>
                  <a:close/>
                  <a:moveTo>
                    <a:pt x="515" y="602"/>
                  </a:moveTo>
                  <a:cubicBezTo>
                    <a:pt x="515" y="608"/>
                    <a:pt x="515" y="608"/>
                    <a:pt x="515" y="608"/>
                  </a:cubicBezTo>
                  <a:cubicBezTo>
                    <a:pt x="513" y="609"/>
                    <a:pt x="511" y="610"/>
                    <a:pt x="509" y="611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511" y="604"/>
                    <a:pt x="513" y="603"/>
                    <a:pt x="515" y="602"/>
                  </a:cubicBezTo>
                  <a:close/>
                  <a:moveTo>
                    <a:pt x="515" y="671"/>
                  </a:moveTo>
                  <a:cubicBezTo>
                    <a:pt x="515" y="674"/>
                    <a:pt x="515" y="674"/>
                    <a:pt x="515" y="674"/>
                  </a:cubicBezTo>
                  <a:cubicBezTo>
                    <a:pt x="509" y="676"/>
                    <a:pt x="509" y="676"/>
                    <a:pt x="509" y="676"/>
                  </a:cubicBezTo>
                  <a:cubicBezTo>
                    <a:pt x="509" y="664"/>
                    <a:pt x="509" y="664"/>
                    <a:pt x="509" y="664"/>
                  </a:cubicBezTo>
                  <a:cubicBezTo>
                    <a:pt x="512" y="663"/>
                    <a:pt x="512" y="663"/>
                    <a:pt x="512" y="663"/>
                  </a:cubicBezTo>
                  <a:cubicBezTo>
                    <a:pt x="513" y="666"/>
                    <a:pt x="514" y="668"/>
                    <a:pt x="515" y="671"/>
                  </a:cubicBezTo>
                  <a:close/>
                  <a:moveTo>
                    <a:pt x="515" y="730"/>
                  </a:moveTo>
                  <a:cubicBezTo>
                    <a:pt x="515" y="742"/>
                    <a:pt x="515" y="742"/>
                    <a:pt x="515" y="742"/>
                  </a:cubicBezTo>
                  <a:cubicBezTo>
                    <a:pt x="513" y="742"/>
                    <a:pt x="511" y="741"/>
                    <a:pt x="509" y="741"/>
                  </a:cubicBezTo>
                  <a:cubicBezTo>
                    <a:pt x="509" y="731"/>
                    <a:pt x="509" y="731"/>
                    <a:pt x="509" y="731"/>
                  </a:cubicBezTo>
                  <a:cubicBezTo>
                    <a:pt x="515" y="730"/>
                    <a:pt x="515" y="730"/>
                    <a:pt x="515" y="730"/>
                  </a:cubicBezTo>
                  <a:close/>
                  <a:moveTo>
                    <a:pt x="509" y="141"/>
                  </a:moveTo>
                  <a:cubicBezTo>
                    <a:pt x="509" y="132"/>
                    <a:pt x="509" y="132"/>
                    <a:pt x="509" y="132"/>
                  </a:cubicBezTo>
                  <a:cubicBezTo>
                    <a:pt x="511" y="134"/>
                    <a:pt x="512" y="137"/>
                    <a:pt x="510" y="141"/>
                  </a:cubicBezTo>
                  <a:cubicBezTo>
                    <a:pt x="510" y="141"/>
                    <a:pt x="509" y="141"/>
                    <a:pt x="509" y="141"/>
                  </a:cubicBezTo>
                  <a:close/>
                  <a:moveTo>
                    <a:pt x="504" y="16"/>
                  </a:moveTo>
                  <a:cubicBezTo>
                    <a:pt x="505" y="16"/>
                    <a:pt x="507" y="17"/>
                    <a:pt x="509" y="17"/>
                  </a:cubicBezTo>
                  <a:cubicBezTo>
                    <a:pt x="509" y="28"/>
                    <a:pt x="509" y="28"/>
                    <a:pt x="509" y="28"/>
                  </a:cubicBezTo>
                  <a:cubicBezTo>
                    <a:pt x="507" y="26"/>
                    <a:pt x="506" y="25"/>
                    <a:pt x="504" y="24"/>
                  </a:cubicBezTo>
                  <a:cubicBezTo>
                    <a:pt x="504" y="16"/>
                    <a:pt x="504" y="16"/>
                    <a:pt x="504" y="16"/>
                  </a:cubicBezTo>
                  <a:close/>
                  <a:moveTo>
                    <a:pt x="509" y="778"/>
                  </a:moveTo>
                  <a:cubicBezTo>
                    <a:pt x="507" y="778"/>
                    <a:pt x="505" y="779"/>
                    <a:pt x="504" y="779"/>
                  </a:cubicBezTo>
                  <a:cubicBezTo>
                    <a:pt x="504" y="771"/>
                    <a:pt x="504" y="771"/>
                    <a:pt x="504" y="771"/>
                  </a:cubicBezTo>
                  <a:cubicBezTo>
                    <a:pt x="505" y="771"/>
                    <a:pt x="505" y="770"/>
                    <a:pt x="506" y="770"/>
                  </a:cubicBezTo>
                  <a:cubicBezTo>
                    <a:pt x="505" y="770"/>
                    <a:pt x="505" y="769"/>
                    <a:pt x="504" y="768"/>
                  </a:cubicBezTo>
                  <a:cubicBezTo>
                    <a:pt x="504" y="756"/>
                    <a:pt x="504" y="756"/>
                    <a:pt x="504" y="756"/>
                  </a:cubicBezTo>
                  <a:cubicBezTo>
                    <a:pt x="505" y="757"/>
                    <a:pt x="507" y="758"/>
                    <a:pt x="509" y="760"/>
                  </a:cubicBezTo>
                  <a:cubicBezTo>
                    <a:pt x="509" y="778"/>
                    <a:pt x="509" y="778"/>
                    <a:pt x="509" y="778"/>
                  </a:cubicBezTo>
                  <a:close/>
                  <a:moveTo>
                    <a:pt x="509" y="56"/>
                  </a:moveTo>
                  <a:cubicBezTo>
                    <a:pt x="509" y="65"/>
                    <a:pt x="509" y="65"/>
                    <a:pt x="509" y="65"/>
                  </a:cubicBezTo>
                  <a:cubicBezTo>
                    <a:pt x="508" y="65"/>
                    <a:pt x="507" y="65"/>
                    <a:pt x="506" y="65"/>
                  </a:cubicBezTo>
                  <a:cubicBezTo>
                    <a:pt x="505" y="64"/>
                    <a:pt x="505" y="64"/>
                    <a:pt x="504" y="6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5" y="54"/>
                    <a:pt x="507" y="55"/>
                    <a:pt x="509" y="56"/>
                  </a:cubicBezTo>
                  <a:close/>
                  <a:moveTo>
                    <a:pt x="509" y="132"/>
                  </a:moveTo>
                  <a:cubicBezTo>
                    <a:pt x="509" y="141"/>
                    <a:pt x="509" y="141"/>
                    <a:pt x="509" y="141"/>
                  </a:cubicBezTo>
                  <a:cubicBezTo>
                    <a:pt x="507" y="142"/>
                    <a:pt x="505" y="143"/>
                    <a:pt x="504" y="143"/>
                  </a:cubicBezTo>
                  <a:cubicBezTo>
                    <a:pt x="504" y="129"/>
                    <a:pt x="504" y="129"/>
                    <a:pt x="504" y="129"/>
                  </a:cubicBezTo>
                  <a:cubicBezTo>
                    <a:pt x="506" y="130"/>
                    <a:pt x="508" y="130"/>
                    <a:pt x="509" y="132"/>
                  </a:cubicBezTo>
                  <a:close/>
                  <a:moveTo>
                    <a:pt x="509" y="193"/>
                  </a:moveTo>
                  <a:cubicBezTo>
                    <a:pt x="509" y="224"/>
                    <a:pt x="509" y="224"/>
                    <a:pt x="509" y="224"/>
                  </a:cubicBezTo>
                  <a:cubicBezTo>
                    <a:pt x="507" y="222"/>
                    <a:pt x="505" y="222"/>
                    <a:pt x="504" y="221"/>
                  </a:cubicBezTo>
                  <a:cubicBezTo>
                    <a:pt x="504" y="190"/>
                    <a:pt x="504" y="190"/>
                    <a:pt x="504" y="190"/>
                  </a:cubicBezTo>
                  <a:cubicBezTo>
                    <a:pt x="505" y="191"/>
                    <a:pt x="507" y="192"/>
                    <a:pt x="509" y="193"/>
                  </a:cubicBezTo>
                  <a:close/>
                  <a:moveTo>
                    <a:pt x="509" y="272"/>
                  </a:moveTo>
                  <a:cubicBezTo>
                    <a:pt x="509" y="277"/>
                    <a:pt x="509" y="277"/>
                    <a:pt x="509" y="277"/>
                  </a:cubicBezTo>
                  <a:cubicBezTo>
                    <a:pt x="508" y="277"/>
                    <a:pt x="508" y="278"/>
                    <a:pt x="508" y="279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09" y="284"/>
                    <a:pt x="509" y="284"/>
                    <a:pt x="509" y="284"/>
                  </a:cubicBezTo>
                  <a:cubicBezTo>
                    <a:pt x="507" y="284"/>
                    <a:pt x="505" y="283"/>
                    <a:pt x="504" y="283"/>
                  </a:cubicBezTo>
                  <a:cubicBezTo>
                    <a:pt x="504" y="277"/>
                    <a:pt x="504" y="277"/>
                    <a:pt x="504" y="277"/>
                  </a:cubicBezTo>
                  <a:cubicBezTo>
                    <a:pt x="505" y="275"/>
                    <a:pt x="507" y="274"/>
                    <a:pt x="509" y="272"/>
                  </a:cubicBezTo>
                  <a:close/>
                  <a:moveTo>
                    <a:pt x="509" y="296"/>
                  </a:moveTo>
                  <a:cubicBezTo>
                    <a:pt x="509" y="299"/>
                    <a:pt x="509" y="299"/>
                    <a:pt x="509" y="299"/>
                  </a:cubicBezTo>
                  <a:cubicBezTo>
                    <a:pt x="507" y="298"/>
                    <a:pt x="505" y="297"/>
                    <a:pt x="504" y="296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7" y="293"/>
                    <a:pt x="507" y="294"/>
                    <a:pt x="509" y="296"/>
                  </a:cubicBezTo>
                  <a:close/>
                  <a:moveTo>
                    <a:pt x="509" y="301"/>
                  </a:moveTo>
                  <a:cubicBezTo>
                    <a:pt x="509" y="307"/>
                    <a:pt x="509" y="307"/>
                    <a:pt x="509" y="307"/>
                  </a:cubicBezTo>
                  <a:cubicBezTo>
                    <a:pt x="508" y="307"/>
                    <a:pt x="508" y="307"/>
                    <a:pt x="508" y="307"/>
                  </a:cubicBezTo>
                  <a:cubicBezTo>
                    <a:pt x="508" y="308"/>
                    <a:pt x="506" y="310"/>
                    <a:pt x="504" y="312"/>
                  </a:cubicBezTo>
                  <a:cubicBezTo>
                    <a:pt x="504" y="305"/>
                    <a:pt x="504" y="305"/>
                    <a:pt x="504" y="305"/>
                  </a:cubicBezTo>
                  <a:cubicBezTo>
                    <a:pt x="506" y="304"/>
                    <a:pt x="508" y="303"/>
                    <a:pt x="509" y="301"/>
                  </a:cubicBezTo>
                  <a:close/>
                  <a:moveTo>
                    <a:pt x="509" y="330"/>
                  </a:moveTo>
                  <a:cubicBezTo>
                    <a:pt x="509" y="342"/>
                    <a:pt x="509" y="342"/>
                    <a:pt x="509" y="342"/>
                  </a:cubicBezTo>
                  <a:cubicBezTo>
                    <a:pt x="508" y="343"/>
                    <a:pt x="507" y="343"/>
                    <a:pt x="506" y="343"/>
                  </a:cubicBezTo>
                  <a:cubicBezTo>
                    <a:pt x="504" y="340"/>
                    <a:pt x="504" y="340"/>
                    <a:pt x="504" y="340"/>
                  </a:cubicBezTo>
                  <a:cubicBezTo>
                    <a:pt x="504" y="330"/>
                    <a:pt x="504" y="330"/>
                    <a:pt x="504" y="330"/>
                  </a:cubicBezTo>
                  <a:cubicBezTo>
                    <a:pt x="506" y="330"/>
                    <a:pt x="507" y="330"/>
                    <a:pt x="509" y="330"/>
                  </a:cubicBezTo>
                  <a:close/>
                  <a:moveTo>
                    <a:pt x="509" y="390"/>
                  </a:moveTo>
                  <a:cubicBezTo>
                    <a:pt x="509" y="399"/>
                    <a:pt x="509" y="399"/>
                    <a:pt x="509" y="399"/>
                  </a:cubicBezTo>
                  <a:cubicBezTo>
                    <a:pt x="508" y="397"/>
                    <a:pt x="507" y="395"/>
                    <a:pt x="506" y="393"/>
                  </a:cubicBezTo>
                  <a:cubicBezTo>
                    <a:pt x="505" y="399"/>
                    <a:pt x="505" y="405"/>
                    <a:pt x="505" y="411"/>
                  </a:cubicBezTo>
                  <a:cubicBezTo>
                    <a:pt x="506" y="411"/>
                    <a:pt x="508" y="411"/>
                    <a:pt x="509" y="410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4" y="414"/>
                    <a:pt x="504" y="414"/>
                    <a:pt x="504" y="414"/>
                  </a:cubicBezTo>
                  <a:cubicBezTo>
                    <a:pt x="504" y="415"/>
                    <a:pt x="504" y="415"/>
                    <a:pt x="504" y="415"/>
                  </a:cubicBezTo>
                  <a:cubicBezTo>
                    <a:pt x="504" y="388"/>
                    <a:pt x="504" y="388"/>
                    <a:pt x="504" y="388"/>
                  </a:cubicBezTo>
                  <a:cubicBezTo>
                    <a:pt x="504" y="389"/>
                    <a:pt x="504" y="389"/>
                    <a:pt x="504" y="389"/>
                  </a:cubicBezTo>
                  <a:cubicBezTo>
                    <a:pt x="505" y="389"/>
                    <a:pt x="505" y="389"/>
                    <a:pt x="506" y="390"/>
                  </a:cubicBezTo>
                  <a:cubicBezTo>
                    <a:pt x="509" y="390"/>
                    <a:pt x="509" y="390"/>
                    <a:pt x="509" y="390"/>
                  </a:cubicBezTo>
                  <a:close/>
                  <a:moveTo>
                    <a:pt x="509" y="474"/>
                  </a:moveTo>
                  <a:cubicBezTo>
                    <a:pt x="509" y="484"/>
                    <a:pt x="509" y="484"/>
                    <a:pt x="509" y="484"/>
                  </a:cubicBezTo>
                  <a:cubicBezTo>
                    <a:pt x="506" y="480"/>
                    <a:pt x="506" y="477"/>
                    <a:pt x="509" y="474"/>
                  </a:cubicBezTo>
                  <a:close/>
                  <a:moveTo>
                    <a:pt x="509" y="496"/>
                  </a:moveTo>
                  <a:cubicBezTo>
                    <a:pt x="509" y="506"/>
                    <a:pt x="509" y="506"/>
                    <a:pt x="509" y="506"/>
                  </a:cubicBezTo>
                  <a:cubicBezTo>
                    <a:pt x="507" y="510"/>
                    <a:pt x="505" y="512"/>
                    <a:pt x="504" y="516"/>
                  </a:cubicBezTo>
                  <a:cubicBezTo>
                    <a:pt x="504" y="507"/>
                    <a:pt x="504" y="507"/>
                    <a:pt x="504" y="507"/>
                  </a:cubicBezTo>
                  <a:cubicBezTo>
                    <a:pt x="506" y="504"/>
                    <a:pt x="507" y="501"/>
                    <a:pt x="504" y="497"/>
                  </a:cubicBezTo>
                  <a:cubicBezTo>
                    <a:pt x="504" y="491"/>
                    <a:pt x="504" y="491"/>
                    <a:pt x="504" y="491"/>
                  </a:cubicBezTo>
                  <a:cubicBezTo>
                    <a:pt x="509" y="496"/>
                    <a:pt x="509" y="496"/>
                    <a:pt x="509" y="496"/>
                  </a:cubicBezTo>
                  <a:close/>
                  <a:moveTo>
                    <a:pt x="509" y="522"/>
                  </a:moveTo>
                  <a:cubicBezTo>
                    <a:pt x="509" y="531"/>
                    <a:pt x="509" y="531"/>
                    <a:pt x="509" y="53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504" y="521"/>
                    <a:pt x="504" y="521"/>
                    <a:pt x="504" y="521"/>
                  </a:cubicBezTo>
                  <a:cubicBezTo>
                    <a:pt x="505" y="522"/>
                    <a:pt x="505" y="524"/>
                    <a:pt x="506" y="525"/>
                  </a:cubicBezTo>
                  <a:cubicBezTo>
                    <a:pt x="507" y="524"/>
                    <a:pt x="508" y="523"/>
                    <a:pt x="509" y="522"/>
                  </a:cubicBezTo>
                  <a:close/>
                  <a:moveTo>
                    <a:pt x="509" y="579"/>
                  </a:moveTo>
                  <a:cubicBezTo>
                    <a:pt x="509" y="585"/>
                    <a:pt x="509" y="585"/>
                    <a:pt x="509" y="585"/>
                  </a:cubicBezTo>
                  <a:cubicBezTo>
                    <a:pt x="505" y="587"/>
                    <a:pt x="505" y="587"/>
                    <a:pt x="505" y="587"/>
                  </a:cubicBezTo>
                  <a:cubicBezTo>
                    <a:pt x="506" y="588"/>
                    <a:pt x="508" y="588"/>
                    <a:pt x="509" y="589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07" y="595"/>
                    <a:pt x="505" y="594"/>
                    <a:pt x="504" y="594"/>
                  </a:cubicBezTo>
                  <a:cubicBezTo>
                    <a:pt x="504" y="582"/>
                    <a:pt x="504" y="582"/>
                    <a:pt x="504" y="582"/>
                  </a:cubicBezTo>
                  <a:cubicBezTo>
                    <a:pt x="505" y="581"/>
                    <a:pt x="507" y="580"/>
                    <a:pt x="509" y="579"/>
                  </a:cubicBezTo>
                  <a:close/>
                  <a:moveTo>
                    <a:pt x="509" y="605"/>
                  </a:moveTo>
                  <a:cubicBezTo>
                    <a:pt x="509" y="611"/>
                    <a:pt x="509" y="611"/>
                    <a:pt x="509" y="611"/>
                  </a:cubicBezTo>
                  <a:cubicBezTo>
                    <a:pt x="508" y="611"/>
                    <a:pt x="506" y="611"/>
                    <a:pt x="505" y="612"/>
                  </a:cubicBezTo>
                  <a:cubicBezTo>
                    <a:pt x="505" y="612"/>
                    <a:pt x="504" y="612"/>
                    <a:pt x="504" y="613"/>
                  </a:cubicBezTo>
                  <a:cubicBezTo>
                    <a:pt x="504" y="605"/>
                    <a:pt x="504" y="605"/>
                    <a:pt x="504" y="605"/>
                  </a:cubicBezTo>
                  <a:cubicBezTo>
                    <a:pt x="505" y="605"/>
                    <a:pt x="507" y="605"/>
                    <a:pt x="509" y="605"/>
                  </a:cubicBezTo>
                  <a:close/>
                  <a:moveTo>
                    <a:pt x="509" y="664"/>
                  </a:moveTo>
                  <a:cubicBezTo>
                    <a:pt x="509" y="676"/>
                    <a:pt x="509" y="676"/>
                    <a:pt x="509" y="676"/>
                  </a:cubicBezTo>
                  <a:cubicBezTo>
                    <a:pt x="504" y="678"/>
                    <a:pt x="504" y="678"/>
                    <a:pt x="504" y="678"/>
                  </a:cubicBezTo>
                  <a:cubicBezTo>
                    <a:pt x="504" y="666"/>
                    <a:pt x="504" y="666"/>
                    <a:pt x="504" y="666"/>
                  </a:cubicBezTo>
                  <a:cubicBezTo>
                    <a:pt x="509" y="664"/>
                    <a:pt x="509" y="664"/>
                    <a:pt x="509" y="664"/>
                  </a:cubicBezTo>
                  <a:close/>
                  <a:moveTo>
                    <a:pt x="509" y="731"/>
                  </a:moveTo>
                  <a:cubicBezTo>
                    <a:pt x="509" y="741"/>
                    <a:pt x="509" y="741"/>
                    <a:pt x="509" y="741"/>
                  </a:cubicBezTo>
                  <a:cubicBezTo>
                    <a:pt x="507" y="741"/>
                    <a:pt x="505" y="741"/>
                    <a:pt x="504" y="741"/>
                  </a:cubicBezTo>
                  <a:cubicBezTo>
                    <a:pt x="504" y="732"/>
                    <a:pt x="504" y="732"/>
                    <a:pt x="504" y="732"/>
                  </a:cubicBezTo>
                  <a:lnTo>
                    <a:pt x="509" y="731"/>
                  </a:lnTo>
                  <a:close/>
                  <a:moveTo>
                    <a:pt x="499" y="14"/>
                  </a:moveTo>
                  <a:cubicBezTo>
                    <a:pt x="501" y="15"/>
                    <a:pt x="502" y="15"/>
                    <a:pt x="504" y="16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502" y="23"/>
                    <a:pt x="501" y="22"/>
                    <a:pt x="499" y="22"/>
                  </a:cubicBezTo>
                  <a:cubicBezTo>
                    <a:pt x="499" y="14"/>
                    <a:pt x="499" y="14"/>
                    <a:pt x="499" y="14"/>
                  </a:cubicBezTo>
                  <a:close/>
                  <a:moveTo>
                    <a:pt x="504" y="779"/>
                  </a:moveTo>
                  <a:cubicBezTo>
                    <a:pt x="502" y="780"/>
                    <a:pt x="501" y="781"/>
                    <a:pt x="499" y="781"/>
                  </a:cubicBezTo>
                  <a:cubicBezTo>
                    <a:pt x="499" y="772"/>
                    <a:pt x="499" y="772"/>
                    <a:pt x="499" y="772"/>
                  </a:cubicBezTo>
                  <a:cubicBezTo>
                    <a:pt x="501" y="772"/>
                    <a:pt x="502" y="772"/>
                    <a:pt x="504" y="771"/>
                  </a:cubicBezTo>
                  <a:cubicBezTo>
                    <a:pt x="504" y="779"/>
                    <a:pt x="504" y="779"/>
                    <a:pt x="504" y="779"/>
                  </a:cubicBezTo>
                  <a:close/>
                  <a:moveTo>
                    <a:pt x="504" y="54"/>
                  </a:moveTo>
                  <a:cubicBezTo>
                    <a:pt x="504" y="63"/>
                    <a:pt x="504" y="63"/>
                    <a:pt x="504" y="63"/>
                  </a:cubicBezTo>
                  <a:cubicBezTo>
                    <a:pt x="502" y="63"/>
                    <a:pt x="501" y="62"/>
                    <a:pt x="499" y="61"/>
                  </a:cubicBezTo>
                  <a:cubicBezTo>
                    <a:pt x="499" y="49"/>
                    <a:pt x="499" y="49"/>
                    <a:pt x="499" y="49"/>
                  </a:cubicBezTo>
                  <a:cubicBezTo>
                    <a:pt x="500" y="51"/>
                    <a:pt x="502" y="52"/>
                    <a:pt x="504" y="54"/>
                  </a:cubicBezTo>
                  <a:close/>
                  <a:moveTo>
                    <a:pt x="504" y="129"/>
                  </a:moveTo>
                  <a:cubicBezTo>
                    <a:pt x="504" y="143"/>
                    <a:pt x="504" y="143"/>
                    <a:pt x="504" y="143"/>
                  </a:cubicBezTo>
                  <a:cubicBezTo>
                    <a:pt x="502" y="143"/>
                    <a:pt x="501" y="143"/>
                    <a:pt x="499" y="143"/>
                  </a:cubicBezTo>
                  <a:cubicBezTo>
                    <a:pt x="499" y="127"/>
                    <a:pt x="499" y="127"/>
                    <a:pt x="499" y="127"/>
                  </a:cubicBezTo>
                  <a:cubicBezTo>
                    <a:pt x="501" y="128"/>
                    <a:pt x="502" y="128"/>
                    <a:pt x="504" y="129"/>
                  </a:cubicBezTo>
                  <a:close/>
                  <a:moveTo>
                    <a:pt x="504" y="190"/>
                  </a:moveTo>
                  <a:cubicBezTo>
                    <a:pt x="504" y="221"/>
                    <a:pt x="504" y="221"/>
                    <a:pt x="504" y="221"/>
                  </a:cubicBezTo>
                  <a:cubicBezTo>
                    <a:pt x="502" y="219"/>
                    <a:pt x="501" y="219"/>
                    <a:pt x="499" y="217"/>
                  </a:cubicBezTo>
                  <a:cubicBezTo>
                    <a:pt x="499" y="213"/>
                    <a:pt x="499" y="213"/>
                    <a:pt x="499" y="213"/>
                  </a:cubicBezTo>
                  <a:cubicBezTo>
                    <a:pt x="499" y="213"/>
                    <a:pt x="500" y="214"/>
                    <a:pt x="501" y="215"/>
                  </a:cubicBezTo>
                  <a:cubicBezTo>
                    <a:pt x="501" y="215"/>
                    <a:pt x="502" y="215"/>
                    <a:pt x="503" y="215"/>
                  </a:cubicBezTo>
                  <a:cubicBezTo>
                    <a:pt x="503" y="205"/>
                    <a:pt x="503" y="198"/>
                    <a:pt x="499" y="194"/>
                  </a:cubicBezTo>
                  <a:cubicBezTo>
                    <a:pt x="499" y="188"/>
                    <a:pt x="499" y="188"/>
                    <a:pt x="499" y="188"/>
                  </a:cubicBezTo>
                  <a:cubicBezTo>
                    <a:pt x="501" y="188"/>
                    <a:pt x="502" y="189"/>
                    <a:pt x="504" y="190"/>
                  </a:cubicBezTo>
                  <a:close/>
                  <a:moveTo>
                    <a:pt x="504" y="277"/>
                  </a:moveTo>
                  <a:cubicBezTo>
                    <a:pt x="504" y="283"/>
                    <a:pt x="504" y="283"/>
                    <a:pt x="504" y="283"/>
                  </a:cubicBezTo>
                  <a:cubicBezTo>
                    <a:pt x="502" y="284"/>
                    <a:pt x="500" y="285"/>
                    <a:pt x="499" y="287"/>
                  </a:cubicBezTo>
                  <a:cubicBezTo>
                    <a:pt x="499" y="281"/>
                    <a:pt x="499" y="281"/>
                    <a:pt x="499" y="281"/>
                  </a:cubicBezTo>
                  <a:cubicBezTo>
                    <a:pt x="504" y="277"/>
                    <a:pt x="504" y="277"/>
                    <a:pt x="504" y="277"/>
                  </a:cubicBezTo>
                  <a:close/>
                  <a:moveTo>
                    <a:pt x="504" y="291"/>
                  </a:moveTo>
                  <a:cubicBezTo>
                    <a:pt x="504" y="296"/>
                    <a:pt x="504" y="296"/>
                    <a:pt x="504" y="296"/>
                  </a:cubicBezTo>
                  <a:cubicBezTo>
                    <a:pt x="502" y="295"/>
                    <a:pt x="501" y="294"/>
                    <a:pt x="499" y="293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501" y="289"/>
                    <a:pt x="503" y="290"/>
                    <a:pt x="504" y="291"/>
                  </a:cubicBezTo>
                  <a:close/>
                  <a:moveTo>
                    <a:pt x="504" y="305"/>
                  </a:moveTo>
                  <a:cubicBezTo>
                    <a:pt x="504" y="312"/>
                    <a:pt x="504" y="312"/>
                    <a:pt x="504" y="312"/>
                  </a:cubicBezTo>
                  <a:cubicBezTo>
                    <a:pt x="502" y="313"/>
                    <a:pt x="501" y="315"/>
                    <a:pt x="499" y="317"/>
                  </a:cubicBezTo>
                  <a:cubicBezTo>
                    <a:pt x="499" y="311"/>
                    <a:pt x="499" y="311"/>
                    <a:pt x="499" y="311"/>
                  </a:cubicBezTo>
                  <a:cubicBezTo>
                    <a:pt x="500" y="311"/>
                    <a:pt x="501" y="310"/>
                    <a:pt x="502" y="309"/>
                  </a:cubicBezTo>
                  <a:cubicBezTo>
                    <a:pt x="501" y="308"/>
                    <a:pt x="500" y="308"/>
                    <a:pt x="499" y="307"/>
                  </a:cubicBezTo>
                  <a:cubicBezTo>
                    <a:pt x="499" y="302"/>
                    <a:pt x="499" y="302"/>
                    <a:pt x="499" y="302"/>
                  </a:cubicBezTo>
                  <a:cubicBezTo>
                    <a:pt x="503" y="305"/>
                    <a:pt x="503" y="305"/>
                    <a:pt x="503" y="305"/>
                  </a:cubicBezTo>
                  <a:cubicBezTo>
                    <a:pt x="504" y="305"/>
                    <a:pt x="504" y="305"/>
                    <a:pt x="504" y="305"/>
                  </a:cubicBezTo>
                  <a:close/>
                  <a:moveTo>
                    <a:pt x="504" y="330"/>
                  </a:moveTo>
                  <a:cubicBezTo>
                    <a:pt x="504" y="340"/>
                    <a:pt x="504" y="340"/>
                    <a:pt x="504" y="340"/>
                  </a:cubicBezTo>
                  <a:cubicBezTo>
                    <a:pt x="501" y="338"/>
                    <a:pt x="500" y="338"/>
                    <a:pt x="499" y="337"/>
                  </a:cubicBezTo>
                  <a:cubicBezTo>
                    <a:pt x="499" y="333"/>
                    <a:pt x="499" y="333"/>
                    <a:pt x="499" y="333"/>
                  </a:cubicBezTo>
                  <a:cubicBezTo>
                    <a:pt x="499" y="332"/>
                    <a:pt x="499" y="331"/>
                    <a:pt x="499" y="330"/>
                  </a:cubicBezTo>
                  <a:cubicBezTo>
                    <a:pt x="504" y="330"/>
                    <a:pt x="504" y="330"/>
                    <a:pt x="504" y="330"/>
                  </a:cubicBezTo>
                  <a:close/>
                  <a:moveTo>
                    <a:pt x="504" y="388"/>
                  </a:moveTo>
                  <a:cubicBezTo>
                    <a:pt x="504" y="415"/>
                    <a:pt x="504" y="415"/>
                    <a:pt x="504" y="415"/>
                  </a:cubicBezTo>
                  <a:cubicBezTo>
                    <a:pt x="503" y="423"/>
                    <a:pt x="501" y="431"/>
                    <a:pt x="499" y="438"/>
                  </a:cubicBezTo>
                  <a:cubicBezTo>
                    <a:pt x="499" y="421"/>
                    <a:pt x="499" y="421"/>
                    <a:pt x="499" y="421"/>
                  </a:cubicBezTo>
                  <a:cubicBezTo>
                    <a:pt x="500" y="420"/>
                    <a:pt x="500" y="418"/>
                    <a:pt x="501" y="416"/>
                  </a:cubicBezTo>
                  <a:cubicBezTo>
                    <a:pt x="499" y="416"/>
                    <a:pt x="499" y="416"/>
                    <a:pt x="499" y="416"/>
                  </a:cubicBezTo>
                  <a:cubicBezTo>
                    <a:pt x="499" y="411"/>
                    <a:pt x="499" y="411"/>
                    <a:pt x="499" y="411"/>
                  </a:cubicBezTo>
                  <a:cubicBezTo>
                    <a:pt x="500" y="410"/>
                    <a:pt x="500" y="409"/>
                    <a:pt x="501" y="409"/>
                  </a:cubicBezTo>
                  <a:cubicBezTo>
                    <a:pt x="501" y="406"/>
                    <a:pt x="501" y="404"/>
                    <a:pt x="501" y="402"/>
                  </a:cubicBezTo>
                  <a:cubicBezTo>
                    <a:pt x="500" y="402"/>
                    <a:pt x="499" y="403"/>
                    <a:pt x="499" y="403"/>
                  </a:cubicBezTo>
                  <a:cubicBezTo>
                    <a:pt x="499" y="398"/>
                    <a:pt x="499" y="398"/>
                    <a:pt x="499" y="398"/>
                  </a:cubicBezTo>
                  <a:cubicBezTo>
                    <a:pt x="501" y="396"/>
                    <a:pt x="503" y="393"/>
                    <a:pt x="500" y="389"/>
                  </a:cubicBezTo>
                  <a:cubicBezTo>
                    <a:pt x="499" y="390"/>
                    <a:pt x="499" y="390"/>
                    <a:pt x="499" y="390"/>
                  </a:cubicBezTo>
                  <a:cubicBezTo>
                    <a:pt x="499" y="383"/>
                    <a:pt x="499" y="383"/>
                    <a:pt x="499" y="383"/>
                  </a:cubicBezTo>
                  <a:cubicBezTo>
                    <a:pt x="500" y="381"/>
                    <a:pt x="500" y="379"/>
                    <a:pt x="499" y="377"/>
                  </a:cubicBezTo>
                  <a:cubicBezTo>
                    <a:pt x="499" y="365"/>
                    <a:pt x="499" y="365"/>
                    <a:pt x="499" y="365"/>
                  </a:cubicBezTo>
                  <a:cubicBezTo>
                    <a:pt x="501" y="373"/>
                    <a:pt x="503" y="380"/>
                    <a:pt x="504" y="388"/>
                  </a:cubicBezTo>
                  <a:close/>
                  <a:moveTo>
                    <a:pt x="504" y="491"/>
                  </a:moveTo>
                  <a:cubicBezTo>
                    <a:pt x="504" y="497"/>
                    <a:pt x="504" y="497"/>
                    <a:pt x="504" y="497"/>
                  </a:cubicBezTo>
                  <a:cubicBezTo>
                    <a:pt x="503" y="496"/>
                    <a:pt x="503" y="495"/>
                    <a:pt x="502" y="495"/>
                  </a:cubicBezTo>
                  <a:cubicBezTo>
                    <a:pt x="501" y="496"/>
                    <a:pt x="500" y="498"/>
                    <a:pt x="499" y="499"/>
                  </a:cubicBezTo>
                  <a:cubicBezTo>
                    <a:pt x="499" y="486"/>
                    <a:pt x="499" y="486"/>
                    <a:pt x="499" y="486"/>
                  </a:cubicBezTo>
                  <a:cubicBezTo>
                    <a:pt x="504" y="491"/>
                    <a:pt x="504" y="491"/>
                    <a:pt x="504" y="491"/>
                  </a:cubicBezTo>
                  <a:close/>
                  <a:moveTo>
                    <a:pt x="504" y="507"/>
                  </a:moveTo>
                  <a:cubicBezTo>
                    <a:pt x="504" y="516"/>
                    <a:pt x="504" y="516"/>
                    <a:pt x="504" y="516"/>
                  </a:cubicBezTo>
                  <a:cubicBezTo>
                    <a:pt x="502" y="519"/>
                    <a:pt x="502" y="519"/>
                    <a:pt x="502" y="519"/>
                  </a:cubicBezTo>
                  <a:cubicBezTo>
                    <a:pt x="503" y="520"/>
                    <a:pt x="503" y="520"/>
                    <a:pt x="504" y="52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499" y="522"/>
                    <a:pt x="499" y="522"/>
                    <a:pt x="499" y="522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501" y="512"/>
                    <a:pt x="503" y="510"/>
                    <a:pt x="504" y="507"/>
                  </a:cubicBezTo>
                  <a:close/>
                  <a:moveTo>
                    <a:pt x="504" y="582"/>
                  </a:moveTo>
                  <a:cubicBezTo>
                    <a:pt x="504" y="594"/>
                    <a:pt x="504" y="594"/>
                    <a:pt x="504" y="594"/>
                  </a:cubicBezTo>
                  <a:cubicBezTo>
                    <a:pt x="502" y="593"/>
                    <a:pt x="501" y="593"/>
                    <a:pt x="499" y="593"/>
                  </a:cubicBezTo>
                  <a:cubicBezTo>
                    <a:pt x="499" y="585"/>
                    <a:pt x="499" y="585"/>
                    <a:pt x="499" y="585"/>
                  </a:cubicBezTo>
                  <a:cubicBezTo>
                    <a:pt x="501" y="584"/>
                    <a:pt x="502" y="583"/>
                    <a:pt x="504" y="582"/>
                  </a:cubicBezTo>
                  <a:close/>
                  <a:moveTo>
                    <a:pt x="504" y="605"/>
                  </a:moveTo>
                  <a:cubicBezTo>
                    <a:pt x="504" y="613"/>
                    <a:pt x="504" y="613"/>
                    <a:pt x="504" y="613"/>
                  </a:cubicBezTo>
                  <a:cubicBezTo>
                    <a:pt x="502" y="614"/>
                    <a:pt x="501" y="615"/>
                    <a:pt x="499" y="616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0"/>
                    <a:pt x="499" y="610"/>
                    <a:pt x="499" y="610"/>
                  </a:cubicBezTo>
                  <a:cubicBezTo>
                    <a:pt x="499" y="603"/>
                    <a:pt x="499" y="603"/>
                    <a:pt x="499" y="603"/>
                  </a:cubicBezTo>
                  <a:cubicBezTo>
                    <a:pt x="502" y="605"/>
                    <a:pt x="502" y="605"/>
                    <a:pt x="502" y="605"/>
                  </a:cubicBezTo>
                  <a:cubicBezTo>
                    <a:pt x="502" y="605"/>
                    <a:pt x="503" y="605"/>
                    <a:pt x="504" y="605"/>
                  </a:cubicBezTo>
                  <a:close/>
                  <a:moveTo>
                    <a:pt x="504" y="666"/>
                  </a:moveTo>
                  <a:cubicBezTo>
                    <a:pt x="504" y="678"/>
                    <a:pt x="504" y="678"/>
                    <a:pt x="504" y="678"/>
                  </a:cubicBezTo>
                  <a:cubicBezTo>
                    <a:pt x="499" y="680"/>
                    <a:pt x="499" y="680"/>
                    <a:pt x="499" y="680"/>
                  </a:cubicBezTo>
                  <a:cubicBezTo>
                    <a:pt x="499" y="668"/>
                    <a:pt x="499" y="668"/>
                    <a:pt x="499" y="668"/>
                  </a:cubicBezTo>
                  <a:cubicBezTo>
                    <a:pt x="504" y="666"/>
                    <a:pt x="504" y="666"/>
                    <a:pt x="504" y="666"/>
                  </a:cubicBezTo>
                  <a:close/>
                  <a:moveTo>
                    <a:pt x="504" y="732"/>
                  </a:moveTo>
                  <a:cubicBezTo>
                    <a:pt x="504" y="741"/>
                    <a:pt x="504" y="741"/>
                    <a:pt x="504" y="741"/>
                  </a:cubicBezTo>
                  <a:cubicBezTo>
                    <a:pt x="502" y="741"/>
                    <a:pt x="501" y="742"/>
                    <a:pt x="499" y="742"/>
                  </a:cubicBezTo>
                  <a:cubicBezTo>
                    <a:pt x="499" y="733"/>
                    <a:pt x="499" y="733"/>
                    <a:pt x="499" y="733"/>
                  </a:cubicBezTo>
                  <a:cubicBezTo>
                    <a:pt x="501" y="732"/>
                    <a:pt x="502" y="732"/>
                    <a:pt x="504" y="732"/>
                  </a:cubicBezTo>
                  <a:close/>
                  <a:moveTo>
                    <a:pt x="504" y="756"/>
                  </a:moveTo>
                  <a:cubicBezTo>
                    <a:pt x="504" y="768"/>
                    <a:pt x="504" y="768"/>
                    <a:pt x="504" y="768"/>
                  </a:cubicBezTo>
                  <a:cubicBezTo>
                    <a:pt x="502" y="766"/>
                    <a:pt x="500" y="764"/>
                    <a:pt x="499" y="763"/>
                  </a:cubicBezTo>
                  <a:cubicBezTo>
                    <a:pt x="499" y="751"/>
                    <a:pt x="499" y="751"/>
                    <a:pt x="499" y="751"/>
                  </a:cubicBezTo>
                  <a:cubicBezTo>
                    <a:pt x="501" y="753"/>
                    <a:pt x="502" y="754"/>
                    <a:pt x="504" y="756"/>
                  </a:cubicBezTo>
                  <a:close/>
                  <a:moveTo>
                    <a:pt x="499" y="98"/>
                  </a:moveTo>
                  <a:cubicBezTo>
                    <a:pt x="499" y="87"/>
                    <a:pt x="499" y="87"/>
                    <a:pt x="499" y="87"/>
                  </a:cubicBezTo>
                  <a:cubicBezTo>
                    <a:pt x="500" y="88"/>
                    <a:pt x="501" y="89"/>
                    <a:pt x="503" y="90"/>
                  </a:cubicBezTo>
                  <a:cubicBezTo>
                    <a:pt x="502" y="93"/>
                    <a:pt x="501" y="96"/>
                    <a:pt x="501" y="98"/>
                  </a:cubicBezTo>
                  <a:lnTo>
                    <a:pt x="499" y="98"/>
                  </a:lnTo>
                  <a:close/>
                  <a:moveTo>
                    <a:pt x="496" y="14"/>
                  </a:moveTo>
                  <a:cubicBezTo>
                    <a:pt x="497" y="14"/>
                    <a:pt x="498" y="14"/>
                    <a:pt x="499" y="14"/>
                  </a:cubicBezTo>
                  <a:cubicBezTo>
                    <a:pt x="499" y="22"/>
                    <a:pt x="499" y="22"/>
                    <a:pt x="499" y="22"/>
                  </a:cubicBezTo>
                  <a:cubicBezTo>
                    <a:pt x="498" y="21"/>
                    <a:pt x="497" y="21"/>
                    <a:pt x="496" y="21"/>
                  </a:cubicBezTo>
                  <a:cubicBezTo>
                    <a:pt x="496" y="14"/>
                    <a:pt x="496" y="14"/>
                    <a:pt x="496" y="14"/>
                  </a:cubicBezTo>
                  <a:close/>
                  <a:moveTo>
                    <a:pt x="499" y="781"/>
                  </a:moveTo>
                  <a:cubicBezTo>
                    <a:pt x="498" y="782"/>
                    <a:pt x="498" y="782"/>
                    <a:pt x="497" y="782"/>
                  </a:cubicBezTo>
                  <a:cubicBezTo>
                    <a:pt x="497" y="782"/>
                    <a:pt x="496" y="782"/>
                    <a:pt x="496" y="782"/>
                  </a:cubicBezTo>
                  <a:cubicBezTo>
                    <a:pt x="496" y="773"/>
                    <a:pt x="496" y="773"/>
                    <a:pt x="496" y="773"/>
                  </a:cubicBezTo>
                  <a:cubicBezTo>
                    <a:pt x="497" y="773"/>
                    <a:pt x="498" y="773"/>
                    <a:pt x="499" y="772"/>
                  </a:cubicBezTo>
                  <a:cubicBezTo>
                    <a:pt x="499" y="781"/>
                    <a:pt x="499" y="781"/>
                    <a:pt x="499" y="781"/>
                  </a:cubicBezTo>
                  <a:close/>
                  <a:moveTo>
                    <a:pt x="499" y="49"/>
                  </a:moveTo>
                  <a:cubicBezTo>
                    <a:pt x="499" y="61"/>
                    <a:pt x="499" y="61"/>
                    <a:pt x="499" y="61"/>
                  </a:cubicBezTo>
                  <a:cubicBezTo>
                    <a:pt x="498" y="60"/>
                    <a:pt x="497" y="60"/>
                    <a:pt x="496" y="59"/>
                  </a:cubicBezTo>
                  <a:cubicBezTo>
                    <a:pt x="496" y="44"/>
                    <a:pt x="496" y="44"/>
                    <a:pt x="496" y="44"/>
                  </a:cubicBezTo>
                  <a:cubicBezTo>
                    <a:pt x="497" y="46"/>
                    <a:pt x="497" y="48"/>
                    <a:pt x="499" y="49"/>
                  </a:cubicBezTo>
                  <a:close/>
                  <a:moveTo>
                    <a:pt x="499" y="87"/>
                  </a:moveTo>
                  <a:cubicBezTo>
                    <a:pt x="499" y="98"/>
                    <a:pt x="499" y="98"/>
                    <a:pt x="499" y="98"/>
                  </a:cubicBezTo>
                  <a:cubicBezTo>
                    <a:pt x="498" y="97"/>
                    <a:pt x="497" y="97"/>
                    <a:pt x="496" y="97"/>
                  </a:cubicBezTo>
                  <a:cubicBezTo>
                    <a:pt x="496" y="86"/>
                    <a:pt x="496" y="86"/>
                    <a:pt x="496" y="86"/>
                  </a:cubicBezTo>
                  <a:cubicBezTo>
                    <a:pt x="497" y="86"/>
                    <a:pt x="498" y="87"/>
                    <a:pt x="499" y="87"/>
                  </a:cubicBezTo>
                  <a:close/>
                  <a:moveTo>
                    <a:pt x="499" y="127"/>
                  </a:moveTo>
                  <a:cubicBezTo>
                    <a:pt x="499" y="143"/>
                    <a:pt x="499" y="143"/>
                    <a:pt x="499" y="143"/>
                  </a:cubicBezTo>
                  <a:cubicBezTo>
                    <a:pt x="498" y="143"/>
                    <a:pt x="497" y="143"/>
                    <a:pt x="496" y="143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7" y="126"/>
                    <a:pt x="498" y="127"/>
                    <a:pt x="499" y="127"/>
                  </a:cubicBezTo>
                  <a:close/>
                  <a:moveTo>
                    <a:pt x="499" y="188"/>
                  </a:moveTo>
                  <a:cubicBezTo>
                    <a:pt x="499" y="194"/>
                    <a:pt x="499" y="194"/>
                    <a:pt x="499" y="194"/>
                  </a:cubicBezTo>
                  <a:cubicBezTo>
                    <a:pt x="498" y="194"/>
                    <a:pt x="497" y="193"/>
                    <a:pt x="496" y="192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7" y="187"/>
                    <a:pt x="498" y="187"/>
                    <a:pt x="499" y="188"/>
                  </a:cubicBezTo>
                  <a:close/>
                  <a:moveTo>
                    <a:pt x="499" y="213"/>
                  </a:moveTo>
                  <a:cubicBezTo>
                    <a:pt x="499" y="217"/>
                    <a:pt x="499" y="217"/>
                    <a:pt x="499" y="217"/>
                  </a:cubicBezTo>
                  <a:cubicBezTo>
                    <a:pt x="498" y="217"/>
                    <a:pt x="497" y="216"/>
                    <a:pt x="496" y="216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497" y="211"/>
                    <a:pt x="497" y="212"/>
                    <a:pt x="499" y="213"/>
                  </a:cubicBezTo>
                  <a:close/>
                  <a:moveTo>
                    <a:pt x="499" y="281"/>
                  </a:moveTo>
                  <a:cubicBezTo>
                    <a:pt x="499" y="287"/>
                    <a:pt x="499" y="287"/>
                    <a:pt x="499" y="287"/>
                  </a:cubicBezTo>
                  <a:cubicBezTo>
                    <a:pt x="499" y="287"/>
                    <a:pt x="499" y="287"/>
                    <a:pt x="498" y="288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499" y="293"/>
                    <a:pt x="499" y="293"/>
                    <a:pt x="499" y="293"/>
                  </a:cubicBezTo>
                  <a:cubicBezTo>
                    <a:pt x="498" y="293"/>
                    <a:pt x="497" y="292"/>
                    <a:pt x="496" y="292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9" y="281"/>
                    <a:pt x="499" y="281"/>
                    <a:pt x="499" y="281"/>
                  </a:cubicBezTo>
                  <a:close/>
                  <a:moveTo>
                    <a:pt x="499" y="302"/>
                  </a:moveTo>
                  <a:cubicBezTo>
                    <a:pt x="499" y="307"/>
                    <a:pt x="499" y="307"/>
                    <a:pt x="499" y="307"/>
                  </a:cubicBezTo>
                  <a:cubicBezTo>
                    <a:pt x="498" y="306"/>
                    <a:pt x="497" y="305"/>
                    <a:pt x="496" y="304"/>
                  </a:cubicBezTo>
                  <a:cubicBezTo>
                    <a:pt x="496" y="300"/>
                    <a:pt x="496" y="300"/>
                    <a:pt x="496" y="300"/>
                  </a:cubicBezTo>
                  <a:cubicBezTo>
                    <a:pt x="499" y="302"/>
                    <a:pt x="499" y="302"/>
                    <a:pt x="499" y="302"/>
                  </a:cubicBezTo>
                  <a:close/>
                  <a:moveTo>
                    <a:pt x="499" y="311"/>
                  </a:moveTo>
                  <a:cubicBezTo>
                    <a:pt x="499" y="317"/>
                    <a:pt x="499" y="317"/>
                    <a:pt x="499" y="317"/>
                  </a:cubicBezTo>
                  <a:cubicBezTo>
                    <a:pt x="498" y="317"/>
                    <a:pt x="497" y="319"/>
                    <a:pt x="496" y="319"/>
                  </a:cubicBezTo>
                  <a:cubicBezTo>
                    <a:pt x="496" y="313"/>
                    <a:pt x="496" y="313"/>
                    <a:pt x="496" y="313"/>
                  </a:cubicBezTo>
                  <a:cubicBezTo>
                    <a:pt x="497" y="312"/>
                    <a:pt x="498" y="312"/>
                    <a:pt x="499" y="311"/>
                  </a:cubicBezTo>
                  <a:close/>
                  <a:moveTo>
                    <a:pt x="499" y="333"/>
                  </a:moveTo>
                  <a:cubicBezTo>
                    <a:pt x="499" y="337"/>
                    <a:pt x="499" y="337"/>
                    <a:pt x="499" y="337"/>
                  </a:cubicBezTo>
                  <a:cubicBezTo>
                    <a:pt x="498" y="337"/>
                    <a:pt x="498" y="337"/>
                    <a:pt x="498" y="337"/>
                  </a:cubicBezTo>
                  <a:cubicBezTo>
                    <a:pt x="498" y="336"/>
                    <a:pt x="499" y="334"/>
                    <a:pt x="499" y="333"/>
                  </a:cubicBezTo>
                  <a:close/>
                  <a:moveTo>
                    <a:pt x="499" y="365"/>
                  </a:moveTo>
                  <a:cubicBezTo>
                    <a:pt x="499" y="377"/>
                    <a:pt x="499" y="377"/>
                    <a:pt x="499" y="377"/>
                  </a:cubicBezTo>
                  <a:cubicBezTo>
                    <a:pt x="499" y="377"/>
                    <a:pt x="498" y="376"/>
                    <a:pt x="498" y="376"/>
                  </a:cubicBezTo>
                  <a:cubicBezTo>
                    <a:pt x="496" y="378"/>
                    <a:pt x="496" y="378"/>
                    <a:pt x="496" y="378"/>
                  </a:cubicBezTo>
                  <a:cubicBezTo>
                    <a:pt x="496" y="356"/>
                    <a:pt x="496" y="356"/>
                    <a:pt x="496" y="356"/>
                  </a:cubicBezTo>
                  <a:cubicBezTo>
                    <a:pt x="497" y="359"/>
                    <a:pt x="498" y="362"/>
                    <a:pt x="499" y="365"/>
                  </a:cubicBezTo>
                  <a:close/>
                  <a:moveTo>
                    <a:pt x="499" y="383"/>
                  </a:moveTo>
                  <a:cubicBezTo>
                    <a:pt x="499" y="390"/>
                    <a:pt x="499" y="390"/>
                    <a:pt x="499" y="390"/>
                  </a:cubicBezTo>
                  <a:cubicBezTo>
                    <a:pt x="498" y="391"/>
                    <a:pt x="497" y="391"/>
                    <a:pt x="496" y="392"/>
                  </a:cubicBezTo>
                  <a:cubicBezTo>
                    <a:pt x="496" y="388"/>
                    <a:pt x="496" y="388"/>
                    <a:pt x="496" y="388"/>
                  </a:cubicBezTo>
                  <a:cubicBezTo>
                    <a:pt x="497" y="387"/>
                    <a:pt x="498" y="385"/>
                    <a:pt x="499" y="383"/>
                  </a:cubicBezTo>
                  <a:close/>
                  <a:moveTo>
                    <a:pt x="499" y="398"/>
                  </a:moveTo>
                  <a:cubicBezTo>
                    <a:pt x="499" y="403"/>
                    <a:pt x="499" y="403"/>
                    <a:pt x="499" y="403"/>
                  </a:cubicBezTo>
                  <a:cubicBezTo>
                    <a:pt x="498" y="404"/>
                    <a:pt x="497" y="405"/>
                    <a:pt x="496" y="405"/>
                  </a:cubicBezTo>
                  <a:cubicBezTo>
                    <a:pt x="496" y="401"/>
                    <a:pt x="496" y="401"/>
                    <a:pt x="496" y="401"/>
                  </a:cubicBezTo>
                  <a:cubicBezTo>
                    <a:pt x="497" y="400"/>
                    <a:pt x="498" y="399"/>
                    <a:pt x="499" y="398"/>
                  </a:cubicBezTo>
                  <a:close/>
                  <a:moveTo>
                    <a:pt x="499" y="411"/>
                  </a:moveTo>
                  <a:cubicBezTo>
                    <a:pt x="499" y="416"/>
                    <a:pt x="499" y="416"/>
                    <a:pt x="499" y="416"/>
                  </a:cubicBezTo>
                  <a:cubicBezTo>
                    <a:pt x="496" y="418"/>
                    <a:pt x="496" y="418"/>
                    <a:pt x="496" y="418"/>
                  </a:cubicBezTo>
                  <a:cubicBezTo>
                    <a:pt x="496" y="412"/>
                    <a:pt x="496" y="412"/>
                    <a:pt x="496" y="412"/>
                  </a:cubicBezTo>
                  <a:cubicBezTo>
                    <a:pt x="497" y="412"/>
                    <a:pt x="498" y="411"/>
                    <a:pt x="499" y="411"/>
                  </a:cubicBezTo>
                  <a:close/>
                  <a:moveTo>
                    <a:pt x="499" y="421"/>
                  </a:moveTo>
                  <a:cubicBezTo>
                    <a:pt x="499" y="438"/>
                    <a:pt x="499" y="438"/>
                    <a:pt x="499" y="438"/>
                  </a:cubicBezTo>
                  <a:cubicBezTo>
                    <a:pt x="498" y="440"/>
                    <a:pt x="497" y="443"/>
                    <a:pt x="496" y="44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7" y="433"/>
                    <a:pt x="497" y="431"/>
                    <a:pt x="498" y="429"/>
                  </a:cubicBezTo>
                  <a:cubicBezTo>
                    <a:pt x="497" y="429"/>
                    <a:pt x="496" y="429"/>
                    <a:pt x="496" y="429"/>
                  </a:cubicBezTo>
                  <a:cubicBezTo>
                    <a:pt x="496" y="424"/>
                    <a:pt x="496" y="424"/>
                    <a:pt x="496" y="424"/>
                  </a:cubicBezTo>
                  <a:cubicBezTo>
                    <a:pt x="497" y="423"/>
                    <a:pt x="498" y="423"/>
                    <a:pt x="499" y="421"/>
                  </a:cubicBezTo>
                  <a:close/>
                  <a:moveTo>
                    <a:pt x="499" y="486"/>
                  </a:moveTo>
                  <a:cubicBezTo>
                    <a:pt x="499" y="499"/>
                    <a:pt x="499" y="499"/>
                    <a:pt x="499" y="499"/>
                  </a:cubicBezTo>
                  <a:cubicBezTo>
                    <a:pt x="497" y="501"/>
                    <a:pt x="496" y="503"/>
                    <a:pt x="496" y="505"/>
                  </a:cubicBezTo>
                  <a:cubicBezTo>
                    <a:pt x="496" y="498"/>
                    <a:pt x="496" y="498"/>
                    <a:pt x="496" y="498"/>
                  </a:cubicBezTo>
                  <a:cubicBezTo>
                    <a:pt x="497" y="495"/>
                    <a:pt x="497" y="493"/>
                    <a:pt x="496" y="488"/>
                  </a:cubicBezTo>
                  <a:cubicBezTo>
                    <a:pt x="496" y="483"/>
                    <a:pt x="496" y="483"/>
                    <a:pt x="496" y="483"/>
                  </a:cubicBezTo>
                  <a:cubicBezTo>
                    <a:pt x="499" y="486"/>
                    <a:pt x="499" y="486"/>
                    <a:pt x="499" y="486"/>
                  </a:cubicBezTo>
                  <a:close/>
                  <a:moveTo>
                    <a:pt x="499" y="516"/>
                  </a:moveTo>
                  <a:cubicBezTo>
                    <a:pt x="499" y="522"/>
                    <a:pt x="499" y="522"/>
                    <a:pt x="499" y="522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6" y="514"/>
                    <a:pt x="496" y="514"/>
                    <a:pt x="496" y="514"/>
                  </a:cubicBezTo>
                  <a:cubicBezTo>
                    <a:pt x="496" y="514"/>
                    <a:pt x="497" y="515"/>
                    <a:pt x="497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499" y="585"/>
                  </a:moveTo>
                  <a:cubicBezTo>
                    <a:pt x="499" y="593"/>
                    <a:pt x="499" y="593"/>
                    <a:pt x="499" y="593"/>
                  </a:cubicBezTo>
                  <a:cubicBezTo>
                    <a:pt x="498" y="593"/>
                    <a:pt x="497" y="593"/>
                    <a:pt x="496" y="593"/>
                  </a:cubicBezTo>
                  <a:cubicBezTo>
                    <a:pt x="496" y="586"/>
                    <a:pt x="496" y="586"/>
                    <a:pt x="496" y="586"/>
                  </a:cubicBezTo>
                  <a:cubicBezTo>
                    <a:pt x="497" y="586"/>
                    <a:pt x="498" y="586"/>
                    <a:pt x="499" y="585"/>
                  </a:cubicBezTo>
                  <a:close/>
                  <a:moveTo>
                    <a:pt x="499" y="603"/>
                  </a:moveTo>
                  <a:cubicBezTo>
                    <a:pt x="499" y="610"/>
                    <a:pt x="499" y="610"/>
                    <a:pt x="499" y="610"/>
                  </a:cubicBezTo>
                  <a:cubicBezTo>
                    <a:pt x="498" y="609"/>
                    <a:pt x="497" y="609"/>
                    <a:pt x="496" y="608"/>
                  </a:cubicBezTo>
                  <a:cubicBezTo>
                    <a:pt x="496" y="601"/>
                    <a:pt x="496" y="601"/>
                    <a:pt x="496" y="601"/>
                  </a:cubicBezTo>
                  <a:cubicBezTo>
                    <a:pt x="499" y="603"/>
                    <a:pt x="499" y="603"/>
                    <a:pt x="499" y="603"/>
                  </a:cubicBezTo>
                  <a:close/>
                  <a:moveTo>
                    <a:pt x="499" y="611"/>
                  </a:moveTo>
                  <a:cubicBezTo>
                    <a:pt x="499" y="616"/>
                    <a:pt x="499" y="616"/>
                    <a:pt x="499" y="616"/>
                  </a:cubicBezTo>
                  <a:cubicBezTo>
                    <a:pt x="498" y="617"/>
                    <a:pt x="497" y="617"/>
                    <a:pt x="496" y="618"/>
                  </a:cubicBezTo>
                  <a:cubicBezTo>
                    <a:pt x="496" y="612"/>
                    <a:pt x="496" y="612"/>
                    <a:pt x="496" y="612"/>
                  </a:cubicBezTo>
                  <a:cubicBezTo>
                    <a:pt x="497" y="612"/>
                    <a:pt x="497" y="611"/>
                    <a:pt x="499" y="611"/>
                  </a:cubicBezTo>
                  <a:close/>
                  <a:moveTo>
                    <a:pt x="499" y="668"/>
                  </a:moveTo>
                  <a:cubicBezTo>
                    <a:pt x="499" y="680"/>
                    <a:pt x="499" y="680"/>
                    <a:pt x="499" y="680"/>
                  </a:cubicBezTo>
                  <a:cubicBezTo>
                    <a:pt x="496" y="681"/>
                    <a:pt x="496" y="681"/>
                    <a:pt x="496" y="681"/>
                  </a:cubicBezTo>
                  <a:cubicBezTo>
                    <a:pt x="496" y="669"/>
                    <a:pt x="496" y="669"/>
                    <a:pt x="496" y="669"/>
                  </a:cubicBezTo>
                  <a:cubicBezTo>
                    <a:pt x="499" y="668"/>
                    <a:pt x="499" y="668"/>
                    <a:pt x="499" y="668"/>
                  </a:cubicBezTo>
                  <a:close/>
                  <a:moveTo>
                    <a:pt x="499" y="733"/>
                  </a:moveTo>
                  <a:cubicBezTo>
                    <a:pt x="499" y="742"/>
                    <a:pt x="499" y="742"/>
                    <a:pt x="499" y="742"/>
                  </a:cubicBezTo>
                  <a:cubicBezTo>
                    <a:pt x="498" y="742"/>
                    <a:pt x="497" y="743"/>
                    <a:pt x="496" y="743"/>
                  </a:cubicBezTo>
                  <a:cubicBezTo>
                    <a:pt x="496" y="734"/>
                    <a:pt x="496" y="734"/>
                    <a:pt x="496" y="734"/>
                  </a:cubicBezTo>
                  <a:cubicBezTo>
                    <a:pt x="497" y="734"/>
                    <a:pt x="497" y="733"/>
                    <a:pt x="498" y="733"/>
                  </a:cubicBezTo>
                  <a:cubicBezTo>
                    <a:pt x="499" y="733"/>
                    <a:pt x="499" y="733"/>
                    <a:pt x="499" y="733"/>
                  </a:cubicBezTo>
                  <a:close/>
                  <a:moveTo>
                    <a:pt x="499" y="751"/>
                  </a:moveTo>
                  <a:cubicBezTo>
                    <a:pt x="499" y="763"/>
                    <a:pt x="499" y="763"/>
                    <a:pt x="499" y="763"/>
                  </a:cubicBezTo>
                  <a:cubicBezTo>
                    <a:pt x="498" y="762"/>
                    <a:pt x="497" y="761"/>
                    <a:pt x="496" y="760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9"/>
                    <a:pt x="498" y="750"/>
                    <a:pt x="499" y="751"/>
                  </a:cubicBezTo>
                  <a:close/>
                  <a:moveTo>
                    <a:pt x="496" y="563"/>
                  </a:moveTo>
                  <a:cubicBezTo>
                    <a:pt x="496" y="558"/>
                    <a:pt x="496" y="558"/>
                    <a:pt x="496" y="558"/>
                  </a:cubicBezTo>
                  <a:cubicBezTo>
                    <a:pt x="497" y="559"/>
                    <a:pt x="497" y="559"/>
                    <a:pt x="497" y="559"/>
                  </a:cubicBezTo>
                  <a:cubicBezTo>
                    <a:pt x="496" y="561"/>
                    <a:pt x="496" y="562"/>
                    <a:pt x="496" y="563"/>
                  </a:cubicBezTo>
                  <a:close/>
                  <a:moveTo>
                    <a:pt x="496" y="121"/>
                  </a:moveTo>
                  <a:cubicBezTo>
                    <a:pt x="496" y="112"/>
                    <a:pt x="496" y="112"/>
                    <a:pt x="496" y="112"/>
                  </a:cubicBezTo>
                  <a:cubicBezTo>
                    <a:pt x="497" y="114"/>
                    <a:pt x="498" y="116"/>
                    <a:pt x="498" y="119"/>
                  </a:cubicBezTo>
                  <a:cubicBezTo>
                    <a:pt x="497" y="120"/>
                    <a:pt x="496" y="120"/>
                    <a:pt x="496" y="121"/>
                  </a:cubicBezTo>
                  <a:close/>
                  <a:moveTo>
                    <a:pt x="491" y="12"/>
                  </a:moveTo>
                  <a:cubicBezTo>
                    <a:pt x="492" y="13"/>
                    <a:pt x="494" y="13"/>
                    <a:pt x="496" y="14"/>
                  </a:cubicBezTo>
                  <a:cubicBezTo>
                    <a:pt x="496" y="21"/>
                    <a:pt x="496" y="21"/>
                    <a:pt x="496" y="21"/>
                  </a:cubicBezTo>
                  <a:cubicBezTo>
                    <a:pt x="494" y="21"/>
                    <a:pt x="493" y="20"/>
                    <a:pt x="491" y="20"/>
                  </a:cubicBezTo>
                  <a:cubicBezTo>
                    <a:pt x="491" y="12"/>
                    <a:pt x="491" y="12"/>
                    <a:pt x="491" y="12"/>
                  </a:cubicBezTo>
                  <a:close/>
                  <a:moveTo>
                    <a:pt x="496" y="782"/>
                  </a:moveTo>
                  <a:cubicBezTo>
                    <a:pt x="494" y="782"/>
                    <a:pt x="492" y="783"/>
                    <a:pt x="491" y="783"/>
                  </a:cubicBezTo>
                  <a:cubicBezTo>
                    <a:pt x="491" y="774"/>
                    <a:pt x="491" y="774"/>
                    <a:pt x="491" y="774"/>
                  </a:cubicBezTo>
                  <a:cubicBezTo>
                    <a:pt x="493" y="774"/>
                    <a:pt x="494" y="774"/>
                    <a:pt x="496" y="773"/>
                  </a:cubicBezTo>
                  <a:cubicBezTo>
                    <a:pt x="496" y="782"/>
                    <a:pt x="496" y="782"/>
                    <a:pt x="496" y="782"/>
                  </a:cubicBezTo>
                  <a:close/>
                  <a:moveTo>
                    <a:pt x="496" y="44"/>
                  </a:moveTo>
                  <a:cubicBezTo>
                    <a:pt x="496" y="59"/>
                    <a:pt x="496" y="59"/>
                    <a:pt x="496" y="59"/>
                  </a:cubicBezTo>
                  <a:cubicBezTo>
                    <a:pt x="493" y="57"/>
                    <a:pt x="493" y="57"/>
                    <a:pt x="493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3" y="35"/>
                    <a:pt x="494" y="40"/>
                    <a:pt x="496" y="44"/>
                  </a:cubicBezTo>
                  <a:close/>
                  <a:moveTo>
                    <a:pt x="496" y="86"/>
                  </a:moveTo>
                  <a:cubicBezTo>
                    <a:pt x="496" y="97"/>
                    <a:pt x="496" y="97"/>
                    <a:pt x="496" y="97"/>
                  </a:cubicBezTo>
                  <a:cubicBezTo>
                    <a:pt x="495" y="97"/>
                    <a:pt x="495" y="97"/>
                    <a:pt x="495" y="97"/>
                  </a:cubicBezTo>
                  <a:cubicBezTo>
                    <a:pt x="494" y="100"/>
                    <a:pt x="493" y="103"/>
                    <a:pt x="492" y="106"/>
                  </a:cubicBezTo>
                  <a:cubicBezTo>
                    <a:pt x="493" y="108"/>
                    <a:pt x="495" y="110"/>
                    <a:pt x="496" y="112"/>
                  </a:cubicBezTo>
                  <a:cubicBezTo>
                    <a:pt x="496" y="121"/>
                    <a:pt x="496" y="121"/>
                    <a:pt x="496" y="121"/>
                  </a:cubicBezTo>
                  <a:cubicBezTo>
                    <a:pt x="494" y="122"/>
                    <a:pt x="493" y="122"/>
                    <a:pt x="491" y="122"/>
                  </a:cubicBezTo>
                  <a:cubicBezTo>
                    <a:pt x="491" y="81"/>
                    <a:pt x="491" y="81"/>
                    <a:pt x="491" y="81"/>
                  </a:cubicBezTo>
                  <a:cubicBezTo>
                    <a:pt x="491" y="82"/>
                    <a:pt x="491" y="83"/>
                    <a:pt x="491" y="84"/>
                  </a:cubicBezTo>
                  <a:cubicBezTo>
                    <a:pt x="493" y="85"/>
                    <a:pt x="494" y="85"/>
                    <a:pt x="496" y="86"/>
                  </a:cubicBezTo>
                  <a:close/>
                  <a:moveTo>
                    <a:pt x="496" y="126"/>
                  </a:moveTo>
                  <a:cubicBezTo>
                    <a:pt x="496" y="143"/>
                    <a:pt x="496" y="143"/>
                    <a:pt x="496" y="143"/>
                  </a:cubicBezTo>
                  <a:cubicBezTo>
                    <a:pt x="494" y="142"/>
                    <a:pt x="492" y="142"/>
                    <a:pt x="491" y="141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5"/>
                    <a:pt x="494" y="126"/>
                    <a:pt x="496" y="126"/>
                  </a:cubicBezTo>
                  <a:close/>
                  <a:moveTo>
                    <a:pt x="496" y="186"/>
                  </a:moveTo>
                  <a:cubicBezTo>
                    <a:pt x="496" y="192"/>
                    <a:pt x="496" y="192"/>
                    <a:pt x="496" y="192"/>
                  </a:cubicBezTo>
                  <a:cubicBezTo>
                    <a:pt x="494" y="191"/>
                    <a:pt x="493" y="191"/>
                    <a:pt x="491" y="190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2" y="185"/>
                    <a:pt x="494" y="186"/>
                    <a:pt x="496" y="186"/>
                  </a:cubicBezTo>
                  <a:close/>
                  <a:moveTo>
                    <a:pt x="496" y="210"/>
                  </a:moveTo>
                  <a:cubicBezTo>
                    <a:pt x="496" y="216"/>
                    <a:pt x="496" y="216"/>
                    <a:pt x="496" y="216"/>
                  </a:cubicBezTo>
                  <a:cubicBezTo>
                    <a:pt x="494" y="215"/>
                    <a:pt x="492" y="214"/>
                    <a:pt x="491" y="213"/>
                  </a:cubicBezTo>
                  <a:cubicBezTo>
                    <a:pt x="491" y="195"/>
                    <a:pt x="491" y="195"/>
                    <a:pt x="491" y="195"/>
                  </a:cubicBezTo>
                  <a:cubicBezTo>
                    <a:pt x="492" y="201"/>
                    <a:pt x="492" y="206"/>
                    <a:pt x="496" y="210"/>
                  </a:cubicBezTo>
                  <a:close/>
                  <a:moveTo>
                    <a:pt x="496" y="285"/>
                  </a:moveTo>
                  <a:cubicBezTo>
                    <a:pt x="496" y="292"/>
                    <a:pt x="496" y="292"/>
                    <a:pt x="496" y="292"/>
                  </a:cubicBezTo>
                  <a:cubicBezTo>
                    <a:pt x="495" y="292"/>
                    <a:pt x="495" y="292"/>
                    <a:pt x="495" y="291"/>
                  </a:cubicBezTo>
                  <a:cubicBezTo>
                    <a:pt x="493" y="292"/>
                    <a:pt x="492" y="294"/>
                    <a:pt x="491" y="294"/>
                  </a:cubicBezTo>
                  <a:cubicBezTo>
                    <a:pt x="491" y="291"/>
                    <a:pt x="491" y="291"/>
                    <a:pt x="491" y="291"/>
                  </a:cubicBezTo>
                  <a:cubicBezTo>
                    <a:pt x="493" y="289"/>
                    <a:pt x="494" y="288"/>
                    <a:pt x="494" y="286"/>
                  </a:cubicBezTo>
                  <a:cubicBezTo>
                    <a:pt x="496" y="285"/>
                    <a:pt x="496" y="285"/>
                    <a:pt x="496" y="285"/>
                  </a:cubicBezTo>
                  <a:close/>
                  <a:moveTo>
                    <a:pt x="496" y="300"/>
                  </a:moveTo>
                  <a:cubicBezTo>
                    <a:pt x="496" y="304"/>
                    <a:pt x="496" y="304"/>
                    <a:pt x="496" y="304"/>
                  </a:cubicBezTo>
                  <a:cubicBezTo>
                    <a:pt x="494" y="303"/>
                    <a:pt x="493" y="302"/>
                    <a:pt x="491" y="302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297"/>
                    <a:pt x="491" y="297"/>
                    <a:pt x="491" y="297"/>
                  </a:cubicBezTo>
                  <a:cubicBezTo>
                    <a:pt x="492" y="298"/>
                    <a:pt x="494" y="299"/>
                    <a:pt x="496" y="300"/>
                  </a:cubicBezTo>
                  <a:close/>
                  <a:moveTo>
                    <a:pt x="496" y="313"/>
                  </a:moveTo>
                  <a:cubicBezTo>
                    <a:pt x="496" y="319"/>
                    <a:pt x="496" y="319"/>
                    <a:pt x="496" y="319"/>
                  </a:cubicBezTo>
                  <a:cubicBezTo>
                    <a:pt x="494" y="321"/>
                    <a:pt x="492" y="323"/>
                    <a:pt x="491" y="324"/>
                  </a:cubicBezTo>
                  <a:cubicBezTo>
                    <a:pt x="491" y="320"/>
                    <a:pt x="491" y="320"/>
                    <a:pt x="491" y="320"/>
                  </a:cubicBezTo>
                  <a:cubicBezTo>
                    <a:pt x="491" y="319"/>
                    <a:pt x="492" y="318"/>
                    <a:pt x="492" y="317"/>
                  </a:cubicBezTo>
                  <a:cubicBezTo>
                    <a:pt x="492" y="317"/>
                    <a:pt x="491" y="316"/>
                    <a:pt x="491" y="316"/>
                  </a:cubicBezTo>
                  <a:cubicBezTo>
                    <a:pt x="491" y="312"/>
                    <a:pt x="491" y="312"/>
                    <a:pt x="491" y="312"/>
                  </a:cubicBezTo>
                  <a:cubicBezTo>
                    <a:pt x="492" y="313"/>
                    <a:pt x="492" y="313"/>
                    <a:pt x="492" y="313"/>
                  </a:cubicBezTo>
                  <a:cubicBezTo>
                    <a:pt x="493" y="313"/>
                    <a:pt x="495" y="313"/>
                    <a:pt x="496" y="313"/>
                  </a:cubicBezTo>
                  <a:close/>
                  <a:moveTo>
                    <a:pt x="496" y="356"/>
                  </a:moveTo>
                  <a:cubicBezTo>
                    <a:pt x="496" y="378"/>
                    <a:pt x="496" y="378"/>
                    <a:pt x="496" y="378"/>
                  </a:cubicBezTo>
                  <a:cubicBezTo>
                    <a:pt x="493" y="380"/>
                    <a:pt x="492" y="382"/>
                    <a:pt x="491" y="384"/>
                  </a:cubicBezTo>
                  <a:cubicBezTo>
                    <a:pt x="491" y="378"/>
                    <a:pt x="491" y="378"/>
                    <a:pt x="491" y="378"/>
                  </a:cubicBezTo>
                  <a:cubicBezTo>
                    <a:pt x="492" y="376"/>
                    <a:pt x="494" y="375"/>
                    <a:pt x="495" y="373"/>
                  </a:cubicBezTo>
                  <a:cubicBezTo>
                    <a:pt x="495" y="365"/>
                    <a:pt x="495" y="365"/>
                    <a:pt x="494" y="363"/>
                  </a:cubicBezTo>
                  <a:cubicBezTo>
                    <a:pt x="493" y="365"/>
                    <a:pt x="492" y="366"/>
                    <a:pt x="491" y="367"/>
                  </a:cubicBezTo>
                  <a:cubicBezTo>
                    <a:pt x="491" y="346"/>
                    <a:pt x="491" y="346"/>
                    <a:pt x="491" y="346"/>
                  </a:cubicBezTo>
                  <a:cubicBezTo>
                    <a:pt x="493" y="350"/>
                    <a:pt x="494" y="353"/>
                    <a:pt x="496" y="356"/>
                  </a:cubicBezTo>
                  <a:close/>
                  <a:moveTo>
                    <a:pt x="496" y="388"/>
                  </a:moveTo>
                  <a:cubicBezTo>
                    <a:pt x="496" y="392"/>
                    <a:pt x="496" y="392"/>
                    <a:pt x="496" y="392"/>
                  </a:cubicBezTo>
                  <a:cubicBezTo>
                    <a:pt x="493" y="395"/>
                    <a:pt x="492" y="396"/>
                    <a:pt x="491" y="399"/>
                  </a:cubicBezTo>
                  <a:cubicBezTo>
                    <a:pt x="491" y="391"/>
                    <a:pt x="491" y="391"/>
                    <a:pt x="491" y="391"/>
                  </a:cubicBezTo>
                  <a:cubicBezTo>
                    <a:pt x="492" y="390"/>
                    <a:pt x="494" y="389"/>
                    <a:pt x="496" y="388"/>
                  </a:cubicBezTo>
                  <a:close/>
                  <a:moveTo>
                    <a:pt x="496" y="401"/>
                  </a:moveTo>
                  <a:cubicBezTo>
                    <a:pt x="496" y="405"/>
                    <a:pt x="496" y="405"/>
                    <a:pt x="496" y="405"/>
                  </a:cubicBezTo>
                  <a:cubicBezTo>
                    <a:pt x="494" y="406"/>
                    <a:pt x="492" y="408"/>
                    <a:pt x="491" y="408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2" y="403"/>
                    <a:pt x="494" y="402"/>
                    <a:pt x="496" y="401"/>
                  </a:cubicBezTo>
                  <a:close/>
                  <a:moveTo>
                    <a:pt x="496" y="412"/>
                  </a:moveTo>
                  <a:cubicBezTo>
                    <a:pt x="496" y="418"/>
                    <a:pt x="496" y="418"/>
                    <a:pt x="496" y="418"/>
                  </a:cubicBezTo>
                  <a:cubicBezTo>
                    <a:pt x="494" y="418"/>
                    <a:pt x="492" y="419"/>
                    <a:pt x="491" y="420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3" y="414"/>
                    <a:pt x="494" y="413"/>
                    <a:pt x="496" y="412"/>
                  </a:cubicBezTo>
                  <a:close/>
                  <a:moveTo>
                    <a:pt x="496" y="424"/>
                  </a:moveTo>
                  <a:cubicBezTo>
                    <a:pt x="496" y="429"/>
                    <a:pt x="496" y="429"/>
                    <a:pt x="496" y="429"/>
                  </a:cubicBezTo>
                  <a:cubicBezTo>
                    <a:pt x="494" y="429"/>
                    <a:pt x="492" y="430"/>
                    <a:pt x="491" y="430"/>
                  </a:cubicBezTo>
                  <a:cubicBezTo>
                    <a:pt x="491" y="425"/>
                    <a:pt x="491" y="425"/>
                    <a:pt x="491" y="425"/>
                  </a:cubicBezTo>
                  <a:cubicBezTo>
                    <a:pt x="493" y="425"/>
                    <a:pt x="494" y="425"/>
                    <a:pt x="496" y="424"/>
                  </a:cubicBezTo>
                  <a:close/>
                  <a:moveTo>
                    <a:pt x="496" y="436"/>
                  </a:moveTo>
                  <a:cubicBezTo>
                    <a:pt x="496" y="446"/>
                    <a:pt x="496" y="446"/>
                    <a:pt x="496" y="446"/>
                  </a:cubicBezTo>
                  <a:cubicBezTo>
                    <a:pt x="494" y="449"/>
                    <a:pt x="493" y="452"/>
                    <a:pt x="491" y="456"/>
                  </a:cubicBezTo>
                  <a:cubicBezTo>
                    <a:pt x="491" y="446"/>
                    <a:pt x="491" y="446"/>
                    <a:pt x="491" y="446"/>
                  </a:cubicBezTo>
                  <a:cubicBezTo>
                    <a:pt x="492" y="445"/>
                    <a:pt x="493" y="444"/>
                    <a:pt x="494" y="441"/>
                  </a:cubicBezTo>
                  <a:cubicBezTo>
                    <a:pt x="493" y="441"/>
                    <a:pt x="492" y="441"/>
                    <a:pt x="491" y="441"/>
                  </a:cubicBezTo>
                  <a:cubicBezTo>
                    <a:pt x="491" y="437"/>
                    <a:pt x="491" y="437"/>
                    <a:pt x="491" y="437"/>
                  </a:cubicBezTo>
                  <a:cubicBezTo>
                    <a:pt x="496" y="436"/>
                    <a:pt x="496" y="436"/>
                    <a:pt x="496" y="436"/>
                  </a:cubicBezTo>
                  <a:close/>
                  <a:moveTo>
                    <a:pt x="496" y="483"/>
                  </a:moveTo>
                  <a:cubicBezTo>
                    <a:pt x="496" y="488"/>
                    <a:pt x="496" y="488"/>
                    <a:pt x="496" y="488"/>
                  </a:cubicBezTo>
                  <a:cubicBezTo>
                    <a:pt x="495" y="488"/>
                    <a:pt x="495" y="488"/>
                    <a:pt x="495" y="487"/>
                  </a:cubicBezTo>
                  <a:cubicBezTo>
                    <a:pt x="494" y="487"/>
                    <a:pt x="493" y="486"/>
                    <a:pt x="492" y="486"/>
                  </a:cubicBezTo>
                  <a:cubicBezTo>
                    <a:pt x="491" y="489"/>
                    <a:pt x="491" y="489"/>
                    <a:pt x="491" y="489"/>
                  </a:cubicBezTo>
                  <a:cubicBezTo>
                    <a:pt x="491" y="478"/>
                    <a:pt x="491" y="478"/>
                    <a:pt x="491" y="478"/>
                  </a:cubicBezTo>
                  <a:cubicBezTo>
                    <a:pt x="496" y="483"/>
                    <a:pt x="496" y="483"/>
                    <a:pt x="496" y="483"/>
                  </a:cubicBezTo>
                  <a:close/>
                  <a:moveTo>
                    <a:pt x="496" y="498"/>
                  </a:moveTo>
                  <a:cubicBezTo>
                    <a:pt x="496" y="505"/>
                    <a:pt x="496" y="505"/>
                    <a:pt x="496" y="505"/>
                  </a:cubicBezTo>
                  <a:cubicBezTo>
                    <a:pt x="494" y="507"/>
                    <a:pt x="494" y="510"/>
                    <a:pt x="496" y="514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1" y="514"/>
                    <a:pt x="491" y="514"/>
                    <a:pt x="491" y="514"/>
                  </a:cubicBezTo>
                  <a:cubicBezTo>
                    <a:pt x="491" y="505"/>
                    <a:pt x="491" y="505"/>
                    <a:pt x="491" y="505"/>
                  </a:cubicBezTo>
                  <a:cubicBezTo>
                    <a:pt x="493" y="502"/>
                    <a:pt x="495" y="500"/>
                    <a:pt x="496" y="498"/>
                  </a:cubicBezTo>
                  <a:close/>
                  <a:moveTo>
                    <a:pt x="496" y="558"/>
                  </a:moveTo>
                  <a:cubicBezTo>
                    <a:pt x="496" y="563"/>
                    <a:pt x="496" y="563"/>
                    <a:pt x="496" y="563"/>
                  </a:cubicBezTo>
                  <a:cubicBezTo>
                    <a:pt x="495" y="566"/>
                    <a:pt x="493" y="568"/>
                    <a:pt x="491" y="570"/>
                  </a:cubicBezTo>
                  <a:cubicBezTo>
                    <a:pt x="491" y="550"/>
                    <a:pt x="491" y="550"/>
                    <a:pt x="491" y="550"/>
                  </a:cubicBezTo>
                  <a:cubicBezTo>
                    <a:pt x="496" y="558"/>
                    <a:pt x="496" y="558"/>
                    <a:pt x="496" y="558"/>
                  </a:cubicBezTo>
                  <a:close/>
                  <a:moveTo>
                    <a:pt x="496" y="586"/>
                  </a:moveTo>
                  <a:cubicBezTo>
                    <a:pt x="496" y="593"/>
                    <a:pt x="496" y="593"/>
                    <a:pt x="496" y="593"/>
                  </a:cubicBezTo>
                  <a:cubicBezTo>
                    <a:pt x="494" y="594"/>
                    <a:pt x="493" y="594"/>
                    <a:pt x="491" y="595"/>
                  </a:cubicBezTo>
                  <a:cubicBezTo>
                    <a:pt x="491" y="589"/>
                    <a:pt x="491" y="589"/>
                    <a:pt x="491" y="589"/>
                  </a:cubicBezTo>
                  <a:cubicBezTo>
                    <a:pt x="496" y="586"/>
                    <a:pt x="496" y="586"/>
                    <a:pt x="496" y="586"/>
                  </a:cubicBezTo>
                  <a:close/>
                  <a:moveTo>
                    <a:pt x="496" y="601"/>
                  </a:moveTo>
                  <a:cubicBezTo>
                    <a:pt x="496" y="608"/>
                    <a:pt x="496" y="608"/>
                    <a:pt x="496" y="608"/>
                  </a:cubicBezTo>
                  <a:cubicBezTo>
                    <a:pt x="494" y="607"/>
                    <a:pt x="492" y="606"/>
                    <a:pt x="491" y="605"/>
                  </a:cubicBezTo>
                  <a:cubicBezTo>
                    <a:pt x="491" y="598"/>
                    <a:pt x="491" y="598"/>
                    <a:pt x="491" y="598"/>
                  </a:cubicBezTo>
                  <a:cubicBezTo>
                    <a:pt x="492" y="599"/>
                    <a:pt x="494" y="600"/>
                    <a:pt x="496" y="601"/>
                  </a:cubicBezTo>
                  <a:close/>
                  <a:moveTo>
                    <a:pt x="496" y="612"/>
                  </a:moveTo>
                  <a:cubicBezTo>
                    <a:pt x="496" y="618"/>
                    <a:pt x="496" y="618"/>
                    <a:pt x="496" y="618"/>
                  </a:cubicBezTo>
                  <a:cubicBezTo>
                    <a:pt x="494" y="619"/>
                    <a:pt x="492" y="620"/>
                    <a:pt x="491" y="620"/>
                  </a:cubicBezTo>
                  <a:cubicBezTo>
                    <a:pt x="491" y="614"/>
                    <a:pt x="491" y="614"/>
                    <a:pt x="491" y="614"/>
                  </a:cubicBezTo>
                  <a:cubicBezTo>
                    <a:pt x="493" y="613"/>
                    <a:pt x="494" y="613"/>
                    <a:pt x="496" y="612"/>
                  </a:cubicBezTo>
                  <a:close/>
                  <a:moveTo>
                    <a:pt x="496" y="669"/>
                  </a:moveTo>
                  <a:cubicBezTo>
                    <a:pt x="496" y="681"/>
                    <a:pt x="496" y="681"/>
                    <a:pt x="496" y="681"/>
                  </a:cubicBezTo>
                  <a:cubicBezTo>
                    <a:pt x="491" y="683"/>
                    <a:pt x="491" y="683"/>
                    <a:pt x="491" y="683"/>
                  </a:cubicBezTo>
                  <a:cubicBezTo>
                    <a:pt x="491" y="671"/>
                    <a:pt x="491" y="671"/>
                    <a:pt x="491" y="671"/>
                  </a:cubicBezTo>
                  <a:cubicBezTo>
                    <a:pt x="496" y="669"/>
                    <a:pt x="496" y="669"/>
                    <a:pt x="496" y="669"/>
                  </a:cubicBezTo>
                  <a:close/>
                  <a:moveTo>
                    <a:pt x="496" y="734"/>
                  </a:moveTo>
                  <a:cubicBezTo>
                    <a:pt x="496" y="743"/>
                    <a:pt x="496" y="743"/>
                    <a:pt x="496" y="743"/>
                  </a:cubicBezTo>
                  <a:cubicBezTo>
                    <a:pt x="494" y="743"/>
                    <a:pt x="493" y="744"/>
                    <a:pt x="491" y="744"/>
                  </a:cubicBezTo>
                  <a:cubicBezTo>
                    <a:pt x="493" y="746"/>
                    <a:pt x="494" y="747"/>
                    <a:pt x="496" y="748"/>
                  </a:cubicBezTo>
                  <a:cubicBezTo>
                    <a:pt x="496" y="760"/>
                    <a:pt x="496" y="760"/>
                    <a:pt x="496" y="760"/>
                  </a:cubicBezTo>
                  <a:cubicBezTo>
                    <a:pt x="494" y="758"/>
                    <a:pt x="492" y="757"/>
                    <a:pt x="491" y="755"/>
                  </a:cubicBezTo>
                  <a:cubicBezTo>
                    <a:pt x="491" y="736"/>
                    <a:pt x="491" y="736"/>
                    <a:pt x="491" y="736"/>
                  </a:cubicBezTo>
                  <a:cubicBezTo>
                    <a:pt x="492" y="736"/>
                    <a:pt x="494" y="735"/>
                    <a:pt x="496" y="734"/>
                  </a:cubicBezTo>
                  <a:close/>
                  <a:moveTo>
                    <a:pt x="491" y="257"/>
                  </a:moveTo>
                  <a:cubicBezTo>
                    <a:pt x="491" y="245"/>
                    <a:pt x="491" y="245"/>
                    <a:pt x="491" y="245"/>
                  </a:cubicBezTo>
                  <a:cubicBezTo>
                    <a:pt x="491" y="247"/>
                    <a:pt x="492" y="250"/>
                    <a:pt x="492" y="253"/>
                  </a:cubicBezTo>
                  <a:cubicBezTo>
                    <a:pt x="491" y="255"/>
                    <a:pt x="491" y="256"/>
                    <a:pt x="491" y="257"/>
                  </a:cubicBezTo>
                  <a:close/>
                  <a:moveTo>
                    <a:pt x="489" y="12"/>
                  </a:moveTo>
                  <a:cubicBezTo>
                    <a:pt x="490" y="12"/>
                    <a:pt x="490" y="12"/>
                    <a:pt x="491" y="12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0" y="20"/>
                    <a:pt x="490" y="20"/>
                    <a:pt x="489" y="20"/>
                  </a:cubicBezTo>
                  <a:cubicBezTo>
                    <a:pt x="489" y="12"/>
                    <a:pt x="489" y="12"/>
                    <a:pt x="489" y="12"/>
                  </a:cubicBezTo>
                  <a:close/>
                  <a:moveTo>
                    <a:pt x="491" y="783"/>
                  </a:moveTo>
                  <a:cubicBezTo>
                    <a:pt x="489" y="783"/>
                    <a:pt x="489" y="783"/>
                    <a:pt x="489" y="783"/>
                  </a:cubicBezTo>
                  <a:cubicBezTo>
                    <a:pt x="489" y="774"/>
                    <a:pt x="489" y="774"/>
                    <a:pt x="489" y="774"/>
                  </a:cubicBezTo>
                  <a:cubicBezTo>
                    <a:pt x="490" y="774"/>
                    <a:pt x="490" y="774"/>
                    <a:pt x="491" y="774"/>
                  </a:cubicBezTo>
                  <a:cubicBezTo>
                    <a:pt x="491" y="783"/>
                    <a:pt x="491" y="783"/>
                    <a:pt x="491" y="783"/>
                  </a:cubicBezTo>
                  <a:close/>
                  <a:moveTo>
                    <a:pt x="491" y="29"/>
                  </a:moveTo>
                  <a:cubicBezTo>
                    <a:pt x="491" y="57"/>
                    <a:pt x="491" y="57"/>
                    <a:pt x="491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24"/>
                    <a:pt x="489" y="24"/>
                    <a:pt x="489" y="24"/>
                  </a:cubicBezTo>
                  <a:cubicBezTo>
                    <a:pt x="490" y="26"/>
                    <a:pt x="490" y="27"/>
                    <a:pt x="491" y="29"/>
                  </a:cubicBezTo>
                  <a:close/>
                  <a:moveTo>
                    <a:pt x="491" y="81"/>
                  </a:moveTo>
                  <a:cubicBezTo>
                    <a:pt x="491" y="122"/>
                    <a:pt x="491" y="122"/>
                    <a:pt x="491" y="122"/>
                  </a:cubicBezTo>
                  <a:cubicBezTo>
                    <a:pt x="490" y="122"/>
                    <a:pt x="490" y="122"/>
                    <a:pt x="489" y="122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90" y="76"/>
                    <a:pt x="490" y="77"/>
                    <a:pt x="491" y="81"/>
                  </a:cubicBezTo>
                  <a:close/>
                  <a:moveTo>
                    <a:pt x="491" y="125"/>
                  </a:moveTo>
                  <a:cubicBezTo>
                    <a:pt x="491" y="141"/>
                    <a:pt x="491" y="141"/>
                    <a:pt x="491" y="141"/>
                  </a:cubicBezTo>
                  <a:cubicBezTo>
                    <a:pt x="490" y="141"/>
                    <a:pt x="490" y="141"/>
                    <a:pt x="489" y="141"/>
                  </a:cubicBezTo>
                  <a:cubicBezTo>
                    <a:pt x="489" y="125"/>
                    <a:pt x="489" y="125"/>
                    <a:pt x="489" y="125"/>
                  </a:cubicBezTo>
                  <a:cubicBezTo>
                    <a:pt x="491" y="125"/>
                    <a:pt x="491" y="125"/>
                    <a:pt x="491" y="125"/>
                  </a:cubicBezTo>
                  <a:close/>
                  <a:moveTo>
                    <a:pt x="491" y="184"/>
                  </a:move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0" y="190"/>
                    <a:pt x="490" y="190"/>
                  </a:cubicBezTo>
                  <a:cubicBezTo>
                    <a:pt x="490" y="192"/>
                    <a:pt x="491" y="193"/>
                    <a:pt x="491" y="195"/>
                  </a:cubicBezTo>
                  <a:cubicBezTo>
                    <a:pt x="491" y="213"/>
                    <a:pt x="491" y="213"/>
                    <a:pt x="491" y="213"/>
                  </a:cubicBezTo>
                  <a:cubicBezTo>
                    <a:pt x="490" y="213"/>
                    <a:pt x="490" y="213"/>
                    <a:pt x="489" y="213"/>
                  </a:cubicBezTo>
                  <a:cubicBezTo>
                    <a:pt x="489" y="183"/>
                    <a:pt x="489" y="183"/>
                    <a:pt x="489" y="183"/>
                  </a:cubicBezTo>
                  <a:cubicBezTo>
                    <a:pt x="490" y="183"/>
                    <a:pt x="490" y="184"/>
                    <a:pt x="491" y="184"/>
                  </a:cubicBezTo>
                  <a:close/>
                  <a:moveTo>
                    <a:pt x="491" y="245"/>
                  </a:moveTo>
                  <a:cubicBezTo>
                    <a:pt x="491" y="257"/>
                    <a:pt x="491" y="257"/>
                    <a:pt x="491" y="257"/>
                  </a:cubicBezTo>
                  <a:cubicBezTo>
                    <a:pt x="490" y="259"/>
                    <a:pt x="490" y="261"/>
                    <a:pt x="489" y="263"/>
                  </a:cubicBezTo>
                  <a:cubicBezTo>
                    <a:pt x="489" y="241"/>
                    <a:pt x="489" y="241"/>
                    <a:pt x="489" y="241"/>
                  </a:cubicBezTo>
                  <a:cubicBezTo>
                    <a:pt x="490" y="242"/>
                    <a:pt x="490" y="244"/>
                    <a:pt x="491" y="245"/>
                  </a:cubicBezTo>
                  <a:close/>
                  <a:moveTo>
                    <a:pt x="491" y="291"/>
                  </a:moveTo>
                  <a:cubicBezTo>
                    <a:pt x="491" y="294"/>
                    <a:pt x="491" y="294"/>
                    <a:pt x="491" y="294"/>
                  </a:cubicBezTo>
                  <a:cubicBezTo>
                    <a:pt x="491" y="295"/>
                    <a:pt x="491" y="295"/>
                    <a:pt x="491" y="295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302"/>
                    <a:pt x="491" y="302"/>
                    <a:pt x="491" y="302"/>
                  </a:cubicBezTo>
                  <a:cubicBezTo>
                    <a:pt x="490" y="302"/>
                    <a:pt x="490" y="301"/>
                    <a:pt x="489" y="301"/>
                  </a:cubicBezTo>
                  <a:cubicBezTo>
                    <a:pt x="489" y="293"/>
                    <a:pt x="489" y="293"/>
                    <a:pt x="489" y="293"/>
                  </a:cubicBezTo>
                  <a:cubicBezTo>
                    <a:pt x="490" y="292"/>
                    <a:pt x="490" y="292"/>
                    <a:pt x="491" y="291"/>
                  </a:cubicBezTo>
                  <a:close/>
                  <a:moveTo>
                    <a:pt x="491" y="312"/>
                  </a:moveTo>
                  <a:cubicBezTo>
                    <a:pt x="491" y="316"/>
                    <a:pt x="491" y="316"/>
                    <a:pt x="491" y="316"/>
                  </a:cubicBezTo>
                  <a:cubicBezTo>
                    <a:pt x="489" y="315"/>
                    <a:pt x="489" y="315"/>
                    <a:pt x="489" y="315"/>
                  </a:cubicBezTo>
                  <a:cubicBezTo>
                    <a:pt x="489" y="311"/>
                    <a:pt x="489" y="311"/>
                    <a:pt x="489" y="311"/>
                  </a:cubicBezTo>
                  <a:cubicBezTo>
                    <a:pt x="491" y="312"/>
                    <a:pt x="491" y="312"/>
                    <a:pt x="491" y="312"/>
                  </a:cubicBezTo>
                  <a:close/>
                  <a:moveTo>
                    <a:pt x="491" y="320"/>
                  </a:moveTo>
                  <a:cubicBezTo>
                    <a:pt x="491" y="324"/>
                    <a:pt x="491" y="324"/>
                    <a:pt x="491" y="324"/>
                  </a:cubicBezTo>
                  <a:cubicBezTo>
                    <a:pt x="490" y="325"/>
                    <a:pt x="490" y="325"/>
                    <a:pt x="489" y="326"/>
                  </a:cubicBezTo>
                  <a:cubicBezTo>
                    <a:pt x="489" y="321"/>
                    <a:pt x="489" y="321"/>
                    <a:pt x="489" y="321"/>
                  </a:cubicBezTo>
                  <a:cubicBezTo>
                    <a:pt x="490" y="321"/>
                    <a:pt x="490" y="320"/>
                    <a:pt x="491" y="320"/>
                  </a:cubicBezTo>
                  <a:close/>
                  <a:moveTo>
                    <a:pt x="491" y="346"/>
                  </a:moveTo>
                  <a:cubicBezTo>
                    <a:pt x="491" y="367"/>
                    <a:pt x="491" y="367"/>
                    <a:pt x="491" y="367"/>
                  </a:cubicBezTo>
                  <a:cubicBezTo>
                    <a:pt x="490" y="368"/>
                    <a:pt x="489" y="369"/>
                    <a:pt x="489" y="370"/>
                  </a:cubicBezTo>
                  <a:cubicBezTo>
                    <a:pt x="489" y="363"/>
                    <a:pt x="489" y="363"/>
                    <a:pt x="489" y="363"/>
                  </a:cubicBezTo>
                  <a:cubicBezTo>
                    <a:pt x="491" y="361"/>
                    <a:pt x="491" y="361"/>
                    <a:pt x="491" y="361"/>
                  </a:cubicBezTo>
                  <a:cubicBezTo>
                    <a:pt x="490" y="358"/>
                    <a:pt x="490" y="355"/>
                    <a:pt x="490" y="352"/>
                  </a:cubicBezTo>
                  <a:cubicBezTo>
                    <a:pt x="490" y="352"/>
                    <a:pt x="489" y="352"/>
                    <a:pt x="489" y="353"/>
                  </a:cubicBezTo>
                  <a:cubicBezTo>
                    <a:pt x="489" y="344"/>
                    <a:pt x="489" y="344"/>
                    <a:pt x="489" y="344"/>
                  </a:cubicBezTo>
                  <a:cubicBezTo>
                    <a:pt x="490" y="345"/>
                    <a:pt x="490" y="346"/>
                    <a:pt x="491" y="346"/>
                  </a:cubicBezTo>
                  <a:close/>
                  <a:moveTo>
                    <a:pt x="491" y="378"/>
                  </a:moveTo>
                  <a:cubicBezTo>
                    <a:pt x="491" y="384"/>
                    <a:pt x="491" y="384"/>
                    <a:pt x="491" y="384"/>
                  </a:cubicBezTo>
                  <a:cubicBezTo>
                    <a:pt x="490" y="386"/>
                    <a:pt x="490" y="388"/>
                    <a:pt x="490" y="391"/>
                  </a:cubicBezTo>
                  <a:cubicBezTo>
                    <a:pt x="490" y="391"/>
                    <a:pt x="491" y="391"/>
                    <a:pt x="491" y="391"/>
                  </a:cubicBezTo>
                  <a:cubicBezTo>
                    <a:pt x="491" y="399"/>
                    <a:pt x="491" y="399"/>
                    <a:pt x="491" y="399"/>
                  </a:cubicBezTo>
                  <a:cubicBezTo>
                    <a:pt x="490" y="401"/>
                    <a:pt x="490" y="402"/>
                    <a:pt x="490" y="404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1" y="408"/>
                    <a:pt x="491" y="408"/>
                    <a:pt x="491" y="408"/>
                  </a:cubicBezTo>
                  <a:cubicBezTo>
                    <a:pt x="491" y="409"/>
                    <a:pt x="491" y="409"/>
                    <a:pt x="491" y="409"/>
                  </a:cubicBezTo>
                  <a:cubicBezTo>
                    <a:pt x="490" y="411"/>
                    <a:pt x="490" y="412"/>
                    <a:pt x="490" y="414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1" y="420"/>
                    <a:pt x="491" y="420"/>
                    <a:pt x="491" y="420"/>
                  </a:cubicBezTo>
                  <a:cubicBezTo>
                    <a:pt x="490" y="420"/>
                    <a:pt x="490" y="420"/>
                    <a:pt x="490" y="420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91" y="378"/>
                    <a:pt x="491" y="378"/>
                    <a:pt x="491" y="378"/>
                  </a:cubicBezTo>
                  <a:close/>
                  <a:moveTo>
                    <a:pt x="491" y="425"/>
                  </a:moveTo>
                  <a:cubicBezTo>
                    <a:pt x="491" y="430"/>
                    <a:pt x="491" y="430"/>
                    <a:pt x="491" y="430"/>
                  </a:cubicBezTo>
                  <a:cubicBezTo>
                    <a:pt x="490" y="430"/>
                    <a:pt x="490" y="431"/>
                    <a:pt x="489" y="431"/>
                  </a:cubicBezTo>
                  <a:cubicBezTo>
                    <a:pt x="489" y="426"/>
                    <a:pt x="489" y="426"/>
                    <a:pt x="489" y="426"/>
                  </a:cubicBezTo>
                  <a:cubicBezTo>
                    <a:pt x="490" y="426"/>
                    <a:pt x="490" y="426"/>
                    <a:pt x="491" y="425"/>
                  </a:cubicBezTo>
                  <a:close/>
                  <a:moveTo>
                    <a:pt x="491" y="437"/>
                  </a:moveTo>
                  <a:cubicBezTo>
                    <a:pt x="491" y="441"/>
                    <a:pt x="491" y="441"/>
                    <a:pt x="491" y="441"/>
                  </a:cubicBezTo>
                  <a:cubicBezTo>
                    <a:pt x="490" y="441"/>
                    <a:pt x="490" y="441"/>
                    <a:pt x="489" y="442"/>
                  </a:cubicBezTo>
                  <a:cubicBezTo>
                    <a:pt x="489" y="437"/>
                    <a:pt x="489" y="437"/>
                    <a:pt x="489" y="437"/>
                  </a:cubicBezTo>
                  <a:cubicBezTo>
                    <a:pt x="491" y="437"/>
                    <a:pt x="491" y="437"/>
                    <a:pt x="491" y="437"/>
                  </a:cubicBezTo>
                  <a:close/>
                  <a:moveTo>
                    <a:pt x="491" y="446"/>
                  </a:moveTo>
                  <a:cubicBezTo>
                    <a:pt x="491" y="456"/>
                    <a:pt x="491" y="456"/>
                    <a:pt x="491" y="456"/>
                  </a:cubicBezTo>
                  <a:cubicBezTo>
                    <a:pt x="490" y="457"/>
                    <a:pt x="490" y="458"/>
                    <a:pt x="489" y="459"/>
                  </a:cubicBezTo>
                  <a:cubicBezTo>
                    <a:pt x="489" y="447"/>
                    <a:pt x="489" y="447"/>
                    <a:pt x="489" y="447"/>
                  </a:cubicBezTo>
                  <a:cubicBezTo>
                    <a:pt x="490" y="447"/>
                    <a:pt x="490" y="447"/>
                    <a:pt x="491" y="446"/>
                  </a:cubicBezTo>
                  <a:close/>
                  <a:moveTo>
                    <a:pt x="491" y="478"/>
                  </a:moveTo>
                  <a:cubicBezTo>
                    <a:pt x="491" y="489"/>
                    <a:pt x="491" y="489"/>
                    <a:pt x="491" y="489"/>
                  </a:cubicBezTo>
                  <a:cubicBezTo>
                    <a:pt x="489" y="493"/>
                    <a:pt x="489" y="493"/>
                    <a:pt x="489" y="493"/>
                  </a:cubicBezTo>
                  <a:cubicBezTo>
                    <a:pt x="489" y="476"/>
                    <a:pt x="489" y="476"/>
                    <a:pt x="489" y="476"/>
                  </a:cubicBezTo>
                  <a:cubicBezTo>
                    <a:pt x="491" y="478"/>
                    <a:pt x="491" y="478"/>
                    <a:pt x="491" y="478"/>
                  </a:cubicBezTo>
                  <a:close/>
                  <a:moveTo>
                    <a:pt x="491" y="505"/>
                  </a:moveTo>
                  <a:cubicBezTo>
                    <a:pt x="491" y="514"/>
                    <a:pt x="491" y="514"/>
                    <a:pt x="491" y="514"/>
                  </a:cubicBezTo>
                  <a:cubicBezTo>
                    <a:pt x="489" y="512"/>
                    <a:pt x="489" y="512"/>
                    <a:pt x="489" y="512"/>
                  </a:cubicBezTo>
                  <a:cubicBezTo>
                    <a:pt x="489" y="507"/>
                    <a:pt x="489" y="507"/>
                    <a:pt x="489" y="507"/>
                  </a:cubicBezTo>
                  <a:cubicBezTo>
                    <a:pt x="490" y="506"/>
                    <a:pt x="490" y="506"/>
                    <a:pt x="491" y="505"/>
                  </a:cubicBezTo>
                  <a:close/>
                  <a:moveTo>
                    <a:pt x="491" y="550"/>
                  </a:moveTo>
                  <a:cubicBezTo>
                    <a:pt x="491" y="570"/>
                    <a:pt x="491" y="570"/>
                    <a:pt x="491" y="570"/>
                  </a:cubicBezTo>
                  <a:cubicBezTo>
                    <a:pt x="490" y="570"/>
                    <a:pt x="490" y="571"/>
                    <a:pt x="489" y="571"/>
                  </a:cubicBezTo>
                  <a:cubicBezTo>
                    <a:pt x="489" y="547"/>
                    <a:pt x="489" y="547"/>
                    <a:pt x="489" y="547"/>
                  </a:cubicBezTo>
                  <a:cubicBezTo>
                    <a:pt x="491" y="550"/>
                    <a:pt x="491" y="550"/>
                    <a:pt x="491" y="550"/>
                  </a:cubicBezTo>
                  <a:close/>
                  <a:moveTo>
                    <a:pt x="491" y="589"/>
                  </a:moveTo>
                  <a:cubicBezTo>
                    <a:pt x="491" y="595"/>
                    <a:pt x="491" y="595"/>
                    <a:pt x="491" y="595"/>
                  </a:cubicBezTo>
                  <a:cubicBezTo>
                    <a:pt x="490" y="596"/>
                    <a:pt x="490" y="596"/>
                    <a:pt x="489" y="596"/>
                  </a:cubicBezTo>
                  <a:cubicBezTo>
                    <a:pt x="489" y="590"/>
                    <a:pt x="489" y="590"/>
                    <a:pt x="489" y="590"/>
                  </a:cubicBezTo>
                  <a:cubicBezTo>
                    <a:pt x="491" y="589"/>
                    <a:pt x="491" y="589"/>
                    <a:pt x="491" y="589"/>
                  </a:cubicBezTo>
                  <a:close/>
                  <a:moveTo>
                    <a:pt x="491" y="598"/>
                  </a:moveTo>
                  <a:cubicBezTo>
                    <a:pt x="491" y="605"/>
                    <a:pt x="491" y="605"/>
                    <a:pt x="491" y="605"/>
                  </a:cubicBezTo>
                  <a:cubicBezTo>
                    <a:pt x="490" y="604"/>
                    <a:pt x="490" y="604"/>
                    <a:pt x="489" y="604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91" y="598"/>
                    <a:pt x="491" y="598"/>
                    <a:pt x="491" y="598"/>
                  </a:cubicBezTo>
                  <a:close/>
                  <a:moveTo>
                    <a:pt x="491" y="614"/>
                  </a:moveTo>
                  <a:cubicBezTo>
                    <a:pt x="491" y="620"/>
                    <a:pt x="491" y="620"/>
                    <a:pt x="491" y="620"/>
                  </a:cubicBezTo>
                  <a:cubicBezTo>
                    <a:pt x="490" y="621"/>
                    <a:pt x="490" y="621"/>
                    <a:pt x="489" y="621"/>
                  </a:cubicBezTo>
                  <a:cubicBezTo>
                    <a:pt x="489" y="614"/>
                    <a:pt x="489" y="614"/>
                    <a:pt x="489" y="614"/>
                  </a:cubicBezTo>
                  <a:cubicBezTo>
                    <a:pt x="491" y="614"/>
                    <a:pt x="491" y="614"/>
                    <a:pt x="491" y="614"/>
                  </a:cubicBezTo>
                  <a:close/>
                  <a:moveTo>
                    <a:pt x="491" y="671"/>
                  </a:moveTo>
                  <a:cubicBezTo>
                    <a:pt x="491" y="683"/>
                    <a:pt x="491" y="683"/>
                    <a:pt x="491" y="683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89" y="671"/>
                    <a:pt x="489" y="671"/>
                    <a:pt x="489" y="671"/>
                  </a:cubicBezTo>
                  <a:cubicBezTo>
                    <a:pt x="491" y="671"/>
                    <a:pt x="491" y="671"/>
                    <a:pt x="491" y="671"/>
                  </a:cubicBezTo>
                  <a:close/>
                  <a:moveTo>
                    <a:pt x="491" y="736"/>
                  </a:moveTo>
                  <a:cubicBezTo>
                    <a:pt x="491" y="755"/>
                    <a:pt x="491" y="755"/>
                    <a:pt x="491" y="755"/>
                  </a:cubicBezTo>
                  <a:cubicBezTo>
                    <a:pt x="490" y="755"/>
                    <a:pt x="490" y="754"/>
                    <a:pt x="489" y="754"/>
                  </a:cubicBezTo>
                  <a:cubicBezTo>
                    <a:pt x="489" y="737"/>
                    <a:pt x="489" y="737"/>
                    <a:pt x="489" y="737"/>
                  </a:cubicBezTo>
                  <a:cubicBezTo>
                    <a:pt x="490" y="736"/>
                    <a:pt x="490" y="736"/>
                    <a:pt x="491" y="736"/>
                  </a:cubicBezTo>
                  <a:close/>
                  <a:moveTo>
                    <a:pt x="489" y="145"/>
                  </a:moveTo>
                  <a:cubicBezTo>
                    <a:pt x="489" y="142"/>
                    <a:pt x="489" y="142"/>
                    <a:pt x="489" y="142"/>
                  </a:cubicBezTo>
                  <a:cubicBezTo>
                    <a:pt x="489" y="142"/>
                    <a:pt x="489" y="142"/>
                    <a:pt x="489" y="142"/>
                  </a:cubicBezTo>
                  <a:cubicBezTo>
                    <a:pt x="489" y="144"/>
                    <a:pt x="489" y="145"/>
                    <a:pt x="489" y="145"/>
                  </a:cubicBezTo>
                  <a:close/>
                  <a:moveTo>
                    <a:pt x="486" y="12"/>
                  </a:moveTo>
                  <a:cubicBezTo>
                    <a:pt x="487" y="12"/>
                    <a:pt x="488" y="12"/>
                    <a:pt x="489" y="12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1"/>
                    <a:pt x="488" y="22"/>
                    <a:pt x="489" y="24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8" y="57"/>
                    <a:pt x="487" y="57"/>
                    <a:pt x="486" y="57"/>
                  </a:cubicBezTo>
                  <a:cubicBezTo>
                    <a:pt x="486" y="50"/>
                    <a:pt x="486" y="50"/>
                    <a:pt x="486" y="50"/>
                  </a:cubicBezTo>
                  <a:cubicBezTo>
                    <a:pt x="488" y="50"/>
                    <a:pt x="488" y="50"/>
                    <a:pt x="488" y="50"/>
                  </a:cubicBezTo>
                  <a:cubicBezTo>
                    <a:pt x="487" y="48"/>
                    <a:pt x="487" y="46"/>
                    <a:pt x="486" y="45"/>
                  </a:cubicBezTo>
                  <a:cubicBezTo>
                    <a:pt x="486" y="12"/>
                    <a:pt x="486" y="12"/>
                    <a:pt x="486" y="12"/>
                  </a:cubicBezTo>
                  <a:close/>
                  <a:moveTo>
                    <a:pt x="489" y="783"/>
                  </a:moveTo>
                  <a:cubicBezTo>
                    <a:pt x="488" y="783"/>
                    <a:pt x="487" y="783"/>
                    <a:pt x="486" y="783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7" y="774"/>
                    <a:pt x="488" y="774"/>
                    <a:pt x="489" y="774"/>
                  </a:cubicBezTo>
                  <a:cubicBezTo>
                    <a:pt x="489" y="783"/>
                    <a:pt x="489" y="783"/>
                    <a:pt x="489" y="783"/>
                  </a:cubicBezTo>
                  <a:close/>
                  <a:moveTo>
                    <a:pt x="489" y="75"/>
                  </a:moveTo>
                  <a:cubicBezTo>
                    <a:pt x="489" y="122"/>
                    <a:pt x="489" y="122"/>
                    <a:pt x="489" y="122"/>
                  </a:cubicBezTo>
                  <a:cubicBezTo>
                    <a:pt x="488" y="121"/>
                    <a:pt x="487" y="121"/>
                    <a:pt x="486" y="121"/>
                  </a:cubicBezTo>
                  <a:cubicBezTo>
                    <a:pt x="486" y="75"/>
                    <a:pt x="486" y="75"/>
                    <a:pt x="486" y="75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89" y="75"/>
                    <a:pt x="489" y="75"/>
                    <a:pt x="489" y="75"/>
                  </a:cubicBezTo>
                  <a:close/>
                  <a:moveTo>
                    <a:pt x="489" y="125"/>
                  </a:moveTo>
                  <a:cubicBezTo>
                    <a:pt x="489" y="141"/>
                    <a:pt x="489" y="141"/>
                    <a:pt x="489" y="141"/>
                  </a:cubicBezTo>
                  <a:cubicBezTo>
                    <a:pt x="488" y="140"/>
                    <a:pt x="487" y="140"/>
                    <a:pt x="486" y="140"/>
                  </a:cubicBezTo>
                  <a:cubicBezTo>
                    <a:pt x="486" y="124"/>
                    <a:pt x="486" y="124"/>
                    <a:pt x="486" y="124"/>
                  </a:cubicBezTo>
                  <a:cubicBezTo>
                    <a:pt x="487" y="124"/>
                    <a:pt x="488" y="125"/>
                    <a:pt x="489" y="125"/>
                  </a:cubicBezTo>
                  <a:close/>
                  <a:moveTo>
                    <a:pt x="489" y="142"/>
                  </a:moveTo>
                  <a:cubicBezTo>
                    <a:pt x="489" y="145"/>
                    <a:pt x="489" y="145"/>
                    <a:pt x="489" y="145"/>
                  </a:cubicBezTo>
                  <a:cubicBezTo>
                    <a:pt x="489" y="146"/>
                    <a:pt x="488" y="147"/>
                    <a:pt x="488" y="148"/>
                  </a:cubicBezTo>
                  <a:cubicBezTo>
                    <a:pt x="486" y="148"/>
                    <a:pt x="486" y="148"/>
                    <a:pt x="486" y="148"/>
                  </a:cubicBezTo>
                  <a:cubicBezTo>
                    <a:pt x="486" y="141"/>
                    <a:pt x="486" y="141"/>
                    <a:pt x="486" y="141"/>
                  </a:cubicBezTo>
                  <a:cubicBezTo>
                    <a:pt x="487" y="141"/>
                    <a:pt x="488" y="142"/>
                    <a:pt x="489" y="142"/>
                  </a:cubicBezTo>
                  <a:close/>
                  <a:moveTo>
                    <a:pt x="489" y="183"/>
                  </a:moveTo>
                  <a:cubicBezTo>
                    <a:pt x="489" y="213"/>
                    <a:pt x="489" y="213"/>
                    <a:pt x="489" y="213"/>
                  </a:cubicBezTo>
                  <a:cubicBezTo>
                    <a:pt x="488" y="213"/>
                    <a:pt x="487" y="212"/>
                    <a:pt x="486" y="212"/>
                  </a:cubicBezTo>
                  <a:cubicBezTo>
                    <a:pt x="486" y="182"/>
                    <a:pt x="486" y="182"/>
                    <a:pt x="486" y="182"/>
                  </a:cubicBezTo>
                  <a:cubicBezTo>
                    <a:pt x="487" y="183"/>
                    <a:pt x="488" y="183"/>
                    <a:pt x="489" y="183"/>
                  </a:cubicBezTo>
                  <a:close/>
                  <a:moveTo>
                    <a:pt x="489" y="241"/>
                  </a:moveTo>
                  <a:cubicBezTo>
                    <a:pt x="489" y="263"/>
                    <a:pt x="489" y="263"/>
                    <a:pt x="489" y="263"/>
                  </a:cubicBezTo>
                  <a:cubicBezTo>
                    <a:pt x="489" y="264"/>
                    <a:pt x="489" y="264"/>
                    <a:pt x="489" y="264"/>
                  </a:cubicBezTo>
                  <a:cubicBezTo>
                    <a:pt x="488" y="264"/>
                    <a:pt x="487" y="265"/>
                    <a:pt x="486" y="266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7" y="238"/>
                    <a:pt x="488" y="240"/>
                    <a:pt x="489" y="241"/>
                  </a:cubicBezTo>
                  <a:close/>
                  <a:moveTo>
                    <a:pt x="489" y="293"/>
                  </a:moveTo>
                  <a:cubicBezTo>
                    <a:pt x="489" y="301"/>
                    <a:pt x="489" y="301"/>
                    <a:pt x="489" y="301"/>
                  </a:cubicBezTo>
                  <a:cubicBezTo>
                    <a:pt x="488" y="301"/>
                    <a:pt x="487" y="301"/>
                    <a:pt x="486" y="301"/>
                  </a:cubicBezTo>
                  <a:cubicBezTo>
                    <a:pt x="486" y="295"/>
                    <a:pt x="486" y="295"/>
                    <a:pt x="486" y="295"/>
                  </a:cubicBezTo>
                  <a:cubicBezTo>
                    <a:pt x="487" y="294"/>
                    <a:pt x="488" y="294"/>
                    <a:pt x="489" y="293"/>
                  </a:cubicBezTo>
                  <a:close/>
                  <a:moveTo>
                    <a:pt x="489" y="311"/>
                  </a:moveTo>
                  <a:cubicBezTo>
                    <a:pt x="489" y="315"/>
                    <a:pt x="489" y="315"/>
                    <a:pt x="489" y="315"/>
                  </a:cubicBezTo>
                  <a:cubicBezTo>
                    <a:pt x="488" y="314"/>
                    <a:pt x="487" y="314"/>
                    <a:pt x="486" y="313"/>
                  </a:cubicBezTo>
                  <a:cubicBezTo>
                    <a:pt x="486" y="309"/>
                    <a:pt x="486" y="309"/>
                    <a:pt x="486" y="309"/>
                  </a:cubicBezTo>
                  <a:cubicBezTo>
                    <a:pt x="489" y="311"/>
                    <a:pt x="489" y="311"/>
                    <a:pt x="489" y="311"/>
                  </a:cubicBezTo>
                  <a:close/>
                  <a:moveTo>
                    <a:pt x="489" y="321"/>
                  </a:moveTo>
                  <a:cubicBezTo>
                    <a:pt x="489" y="326"/>
                    <a:pt x="489" y="326"/>
                    <a:pt x="489" y="326"/>
                  </a:cubicBezTo>
                  <a:cubicBezTo>
                    <a:pt x="488" y="327"/>
                    <a:pt x="487" y="328"/>
                    <a:pt x="486" y="329"/>
                  </a:cubicBezTo>
                  <a:cubicBezTo>
                    <a:pt x="486" y="322"/>
                    <a:pt x="486" y="322"/>
                    <a:pt x="486" y="322"/>
                  </a:cubicBezTo>
                  <a:cubicBezTo>
                    <a:pt x="487" y="322"/>
                    <a:pt x="488" y="321"/>
                    <a:pt x="489" y="321"/>
                  </a:cubicBezTo>
                  <a:close/>
                  <a:moveTo>
                    <a:pt x="489" y="344"/>
                  </a:moveTo>
                  <a:cubicBezTo>
                    <a:pt x="489" y="353"/>
                    <a:pt x="489" y="353"/>
                    <a:pt x="489" y="353"/>
                  </a:cubicBezTo>
                  <a:cubicBezTo>
                    <a:pt x="488" y="353"/>
                    <a:pt x="487" y="354"/>
                    <a:pt x="486" y="354"/>
                  </a:cubicBezTo>
                  <a:cubicBezTo>
                    <a:pt x="486" y="340"/>
                    <a:pt x="486" y="340"/>
                    <a:pt x="486" y="340"/>
                  </a:cubicBezTo>
                  <a:cubicBezTo>
                    <a:pt x="487" y="341"/>
                    <a:pt x="488" y="342"/>
                    <a:pt x="489" y="344"/>
                  </a:cubicBezTo>
                  <a:close/>
                  <a:moveTo>
                    <a:pt x="489" y="363"/>
                  </a:moveTo>
                  <a:cubicBezTo>
                    <a:pt x="489" y="370"/>
                    <a:pt x="489" y="370"/>
                    <a:pt x="489" y="370"/>
                  </a:cubicBezTo>
                  <a:cubicBezTo>
                    <a:pt x="488" y="372"/>
                    <a:pt x="487" y="375"/>
                    <a:pt x="488" y="380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8" y="423"/>
                    <a:pt x="488" y="425"/>
                    <a:pt x="488" y="426"/>
                  </a:cubicBezTo>
                  <a:cubicBezTo>
                    <a:pt x="488" y="426"/>
                    <a:pt x="488" y="426"/>
                    <a:pt x="489" y="426"/>
                  </a:cubicBezTo>
                  <a:cubicBezTo>
                    <a:pt x="489" y="431"/>
                    <a:pt x="489" y="431"/>
                    <a:pt x="489" y="431"/>
                  </a:cubicBezTo>
                  <a:cubicBezTo>
                    <a:pt x="488" y="431"/>
                    <a:pt x="487" y="432"/>
                    <a:pt x="486" y="433"/>
                  </a:cubicBezTo>
                  <a:cubicBezTo>
                    <a:pt x="486" y="366"/>
                    <a:pt x="486" y="366"/>
                    <a:pt x="486" y="366"/>
                  </a:cubicBezTo>
                  <a:cubicBezTo>
                    <a:pt x="487" y="365"/>
                    <a:pt x="488" y="364"/>
                    <a:pt x="489" y="363"/>
                  </a:cubicBezTo>
                  <a:close/>
                  <a:moveTo>
                    <a:pt x="489" y="437"/>
                  </a:moveTo>
                  <a:cubicBezTo>
                    <a:pt x="489" y="442"/>
                    <a:pt x="489" y="442"/>
                    <a:pt x="489" y="442"/>
                  </a:cubicBezTo>
                  <a:cubicBezTo>
                    <a:pt x="488" y="442"/>
                    <a:pt x="487" y="442"/>
                    <a:pt x="486" y="442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9" y="437"/>
                    <a:pt x="489" y="437"/>
                    <a:pt x="489" y="437"/>
                  </a:cubicBezTo>
                  <a:close/>
                  <a:moveTo>
                    <a:pt x="489" y="447"/>
                  </a:moveTo>
                  <a:cubicBezTo>
                    <a:pt x="489" y="459"/>
                    <a:pt x="489" y="459"/>
                    <a:pt x="489" y="459"/>
                  </a:cubicBezTo>
                  <a:cubicBezTo>
                    <a:pt x="488" y="460"/>
                    <a:pt x="487" y="462"/>
                    <a:pt x="486" y="463"/>
                  </a:cubicBezTo>
                  <a:cubicBezTo>
                    <a:pt x="486" y="456"/>
                    <a:pt x="486" y="456"/>
                    <a:pt x="486" y="456"/>
                  </a:cubicBezTo>
                  <a:cubicBezTo>
                    <a:pt x="487" y="455"/>
                    <a:pt x="488" y="454"/>
                    <a:pt x="488" y="453"/>
                  </a:cubicBezTo>
                  <a:cubicBezTo>
                    <a:pt x="488" y="453"/>
                    <a:pt x="487" y="453"/>
                    <a:pt x="486" y="453"/>
                  </a:cubicBezTo>
                  <a:cubicBezTo>
                    <a:pt x="486" y="448"/>
                    <a:pt x="486" y="448"/>
                    <a:pt x="486" y="448"/>
                  </a:cubicBezTo>
                  <a:cubicBezTo>
                    <a:pt x="487" y="448"/>
                    <a:pt x="488" y="448"/>
                    <a:pt x="489" y="447"/>
                  </a:cubicBezTo>
                  <a:close/>
                  <a:moveTo>
                    <a:pt x="489" y="476"/>
                  </a:moveTo>
                  <a:cubicBezTo>
                    <a:pt x="489" y="493"/>
                    <a:pt x="489" y="493"/>
                    <a:pt x="489" y="493"/>
                  </a:cubicBezTo>
                  <a:cubicBezTo>
                    <a:pt x="486" y="498"/>
                    <a:pt x="486" y="498"/>
                    <a:pt x="486" y="498"/>
                  </a:cubicBezTo>
                  <a:cubicBezTo>
                    <a:pt x="486" y="489"/>
                    <a:pt x="486" y="489"/>
                    <a:pt x="486" y="489"/>
                  </a:cubicBezTo>
                  <a:cubicBezTo>
                    <a:pt x="488" y="486"/>
                    <a:pt x="489" y="484"/>
                    <a:pt x="486" y="479"/>
                  </a:cubicBezTo>
                  <a:cubicBezTo>
                    <a:pt x="486" y="473"/>
                    <a:pt x="486" y="473"/>
                    <a:pt x="486" y="473"/>
                  </a:cubicBezTo>
                  <a:cubicBezTo>
                    <a:pt x="489" y="476"/>
                    <a:pt x="489" y="476"/>
                    <a:pt x="489" y="476"/>
                  </a:cubicBezTo>
                  <a:close/>
                  <a:moveTo>
                    <a:pt x="489" y="507"/>
                  </a:moveTo>
                  <a:cubicBezTo>
                    <a:pt x="489" y="512"/>
                    <a:pt x="489" y="512"/>
                    <a:pt x="489" y="512"/>
                  </a:cubicBezTo>
                  <a:cubicBezTo>
                    <a:pt x="486" y="509"/>
                    <a:pt x="486" y="509"/>
                    <a:pt x="486" y="509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7" y="505"/>
                    <a:pt x="488" y="506"/>
                    <a:pt x="489" y="507"/>
                  </a:cubicBezTo>
                  <a:cubicBezTo>
                    <a:pt x="489" y="507"/>
                    <a:pt x="489" y="507"/>
                    <a:pt x="489" y="507"/>
                  </a:cubicBezTo>
                  <a:close/>
                  <a:moveTo>
                    <a:pt x="489" y="547"/>
                  </a:moveTo>
                  <a:cubicBezTo>
                    <a:pt x="489" y="571"/>
                    <a:pt x="489" y="571"/>
                    <a:pt x="489" y="571"/>
                  </a:cubicBezTo>
                  <a:cubicBezTo>
                    <a:pt x="488" y="572"/>
                    <a:pt x="487" y="573"/>
                    <a:pt x="486" y="574"/>
                  </a:cubicBezTo>
                  <a:cubicBezTo>
                    <a:pt x="486" y="559"/>
                    <a:pt x="486" y="559"/>
                    <a:pt x="486" y="559"/>
                  </a:cubicBezTo>
                  <a:cubicBezTo>
                    <a:pt x="486" y="559"/>
                    <a:pt x="486" y="558"/>
                    <a:pt x="486" y="558"/>
                  </a:cubicBezTo>
                  <a:cubicBezTo>
                    <a:pt x="486" y="558"/>
                    <a:pt x="486" y="558"/>
                    <a:pt x="486" y="558"/>
                  </a:cubicBezTo>
                  <a:cubicBezTo>
                    <a:pt x="486" y="542"/>
                    <a:pt x="486" y="542"/>
                    <a:pt x="486" y="542"/>
                  </a:cubicBezTo>
                  <a:cubicBezTo>
                    <a:pt x="489" y="547"/>
                    <a:pt x="489" y="547"/>
                    <a:pt x="489" y="547"/>
                  </a:cubicBezTo>
                  <a:close/>
                  <a:moveTo>
                    <a:pt x="489" y="590"/>
                  </a:move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604"/>
                    <a:pt x="489" y="604"/>
                    <a:pt x="489" y="604"/>
                  </a:cubicBezTo>
                  <a:cubicBezTo>
                    <a:pt x="488" y="603"/>
                    <a:pt x="487" y="603"/>
                    <a:pt x="486" y="602"/>
                  </a:cubicBezTo>
                  <a:cubicBezTo>
                    <a:pt x="486" y="592"/>
                    <a:pt x="486" y="592"/>
                    <a:pt x="486" y="592"/>
                  </a:cubicBezTo>
                  <a:cubicBezTo>
                    <a:pt x="487" y="591"/>
                    <a:pt x="487" y="591"/>
                    <a:pt x="488" y="590"/>
                  </a:cubicBezTo>
                  <a:cubicBezTo>
                    <a:pt x="489" y="590"/>
                    <a:pt x="489" y="590"/>
                    <a:pt x="489" y="590"/>
                  </a:cubicBezTo>
                  <a:close/>
                  <a:moveTo>
                    <a:pt x="489" y="614"/>
                  </a:moveTo>
                  <a:cubicBezTo>
                    <a:pt x="489" y="621"/>
                    <a:pt x="489" y="621"/>
                    <a:pt x="489" y="621"/>
                  </a:cubicBezTo>
                  <a:cubicBezTo>
                    <a:pt x="488" y="622"/>
                    <a:pt x="487" y="622"/>
                    <a:pt x="486" y="622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6" y="615"/>
                    <a:pt x="486" y="615"/>
                    <a:pt x="486" y="615"/>
                  </a:cubicBezTo>
                  <a:cubicBezTo>
                    <a:pt x="489" y="614"/>
                    <a:pt x="489" y="614"/>
                    <a:pt x="489" y="614"/>
                  </a:cubicBezTo>
                  <a:close/>
                  <a:moveTo>
                    <a:pt x="489" y="671"/>
                  </a:moveTo>
                  <a:cubicBezTo>
                    <a:pt x="489" y="683"/>
                    <a:pt x="489" y="683"/>
                    <a:pt x="489" y="683"/>
                  </a:cubicBezTo>
                  <a:cubicBezTo>
                    <a:pt x="486" y="684"/>
                    <a:pt x="486" y="684"/>
                    <a:pt x="486" y="684"/>
                  </a:cubicBezTo>
                  <a:cubicBezTo>
                    <a:pt x="486" y="673"/>
                    <a:pt x="486" y="673"/>
                    <a:pt x="486" y="673"/>
                  </a:cubicBezTo>
                  <a:cubicBezTo>
                    <a:pt x="489" y="671"/>
                    <a:pt x="489" y="671"/>
                    <a:pt x="489" y="671"/>
                  </a:cubicBezTo>
                  <a:close/>
                  <a:moveTo>
                    <a:pt x="489" y="737"/>
                  </a:moveTo>
                  <a:cubicBezTo>
                    <a:pt x="489" y="754"/>
                    <a:pt x="489" y="754"/>
                    <a:pt x="489" y="754"/>
                  </a:cubicBezTo>
                  <a:cubicBezTo>
                    <a:pt x="488" y="753"/>
                    <a:pt x="487" y="753"/>
                    <a:pt x="486" y="752"/>
                  </a:cubicBezTo>
                  <a:cubicBezTo>
                    <a:pt x="486" y="738"/>
                    <a:pt x="486" y="738"/>
                    <a:pt x="486" y="738"/>
                  </a:cubicBezTo>
                  <a:cubicBezTo>
                    <a:pt x="487" y="737"/>
                    <a:pt x="488" y="737"/>
                    <a:pt x="489" y="737"/>
                  </a:cubicBezTo>
                  <a:close/>
                  <a:moveTo>
                    <a:pt x="485" y="11"/>
                  </a:moveTo>
                  <a:cubicBezTo>
                    <a:pt x="486" y="12"/>
                    <a:pt x="486" y="12"/>
                    <a:pt x="486" y="12"/>
                  </a:cubicBezTo>
                  <a:cubicBezTo>
                    <a:pt x="486" y="45"/>
                    <a:pt x="486" y="45"/>
                    <a:pt x="486" y="45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11"/>
                    <a:pt x="485" y="11"/>
                    <a:pt x="485" y="11"/>
                  </a:cubicBezTo>
                  <a:close/>
                  <a:moveTo>
                    <a:pt x="486" y="783"/>
                  </a:moveTo>
                  <a:cubicBezTo>
                    <a:pt x="485" y="784"/>
                    <a:pt x="485" y="784"/>
                    <a:pt x="485" y="78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6" y="783"/>
                    <a:pt x="486" y="783"/>
                    <a:pt x="486" y="783"/>
                  </a:cubicBezTo>
                  <a:close/>
                  <a:moveTo>
                    <a:pt x="486" y="50"/>
                  </a:moveTo>
                  <a:cubicBezTo>
                    <a:pt x="486" y="57"/>
                    <a:pt x="486" y="57"/>
                    <a:pt x="486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ubicBezTo>
                    <a:pt x="486" y="50"/>
                    <a:pt x="486" y="50"/>
                    <a:pt x="486" y="50"/>
                  </a:cubicBezTo>
                  <a:close/>
                  <a:moveTo>
                    <a:pt x="486" y="75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75"/>
                    <a:pt x="485" y="75"/>
                    <a:pt x="485" y="75"/>
                  </a:cubicBezTo>
                  <a:cubicBezTo>
                    <a:pt x="486" y="75"/>
                    <a:pt x="486" y="75"/>
                    <a:pt x="486" y="75"/>
                  </a:cubicBezTo>
                  <a:close/>
                  <a:moveTo>
                    <a:pt x="486" y="124"/>
                  </a:moveTo>
                  <a:cubicBezTo>
                    <a:pt x="486" y="140"/>
                    <a:pt x="486" y="140"/>
                    <a:pt x="486" y="140"/>
                  </a:cubicBezTo>
                  <a:cubicBezTo>
                    <a:pt x="485" y="139"/>
                    <a:pt x="485" y="139"/>
                    <a:pt x="485" y="139"/>
                  </a:cubicBezTo>
                  <a:cubicBezTo>
                    <a:pt x="485" y="124"/>
                    <a:pt x="485" y="124"/>
                    <a:pt x="485" y="124"/>
                  </a:cubicBezTo>
                  <a:cubicBezTo>
                    <a:pt x="486" y="124"/>
                    <a:pt x="486" y="124"/>
                    <a:pt x="486" y="124"/>
                  </a:cubicBezTo>
                  <a:close/>
                  <a:moveTo>
                    <a:pt x="486" y="141"/>
                  </a:moveTo>
                  <a:cubicBezTo>
                    <a:pt x="486" y="148"/>
                    <a:pt x="486" y="148"/>
                    <a:pt x="486" y="148"/>
                  </a:cubicBezTo>
                  <a:cubicBezTo>
                    <a:pt x="485" y="148"/>
                    <a:pt x="485" y="148"/>
                    <a:pt x="485" y="148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6" y="141"/>
                    <a:pt x="486" y="141"/>
                    <a:pt x="486" y="141"/>
                  </a:cubicBezTo>
                  <a:close/>
                  <a:moveTo>
                    <a:pt x="486" y="182"/>
                  </a:moveTo>
                  <a:cubicBezTo>
                    <a:pt x="486" y="212"/>
                    <a:pt x="486" y="212"/>
                    <a:pt x="486" y="212"/>
                  </a:cubicBezTo>
                  <a:cubicBezTo>
                    <a:pt x="485" y="211"/>
                    <a:pt x="485" y="211"/>
                    <a:pt x="485" y="211"/>
                  </a:cubicBezTo>
                  <a:cubicBezTo>
                    <a:pt x="485" y="206"/>
                    <a:pt x="485" y="206"/>
                    <a:pt x="485" y="206"/>
                  </a:cubicBezTo>
                  <a:cubicBezTo>
                    <a:pt x="486" y="205"/>
                    <a:pt x="486" y="205"/>
                    <a:pt x="486" y="205"/>
                  </a:cubicBezTo>
                  <a:cubicBezTo>
                    <a:pt x="486" y="203"/>
                    <a:pt x="486" y="201"/>
                    <a:pt x="485" y="200"/>
                  </a:cubicBezTo>
                  <a:cubicBezTo>
                    <a:pt x="485" y="182"/>
                    <a:pt x="485" y="182"/>
                    <a:pt x="485" y="182"/>
                  </a:cubicBezTo>
                  <a:cubicBezTo>
                    <a:pt x="486" y="182"/>
                    <a:pt x="486" y="182"/>
                    <a:pt x="486" y="182"/>
                  </a:cubicBezTo>
                  <a:close/>
                  <a:moveTo>
                    <a:pt x="486" y="237"/>
                  </a:moveTo>
                  <a:cubicBezTo>
                    <a:pt x="486" y="266"/>
                    <a:pt x="486" y="266"/>
                    <a:pt x="486" y="266"/>
                  </a:cubicBezTo>
                  <a:cubicBezTo>
                    <a:pt x="486" y="266"/>
                    <a:pt x="486" y="266"/>
                    <a:pt x="485" y="266"/>
                  </a:cubicBezTo>
                  <a:cubicBezTo>
                    <a:pt x="485" y="236"/>
                    <a:pt x="485" y="236"/>
                    <a:pt x="485" y="236"/>
                  </a:cubicBezTo>
                  <a:cubicBezTo>
                    <a:pt x="486" y="237"/>
                    <a:pt x="486" y="237"/>
                    <a:pt x="486" y="237"/>
                  </a:cubicBezTo>
                  <a:close/>
                  <a:moveTo>
                    <a:pt x="486" y="295"/>
                  </a:moveTo>
                  <a:cubicBezTo>
                    <a:pt x="486" y="301"/>
                    <a:pt x="486" y="301"/>
                    <a:pt x="486" y="301"/>
                  </a:cubicBezTo>
                  <a:cubicBezTo>
                    <a:pt x="486" y="301"/>
                    <a:pt x="486" y="301"/>
                    <a:pt x="485" y="301"/>
                  </a:cubicBezTo>
                  <a:cubicBezTo>
                    <a:pt x="485" y="296"/>
                    <a:pt x="485" y="296"/>
                    <a:pt x="485" y="296"/>
                  </a:cubicBezTo>
                  <a:cubicBezTo>
                    <a:pt x="486" y="295"/>
                    <a:pt x="486" y="295"/>
                    <a:pt x="486" y="295"/>
                  </a:cubicBezTo>
                  <a:close/>
                  <a:moveTo>
                    <a:pt x="486" y="309"/>
                  </a:moveTo>
                  <a:cubicBezTo>
                    <a:pt x="486" y="313"/>
                    <a:pt x="486" y="313"/>
                    <a:pt x="486" y="313"/>
                  </a:cubicBezTo>
                  <a:cubicBezTo>
                    <a:pt x="486" y="313"/>
                    <a:pt x="486" y="313"/>
                    <a:pt x="485" y="313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6" y="309"/>
                    <a:pt x="486" y="309"/>
                    <a:pt x="486" y="309"/>
                  </a:cubicBezTo>
                  <a:close/>
                  <a:moveTo>
                    <a:pt x="486" y="322"/>
                  </a:moveTo>
                  <a:cubicBezTo>
                    <a:pt x="486" y="329"/>
                    <a:pt x="486" y="329"/>
                    <a:pt x="486" y="329"/>
                  </a:cubicBezTo>
                  <a:cubicBezTo>
                    <a:pt x="486" y="329"/>
                    <a:pt x="486" y="330"/>
                    <a:pt x="485" y="330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6" y="323"/>
                    <a:pt x="486" y="322"/>
                    <a:pt x="486" y="322"/>
                  </a:cubicBezTo>
                  <a:close/>
                  <a:moveTo>
                    <a:pt x="486" y="340"/>
                  </a:moveTo>
                  <a:cubicBezTo>
                    <a:pt x="486" y="354"/>
                    <a:pt x="486" y="354"/>
                    <a:pt x="486" y="354"/>
                  </a:cubicBezTo>
                  <a:cubicBezTo>
                    <a:pt x="486" y="355"/>
                    <a:pt x="486" y="355"/>
                    <a:pt x="485" y="355"/>
                  </a:cubicBezTo>
                  <a:cubicBezTo>
                    <a:pt x="485" y="339"/>
                    <a:pt x="485" y="339"/>
                    <a:pt x="485" y="339"/>
                  </a:cubicBezTo>
                  <a:cubicBezTo>
                    <a:pt x="486" y="340"/>
                    <a:pt x="486" y="340"/>
                    <a:pt x="486" y="340"/>
                  </a:cubicBezTo>
                  <a:close/>
                  <a:moveTo>
                    <a:pt x="486" y="366"/>
                  </a:moveTo>
                  <a:cubicBezTo>
                    <a:pt x="486" y="433"/>
                    <a:pt x="486" y="433"/>
                    <a:pt x="486" y="433"/>
                  </a:cubicBezTo>
                  <a:cubicBezTo>
                    <a:pt x="486" y="433"/>
                    <a:pt x="486" y="433"/>
                    <a:pt x="485" y="434"/>
                  </a:cubicBezTo>
                  <a:cubicBezTo>
                    <a:pt x="485" y="420"/>
                    <a:pt x="485" y="420"/>
                    <a:pt x="485" y="420"/>
                  </a:cubicBezTo>
                  <a:cubicBezTo>
                    <a:pt x="486" y="420"/>
                    <a:pt x="486" y="419"/>
                    <a:pt x="486" y="419"/>
                  </a:cubicBezTo>
                  <a:cubicBezTo>
                    <a:pt x="486" y="410"/>
                    <a:pt x="486" y="400"/>
                    <a:pt x="485" y="390"/>
                  </a:cubicBezTo>
                  <a:cubicBezTo>
                    <a:pt x="485" y="367"/>
                    <a:pt x="485" y="367"/>
                    <a:pt x="485" y="367"/>
                  </a:cubicBezTo>
                  <a:cubicBezTo>
                    <a:pt x="486" y="366"/>
                    <a:pt x="486" y="366"/>
                    <a:pt x="486" y="366"/>
                  </a:cubicBezTo>
                  <a:close/>
                  <a:moveTo>
                    <a:pt x="486" y="438"/>
                  </a:moveTo>
                  <a:cubicBezTo>
                    <a:pt x="486" y="442"/>
                    <a:pt x="486" y="442"/>
                    <a:pt x="486" y="442"/>
                  </a:cubicBezTo>
                  <a:cubicBezTo>
                    <a:pt x="485" y="442"/>
                    <a:pt x="485" y="442"/>
                    <a:pt x="485" y="442"/>
                  </a:cubicBezTo>
                  <a:cubicBezTo>
                    <a:pt x="485" y="438"/>
                    <a:pt x="485" y="438"/>
                    <a:pt x="485" y="438"/>
                  </a:cubicBezTo>
                  <a:cubicBezTo>
                    <a:pt x="486" y="438"/>
                    <a:pt x="486" y="438"/>
                    <a:pt x="486" y="438"/>
                  </a:cubicBezTo>
                  <a:close/>
                  <a:moveTo>
                    <a:pt x="486" y="448"/>
                  </a:moveTo>
                  <a:cubicBezTo>
                    <a:pt x="486" y="453"/>
                    <a:pt x="486" y="453"/>
                    <a:pt x="486" y="453"/>
                  </a:cubicBezTo>
                  <a:cubicBezTo>
                    <a:pt x="485" y="453"/>
                    <a:pt x="485" y="453"/>
                    <a:pt x="485" y="453"/>
                  </a:cubicBezTo>
                  <a:cubicBezTo>
                    <a:pt x="485" y="448"/>
                    <a:pt x="485" y="448"/>
                    <a:pt x="485" y="448"/>
                  </a:cubicBezTo>
                  <a:cubicBezTo>
                    <a:pt x="486" y="448"/>
                    <a:pt x="486" y="448"/>
                    <a:pt x="486" y="448"/>
                  </a:cubicBezTo>
                  <a:close/>
                  <a:moveTo>
                    <a:pt x="486" y="456"/>
                  </a:moveTo>
                  <a:cubicBezTo>
                    <a:pt x="486" y="463"/>
                    <a:pt x="486" y="463"/>
                    <a:pt x="486" y="463"/>
                  </a:cubicBezTo>
                  <a:cubicBezTo>
                    <a:pt x="485" y="465"/>
                    <a:pt x="485" y="465"/>
                    <a:pt x="485" y="465"/>
                  </a:cubicBezTo>
                  <a:cubicBezTo>
                    <a:pt x="485" y="457"/>
                    <a:pt x="485" y="457"/>
                    <a:pt x="485" y="457"/>
                  </a:cubicBezTo>
                  <a:cubicBezTo>
                    <a:pt x="486" y="456"/>
                    <a:pt x="486" y="456"/>
                    <a:pt x="486" y="456"/>
                  </a:cubicBezTo>
                  <a:close/>
                  <a:moveTo>
                    <a:pt x="486" y="473"/>
                  </a:moveTo>
                  <a:cubicBezTo>
                    <a:pt x="486" y="479"/>
                    <a:pt x="486" y="479"/>
                    <a:pt x="486" y="479"/>
                  </a:cubicBezTo>
                  <a:cubicBezTo>
                    <a:pt x="486" y="479"/>
                    <a:pt x="486" y="478"/>
                    <a:pt x="485" y="478"/>
                  </a:cubicBezTo>
                  <a:cubicBezTo>
                    <a:pt x="485" y="472"/>
                    <a:pt x="485" y="472"/>
                    <a:pt x="485" y="472"/>
                  </a:cubicBezTo>
                  <a:cubicBezTo>
                    <a:pt x="486" y="473"/>
                    <a:pt x="486" y="473"/>
                    <a:pt x="486" y="473"/>
                  </a:cubicBezTo>
                  <a:close/>
                  <a:moveTo>
                    <a:pt x="486" y="489"/>
                  </a:moveTo>
                  <a:cubicBezTo>
                    <a:pt x="486" y="498"/>
                    <a:pt x="486" y="498"/>
                    <a:pt x="486" y="498"/>
                  </a:cubicBezTo>
                  <a:cubicBezTo>
                    <a:pt x="485" y="499"/>
                    <a:pt x="485" y="499"/>
                    <a:pt x="485" y="499"/>
                  </a:cubicBezTo>
                  <a:cubicBezTo>
                    <a:pt x="485" y="491"/>
                    <a:pt x="485" y="491"/>
                    <a:pt x="485" y="491"/>
                  </a:cubicBezTo>
                  <a:cubicBezTo>
                    <a:pt x="486" y="490"/>
                    <a:pt x="486" y="490"/>
                    <a:pt x="486" y="489"/>
                  </a:cubicBezTo>
                  <a:close/>
                  <a:moveTo>
                    <a:pt x="486" y="503"/>
                  </a:moveTo>
                  <a:cubicBezTo>
                    <a:pt x="486" y="509"/>
                    <a:pt x="486" y="509"/>
                    <a:pt x="486" y="509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6" y="503"/>
                    <a:pt x="486" y="503"/>
                    <a:pt x="486" y="503"/>
                  </a:cubicBezTo>
                  <a:close/>
                  <a:moveTo>
                    <a:pt x="486" y="542"/>
                  </a:moveTo>
                  <a:cubicBezTo>
                    <a:pt x="486" y="558"/>
                    <a:pt x="486" y="558"/>
                    <a:pt x="486" y="558"/>
                  </a:cubicBezTo>
                  <a:cubicBezTo>
                    <a:pt x="485" y="558"/>
                    <a:pt x="485" y="558"/>
                    <a:pt x="485" y="558"/>
                  </a:cubicBezTo>
                  <a:cubicBezTo>
                    <a:pt x="485" y="541"/>
                    <a:pt x="485" y="541"/>
                    <a:pt x="485" y="541"/>
                  </a:cubicBezTo>
                  <a:cubicBezTo>
                    <a:pt x="486" y="542"/>
                    <a:pt x="486" y="542"/>
                    <a:pt x="486" y="542"/>
                  </a:cubicBezTo>
                  <a:close/>
                  <a:moveTo>
                    <a:pt x="486" y="559"/>
                  </a:moveTo>
                  <a:cubicBezTo>
                    <a:pt x="486" y="574"/>
                    <a:pt x="486" y="574"/>
                    <a:pt x="486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5" y="563"/>
                    <a:pt x="485" y="563"/>
                    <a:pt x="485" y="563"/>
                  </a:cubicBezTo>
                  <a:cubicBezTo>
                    <a:pt x="486" y="563"/>
                    <a:pt x="486" y="563"/>
                    <a:pt x="486" y="563"/>
                  </a:cubicBezTo>
                  <a:cubicBezTo>
                    <a:pt x="486" y="562"/>
                    <a:pt x="486" y="560"/>
                    <a:pt x="486" y="559"/>
                  </a:cubicBezTo>
                  <a:close/>
                  <a:moveTo>
                    <a:pt x="486" y="592"/>
                  </a:moveTo>
                  <a:cubicBezTo>
                    <a:pt x="486" y="602"/>
                    <a:pt x="486" y="602"/>
                    <a:pt x="486" y="602"/>
                  </a:cubicBezTo>
                  <a:cubicBezTo>
                    <a:pt x="486" y="602"/>
                    <a:pt x="486" y="602"/>
                    <a:pt x="485" y="602"/>
                  </a:cubicBezTo>
                  <a:cubicBezTo>
                    <a:pt x="485" y="592"/>
                    <a:pt x="485" y="592"/>
                    <a:pt x="485" y="592"/>
                  </a:cubicBezTo>
                  <a:cubicBezTo>
                    <a:pt x="486" y="592"/>
                    <a:pt x="486" y="592"/>
                    <a:pt x="486" y="592"/>
                  </a:cubicBezTo>
                  <a:close/>
                  <a:moveTo>
                    <a:pt x="486" y="614"/>
                  </a:moveTo>
                  <a:cubicBezTo>
                    <a:pt x="486" y="622"/>
                    <a:pt x="486" y="622"/>
                    <a:pt x="486" y="622"/>
                  </a:cubicBezTo>
                  <a:cubicBezTo>
                    <a:pt x="485" y="623"/>
                    <a:pt x="485" y="623"/>
                    <a:pt x="485" y="623"/>
                  </a:cubicBezTo>
                  <a:cubicBezTo>
                    <a:pt x="485" y="614"/>
                    <a:pt x="485" y="614"/>
                    <a:pt x="485" y="614"/>
                  </a:cubicBezTo>
                  <a:cubicBezTo>
                    <a:pt x="486" y="614"/>
                    <a:pt x="486" y="614"/>
                    <a:pt x="486" y="614"/>
                  </a:cubicBezTo>
                  <a:close/>
                  <a:moveTo>
                    <a:pt x="486" y="673"/>
                  </a:moveTo>
                  <a:cubicBezTo>
                    <a:pt x="486" y="684"/>
                    <a:pt x="486" y="684"/>
                    <a:pt x="486" y="684"/>
                  </a:cubicBezTo>
                  <a:cubicBezTo>
                    <a:pt x="485" y="685"/>
                    <a:pt x="485" y="685"/>
                    <a:pt x="485" y="685"/>
                  </a:cubicBezTo>
                  <a:cubicBezTo>
                    <a:pt x="485" y="673"/>
                    <a:pt x="485" y="673"/>
                    <a:pt x="485" y="673"/>
                  </a:cubicBezTo>
                  <a:cubicBezTo>
                    <a:pt x="486" y="673"/>
                    <a:pt x="486" y="673"/>
                    <a:pt x="486" y="673"/>
                  </a:cubicBezTo>
                  <a:close/>
                  <a:moveTo>
                    <a:pt x="486" y="738"/>
                  </a:moveTo>
                  <a:cubicBezTo>
                    <a:pt x="486" y="752"/>
                    <a:pt x="486" y="752"/>
                    <a:pt x="486" y="752"/>
                  </a:cubicBezTo>
                  <a:cubicBezTo>
                    <a:pt x="486" y="752"/>
                    <a:pt x="486" y="752"/>
                    <a:pt x="485" y="751"/>
                  </a:cubicBezTo>
                  <a:cubicBezTo>
                    <a:pt x="485" y="738"/>
                    <a:pt x="485" y="738"/>
                    <a:pt x="485" y="738"/>
                  </a:cubicBezTo>
                  <a:lnTo>
                    <a:pt x="486" y="738"/>
                  </a:lnTo>
                  <a:close/>
                  <a:moveTo>
                    <a:pt x="484" y="11"/>
                  </a:moveTo>
                  <a:cubicBezTo>
                    <a:pt x="485" y="11"/>
                    <a:pt x="485" y="11"/>
                    <a:pt x="485" y="11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40"/>
                    <a:pt x="484" y="38"/>
                    <a:pt x="484" y="37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5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5" y="774"/>
                    <a:pt x="485" y="77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5" y="784"/>
                    <a:pt x="485" y="784"/>
                    <a:pt x="485" y="784"/>
                  </a:cubicBezTo>
                  <a:close/>
                  <a:moveTo>
                    <a:pt x="485" y="50"/>
                  </a:moveTo>
                  <a:cubicBezTo>
                    <a:pt x="485" y="57"/>
                    <a:pt x="485" y="57"/>
                    <a:pt x="485" y="57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5" y="75"/>
                  </a:move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4" y="120"/>
                    <a:pt x="484" y="120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5" y="75"/>
                    <a:pt x="485" y="75"/>
                    <a:pt x="485" y="75"/>
                  </a:cubicBezTo>
                  <a:close/>
                  <a:moveTo>
                    <a:pt x="485" y="124"/>
                  </a:moveTo>
                  <a:cubicBezTo>
                    <a:pt x="485" y="139"/>
                    <a:pt x="485" y="139"/>
                    <a:pt x="485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24"/>
                    <a:pt x="485" y="124"/>
                    <a:pt x="485" y="124"/>
                  </a:cubicBezTo>
                  <a:close/>
                  <a:moveTo>
                    <a:pt x="485" y="141"/>
                  </a:moveTo>
                  <a:cubicBezTo>
                    <a:pt x="485" y="148"/>
                    <a:pt x="485" y="148"/>
                    <a:pt x="485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5" y="140"/>
                    <a:pt x="485" y="141"/>
                  </a:cubicBezTo>
                  <a:close/>
                  <a:moveTo>
                    <a:pt x="485" y="182"/>
                  </a:moveTo>
                  <a:cubicBezTo>
                    <a:pt x="485" y="200"/>
                    <a:pt x="485" y="200"/>
                    <a:pt x="485" y="200"/>
                  </a:cubicBezTo>
                  <a:cubicBezTo>
                    <a:pt x="485" y="197"/>
                    <a:pt x="485" y="195"/>
                    <a:pt x="484" y="193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5" y="182"/>
                    <a:pt x="485" y="182"/>
                    <a:pt x="485" y="182"/>
                  </a:cubicBezTo>
                  <a:close/>
                  <a:moveTo>
                    <a:pt x="485" y="206"/>
                  </a:moveTo>
                  <a:cubicBezTo>
                    <a:pt x="485" y="211"/>
                    <a:pt x="485" y="211"/>
                    <a:pt x="485" y="211"/>
                  </a:cubicBezTo>
                  <a:cubicBezTo>
                    <a:pt x="485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5" y="206"/>
                    <a:pt x="485" y="206"/>
                  </a:cubicBezTo>
                  <a:close/>
                  <a:moveTo>
                    <a:pt x="485" y="236"/>
                  </a:moveTo>
                  <a:cubicBezTo>
                    <a:pt x="485" y="266"/>
                    <a:pt x="485" y="266"/>
                    <a:pt x="485" y="266"/>
                  </a:cubicBezTo>
                  <a:cubicBezTo>
                    <a:pt x="485" y="267"/>
                    <a:pt x="484" y="267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6"/>
                    <a:pt x="485" y="236"/>
                    <a:pt x="485" y="236"/>
                  </a:cubicBezTo>
                  <a:close/>
                  <a:moveTo>
                    <a:pt x="485" y="296"/>
                  </a:moveTo>
                  <a:cubicBezTo>
                    <a:pt x="485" y="301"/>
                    <a:pt x="485" y="301"/>
                    <a:pt x="485" y="301"/>
                  </a:cubicBezTo>
                  <a:cubicBezTo>
                    <a:pt x="485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5" y="296"/>
                    <a:pt x="485" y="296"/>
                    <a:pt x="485" y="296"/>
                  </a:cubicBezTo>
                  <a:close/>
                  <a:moveTo>
                    <a:pt x="485" y="308"/>
                  </a:moveTo>
                  <a:cubicBezTo>
                    <a:pt x="485" y="313"/>
                    <a:pt x="485" y="313"/>
                    <a:pt x="485" y="313"/>
                  </a:cubicBezTo>
                  <a:cubicBezTo>
                    <a:pt x="485" y="313"/>
                    <a:pt x="484" y="312"/>
                    <a:pt x="484" y="312"/>
                  </a:cubicBezTo>
                  <a:cubicBezTo>
                    <a:pt x="484" y="308"/>
                    <a:pt x="484" y="308"/>
                    <a:pt x="484" y="308"/>
                  </a:cubicBezTo>
                  <a:cubicBezTo>
                    <a:pt x="485" y="308"/>
                    <a:pt x="485" y="308"/>
                    <a:pt x="485" y="308"/>
                  </a:cubicBezTo>
                  <a:close/>
                  <a:moveTo>
                    <a:pt x="485" y="323"/>
                  </a:moveTo>
                  <a:cubicBezTo>
                    <a:pt x="485" y="330"/>
                    <a:pt x="485" y="330"/>
                    <a:pt x="485" y="330"/>
                  </a:cubicBezTo>
                  <a:cubicBezTo>
                    <a:pt x="485" y="330"/>
                    <a:pt x="484" y="331"/>
                    <a:pt x="484" y="332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5" y="323"/>
                    <a:pt x="485" y="323"/>
                    <a:pt x="485" y="323"/>
                  </a:cubicBezTo>
                  <a:close/>
                  <a:moveTo>
                    <a:pt x="485" y="339"/>
                  </a:moveTo>
                  <a:cubicBezTo>
                    <a:pt x="485" y="355"/>
                    <a:pt x="485" y="355"/>
                    <a:pt x="485" y="355"/>
                  </a:cubicBezTo>
                  <a:cubicBezTo>
                    <a:pt x="485" y="356"/>
                    <a:pt x="484" y="357"/>
                    <a:pt x="484" y="359"/>
                  </a:cubicBezTo>
                  <a:cubicBezTo>
                    <a:pt x="484" y="350"/>
                    <a:pt x="484" y="350"/>
                    <a:pt x="484" y="350"/>
                  </a:cubicBezTo>
                  <a:cubicBezTo>
                    <a:pt x="484" y="349"/>
                    <a:pt x="485" y="347"/>
                    <a:pt x="484" y="346"/>
                  </a:cubicBezTo>
                  <a:cubicBezTo>
                    <a:pt x="484" y="338"/>
                    <a:pt x="484" y="338"/>
                    <a:pt x="484" y="338"/>
                  </a:cubicBezTo>
                  <a:cubicBezTo>
                    <a:pt x="484" y="338"/>
                    <a:pt x="485" y="339"/>
                    <a:pt x="485" y="339"/>
                  </a:cubicBezTo>
                  <a:close/>
                  <a:moveTo>
                    <a:pt x="485" y="367"/>
                  </a:moveTo>
                  <a:cubicBezTo>
                    <a:pt x="485" y="390"/>
                    <a:pt x="485" y="390"/>
                    <a:pt x="485" y="390"/>
                  </a:cubicBezTo>
                  <a:cubicBezTo>
                    <a:pt x="485" y="387"/>
                    <a:pt x="485" y="384"/>
                    <a:pt x="484" y="381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5" y="367"/>
                    <a:pt x="485" y="367"/>
                    <a:pt x="485" y="367"/>
                  </a:cubicBezTo>
                  <a:close/>
                  <a:moveTo>
                    <a:pt x="485" y="420"/>
                  </a:moveTo>
                  <a:cubicBezTo>
                    <a:pt x="485" y="434"/>
                    <a:pt x="485" y="434"/>
                    <a:pt x="485" y="434"/>
                  </a:cubicBezTo>
                  <a:cubicBezTo>
                    <a:pt x="485" y="434"/>
                    <a:pt x="484" y="435"/>
                    <a:pt x="484" y="436"/>
                  </a:cubicBezTo>
                  <a:cubicBezTo>
                    <a:pt x="484" y="423"/>
                    <a:pt x="484" y="423"/>
                    <a:pt x="484" y="423"/>
                  </a:cubicBezTo>
                  <a:cubicBezTo>
                    <a:pt x="485" y="422"/>
                    <a:pt x="485" y="421"/>
                    <a:pt x="485" y="420"/>
                  </a:cubicBezTo>
                  <a:close/>
                  <a:moveTo>
                    <a:pt x="485" y="438"/>
                  </a:moveTo>
                  <a:cubicBezTo>
                    <a:pt x="485" y="442"/>
                    <a:pt x="485" y="442"/>
                    <a:pt x="485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5" y="438"/>
                    <a:pt x="485" y="438"/>
                    <a:pt x="485" y="438"/>
                  </a:cubicBezTo>
                  <a:close/>
                  <a:moveTo>
                    <a:pt x="485" y="448"/>
                  </a:moveTo>
                  <a:cubicBezTo>
                    <a:pt x="485" y="453"/>
                    <a:pt x="485" y="453"/>
                    <a:pt x="485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5" y="448"/>
                    <a:pt x="485" y="448"/>
                  </a:cubicBezTo>
                  <a:close/>
                  <a:moveTo>
                    <a:pt x="485" y="457"/>
                  </a:moveTo>
                  <a:cubicBezTo>
                    <a:pt x="485" y="465"/>
                    <a:pt x="485" y="465"/>
                    <a:pt x="485" y="465"/>
                  </a:cubicBezTo>
                  <a:cubicBezTo>
                    <a:pt x="485" y="465"/>
                    <a:pt x="484" y="466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5" y="457"/>
                    <a:pt x="485" y="457"/>
                    <a:pt x="485" y="457"/>
                  </a:cubicBezTo>
                  <a:close/>
                  <a:moveTo>
                    <a:pt x="485" y="472"/>
                  </a:moveTo>
                  <a:cubicBezTo>
                    <a:pt x="485" y="478"/>
                    <a:pt x="485" y="478"/>
                    <a:pt x="485" y="478"/>
                  </a:cubicBezTo>
                  <a:cubicBezTo>
                    <a:pt x="485" y="478"/>
                    <a:pt x="485" y="477"/>
                    <a:pt x="485" y="477"/>
                  </a:cubicBezTo>
                  <a:cubicBezTo>
                    <a:pt x="484" y="477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5" y="472"/>
                    <a:pt x="485" y="472"/>
                    <a:pt x="485" y="472"/>
                  </a:cubicBezTo>
                  <a:close/>
                  <a:moveTo>
                    <a:pt x="485" y="491"/>
                  </a:moveTo>
                  <a:cubicBezTo>
                    <a:pt x="485" y="499"/>
                    <a:pt x="485" y="499"/>
                    <a:pt x="485" y="499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4" y="507"/>
                    <a:pt x="484" y="507"/>
                    <a:pt x="484" y="507"/>
                  </a:cubicBezTo>
                  <a:cubicBezTo>
                    <a:pt x="484" y="493"/>
                    <a:pt x="484" y="493"/>
                    <a:pt x="484" y="493"/>
                  </a:cubicBezTo>
                  <a:cubicBezTo>
                    <a:pt x="484" y="492"/>
                    <a:pt x="485" y="492"/>
                    <a:pt x="485" y="491"/>
                  </a:cubicBezTo>
                  <a:close/>
                  <a:moveTo>
                    <a:pt x="485" y="541"/>
                  </a:moveTo>
                  <a:cubicBezTo>
                    <a:pt x="485" y="558"/>
                    <a:pt x="485" y="558"/>
                    <a:pt x="485" y="558"/>
                  </a:cubicBezTo>
                  <a:cubicBezTo>
                    <a:pt x="485" y="558"/>
                    <a:pt x="484" y="559"/>
                    <a:pt x="484" y="559"/>
                  </a:cubicBezTo>
                  <a:cubicBezTo>
                    <a:pt x="484" y="539"/>
                    <a:pt x="484" y="539"/>
                    <a:pt x="484" y="539"/>
                  </a:cubicBezTo>
                  <a:cubicBezTo>
                    <a:pt x="485" y="541"/>
                    <a:pt x="485" y="541"/>
                    <a:pt x="485" y="541"/>
                  </a:cubicBezTo>
                  <a:close/>
                  <a:moveTo>
                    <a:pt x="485" y="563"/>
                  </a:moveTo>
                  <a:cubicBezTo>
                    <a:pt x="485" y="574"/>
                    <a:pt x="485" y="574"/>
                    <a:pt x="485" y="574"/>
                  </a:cubicBezTo>
                  <a:cubicBezTo>
                    <a:pt x="484" y="575"/>
                    <a:pt x="484" y="575"/>
                    <a:pt x="484" y="575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5" y="563"/>
                    <a:pt x="485" y="563"/>
                    <a:pt x="485" y="563"/>
                  </a:cubicBezTo>
                  <a:close/>
                  <a:moveTo>
                    <a:pt x="485" y="592"/>
                  </a:moveTo>
                  <a:cubicBezTo>
                    <a:pt x="485" y="602"/>
                    <a:pt x="485" y="602"/>
                    <a:pt x="485" y="602"/>
                  </a:cubicBezTo>
                  <a:cubicBezTo>
                    <a:pt x="485" y="602"/>
                    <a:pt x="484" y="602"/>
                    <a:pt x="484" y="602"/>
                  </a:cubicBezTo>
                  <a:cubicBezTo>
                    <a:pt x="484" y="593"/>
                    <a:pt x="484" y="593"/>
                    <a:pt x="484" y="593"/>
                  </a:cubicBezTo>
                  <a:cubicBezTo>
                    <a:pt x="484" y="593"/>
                    <a:pt x="485" y="593"/>
                    <a:pt x="485" y="592"/>
                  </a:cubicBezTo>
                  <a:close/>
                  <a:moveTo>
                    <a:pt x="485" y="614"/>
                  </a:moveTo>
                  <a:cubicBezTo>
                    <a:pt x="485" y="623"/>
                    <a:pt x="485" y="623"/>
                    <a:pt x="485" y="623"/>
                  </a:cubicBezTo>
                  <a:cubicBezTo>
                    <a:pt x="484" y="623"/>
                    <a:pt x="484" y="623"/>
                    <a:pt x="484" y="623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485" y="673"/>
                  </a:moveTo>
                  <a:cubicBezTo>
                    <a:pt x="485" y="685"/>
                    <a:pt x="485" y="685"/>
                    <a:pt x="485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5" y="673"/>
                    <a:pt x="485" y="673"/>
                    <a:pt x="485" y="673"/>
                  </a:cubicBezTo>
                  <a:close/>
                  <a:moveTo>
                    <a:pt x="485" y="738"/>
                  </a:moveTo>
                  <a:cubicBezTo>
                    <a:pt x="485" y="751"/>
                    <a:pt x="485" y="751"/>
                    <a:pt x="485" y="751"/>
                  </a:cubicBezTo>
                  <a:cubicBezTo>
                    <a:pt x="485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ubicBezTo>
                    <a:pt x="484" y="738"/>
                    <a:pt x="485" y="738"/>
                    <a:pt x="485" y="738"/>
                  </a:cubicBezTo>
                  <a:close/>
                  <a:moveTo>
                    <a:pt x="484" y="11"/>
                  </a:moveTo>
                  <a:cubicBezTo>
                    <a:pt x="484" y="11"/>
                    <a:pt x="484" y="11"/>
                    <a:pt x="484" y="11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4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7"/>
                    <a:pt x="484" y="57"/>
                    <a:pt x="484" y="57"/>
                  </a:cubicBezTo>
                  <a:cubicBezTo>
                    <a:pt x="484" y="56"/>
                    <a:pt x="484" y="56"/>
                    <a:pt x="484" y="5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4" y="122"/>
                    <a:pt x="484" y="123"/>
                    <a:pt x="484" y="124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lose/>
                  <a:moveTo>
                    <a:pt x="484" y="140"/>
                  </a:moveTo>
                  <a:cubicBezTo>
                    <a:pt x="484" y="148"/>
                    <a:pt x="484" y="148"/>
                    <a:pt x="484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3"/>
                    <a:pt x="484" y="193"/>
                    <a:pt x="484" y="193"/>
                  </a:cubicBezTo>
                  <a:cubicBezTo>
                    <a:pt x="484" y="192"/>
                    <a:pt x="484" y="192"/>
                    <a:pt x="484" y="191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4" y="181"/>
                    <a:pt x="484" y="181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4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4" y="268"/>
                    <a:pt x="484" y="268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5"/>
                    <a:pt x="484" y="235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4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7"/>
                    <a:pt x="484" y="297"/>
                  </a:cubicBezTo>
                  <a:close/>
                  <a:moveTo>
                    <a:pt x="484" y="308"/>
                  </a:moveTo>
                  <a:cubicBezTo>
                    <a:pt x="484" y="312"/>
                    <a:pt x="484" y="312"/>
                    <a:pt x="484" y="312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08"/>
                    <a:pt x="484" y="308"/>
                    <a:pt x="484" y="308"/>
                  </a:cubicBezTo>
                  <a:close/>
                  <a:moveTo>
                    <a:pt x="484" y="322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4" y="332"/>
                    <a:pt x="484" y="332"/>
                    <a:pt x="484" y="332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4" y="322"/>
                    <a:pt x="484" y="322"/>
                    <a:pt x="484" y="322"/>
                  </a:cubicBezTo>
                  <a:close/>
                  <a:moveTo>
                    <a:pt x="484" y="338"/>
                  </a:moveTo>
                  <a:cubicBezTo>
                    <a:pt x="484" y="346"/>
                    <a:pt x="484" y="346"/>
                    <a:pt x="484" y="346"/>
                  </a:cubicBezTo>
                  <a:cubicBezTo>
                    <a:pt x="484" y="345"/>
                    <a:pt x="484" y="345"/>
                    <a:pt x="484" y="344"/>
                  </a:cubicBezTo>
                  <a:cubicBezTo>
                    <a:pt x="484" y="337"/>
                    <a:pt x="484" y="337"/>
                    <a:pt x="484" y="337"/>
                  </a:cubicBezTo>
                  <a:cubicBezTo>
                    <a:pt x="484" y="338"/>
                    <a:pt x="484" y="338"/>
                    <a:pt x="484" y="338"/>
                  </a:cubicBezTo>
                  <a:close/>
                  <a:moveTo>
                    <a:pt x="484" y="350"/>
                  </a:moveTo>
                  <a:cubicBezTo>
                    <a:pt x="484" y="359"/>
                    <a:pt x="484" y="359"/>
                    <a:pt x="484" y="359"/>
                  </a:cubicBezTo>
                  <a:cubicBezTo>
                    <a:pt x="483" y="361"/>
                    <a:pt x="484" y="365"/>
                    <a:pt x="484" y="369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4" y="381"/>
                    <a:pt x="484" y="381"/>
                    <a:pt x="484" y="381"/>
                  </a:cubicBezTo>
                  <a:cubicBezTo>
                    <a:pt x="484" y="380"/>
                    <a:pt x="484" y="379"/>
                    <a:pt x="484" y="378"/>
                  </a:cubicBezTo>
                  <a:cubicBezTo>
                    <a:pt x="484" y="351"/>
                    <a:pt x="484" y="351"/>
                    <a:pt x="484" y="351"/>
                  </a:cubicBezTo>
                  <a:cubicBezTo>
                    <a:pt x="484" y="351"/>
                    <a:pt x="484" y="350"/>
                    <a:pt x="484" y="350"/>
                  </a:cubicBezTo>
                  <a:close/>
                  <a:moveTo>
                    <a:pt x="484" y="423"/>
                  </a:moveTo>
                  <a:cubicBezTo>
                    <a:pt x="484" y="436"/>
                    <a:pt x="484" y="436"/>
                    <a:pt x="484" y="436"/>
                  </a:cubicBezTo>
                  <a:cubicBezTo>
                    <a:pt x="484" y="436"/>
                    <a:pt x="484" y="436"/>
                    <a:pt x="484" y="437"/>
                  </a:cubicBezTo>
                  <a:cubicBezTo>
                    <a:pt x="484" y="425"/>
                    <a:pt x="484" y="425"/>
                    <a:pt x="484" y="425"/>
                  </a:cubicBezTo>
                  <a:cubicBezTo>
                    <a:pt x="484" y="423"/>
                    <a:pt x="484" y="423"/>
                    <a:pt x="484" y="423"/>
                  </a:cubicBezTo>
                  <a:close/>
                  <a:moveTo>
                    <a:pt x="484" y="438"/>
                  </a:moveTo>
                  <a:cubicBezTo>
                    <a:pt x="484" y="442"/>
                    <a:pt x="484" y="442"/>
                    <a:pt x="484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38"/>
                    <a:pt x="484" y="438"/>
                    <a:pt x="484" y="438"/>
                  </a:cubicBezTo>
                  <a:close/>
                  <a:moveTo>
                    <a:pt x="484" y="448"/>
                  </a:moveTo>
                  <a:cubicBezTo>
                    <a:pt x="484" y="453"/>
                    <a:pt x="484" y="453"/>
                    <a:pt x="484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4" y="448"/>
                    <a:pt x="484" y="448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lose/>
                  <a:moveTo>
                    <a:pt x="484" y="471"/>
                  </a:moveTo>
                  <a:cubicBezTo>
                    <a:pt x="484" y="478"/>
                    <a:pt x="484" y="478"/>
                    <a:pt x="484" y="478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1"/>
                    <a:pt x="484" y="471"/>
                    <a:pt x="484" y="471"/>
                  </a:cubicBezTo>
                  <a:close/>
                  <a:moveTo>
                    <a:pt x="484" y="493"/>
                  </a:moveTo>
                  <a:cubicBezTo>
                    <a:pt x="484" y="507"/>
                    <a:pt x="484" y="507"/>
                    <a:pt x="484" y="507"/>
                  </a:cubicBezTo>
                  <a:cubicBezTo>
                    <a:pt x="484" y="506"/>
                    <a:pt x="484" y="506"/>
                    <a:pt x="484" y="506"/>
                  </a:cubicBezTo>
                  <a:cubicBezTo>
                    <a:pt x="484" y="494"/>
                    <a:pt x="484" y="494"/>
                    <a:pt x="484" y="494"/>
                  </a:cubicBezTo>
                  <a:cubicBezTo>
                    <a:pt x="484" y="494"/>
                    <a:pt x="484" y="493"/>
                    <a:pt x="484" y="493"/>
                  </a:cubicBezTo>
                  <a:close/>
                  <a:moveTo>
                    <a:pt x="484" y="539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4" y="559"/>
                    <a:pt x="484" y="559"/>
                    <a:pt x="484" y="559"/>
                  </a:cubicBezTo>
                  <a:cubicBezTo>
                    <a:pt x="484" y="538"/>
                    <a:pt x="484" y="538"/>
                    <a:pt x="484" y="538"/>
                  </a:cubicBezTo>
                  <a:cubicBezTo>
                    <a:pt x="484" y="539"/>
                    <a:pt x="484" y="539"/>
                    <a:pt x="484" y="539"/>
                  </a:cubicBezTo>
                  <a:close/>
                  <a:moveTo>
                    <a:pt x="484" y="564"/>
                  </a:moveTo>
                  <a:cubicBezTo>
                    <a:pt x="484" y="575"/>
                    <a:pt x="484" y="575"/>
                    <a:pt x="484" y="575"/>
                  </a:cubicBezTo>
                  <a:cubicBezTo>
                    <a:pt x="484" y="576"/>
                    <a:pt x="484" y="576"/>
                    <a:pt x="484" y="576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4" y="564"/>
                    <a:pt x="484" y="564"/>
                    <a:pt x="484" y="564"/>
                  </a:cubicBezTo>
                  <a:close/>
                  <a:moveTo>
                    <a:pt x="484" y="593"/>
                  </a:moveTo>
                  <a:cubicBezTo>
                    <a:pt x="484" y="602"/>
                    <a:pt x="484" y="602"/>
                    <a:pt x="484" y="602"/>
                  </a:cubicBezTo>
                  <a:cubicBezTo>
                    <a:pt x="484" y="602"/>
                    <a:pt x="484" y="601"/>
                    <a:pt x="484" y="601"/>
                  </a:cubicBezTo>
                  <a:cubicBezTo>
                    <a:pt x="484" y="594"/>
                    <a:pt x="484" y="594"/>
                    <a:pt x="484" y="594"/>
                  </a:cubicBezTo>
                  <a:cubicBezTo>
                    <a:pt x="484" y="593"/>
                    <a:pt x="484" y="593"/>
                    <a:pt x="484" y="593"/>
                  </a:cubicBezTo>
                  <a:close/>
                  <a:moveTo>
                    <a:pt x="484" y="613"/>
                  </a:moveTo>
                  <a:cubicBezTo>
                    <a:pt x="484" y="623"/>
                    <a:pt x="484" y="623"/>
                    <a:pt x="484" y="623"/>
                  </a:cubicBezTo>
                  <a:cubicBezTo>
                    <a:pt x="484" y="624"/>
                    <a:pt x="484" y="624"/>
                    <a:pt x="484" y="624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4" y="613"/>
                    <a:pt x="484" y="613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5"/>
                    <a:pt x="484" y="685"/>
                    <a:pt x="484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84"/>
                    <a:pt x="484" y="684"/>
                    <a:pt x="484" y="684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4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lose/>
                  <a:moveTo>
                    <a:pt x="478" y="10"/>
                  </a:moveTo>
                  <a:cubicBezTo>
                    <a:pt x="478" y="10"/>
                    <a:pt x="479" y="10"/>
                    <a:pt x="479" y="10"/>
                  </a:cubicBezTo>
                  <a:cubicBezTo>
                    <a:pt x="481" y="10"/>
                    <a:pt x="482" y="11"/>
                    <a:pt x="484" y="11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2" y="30"/>
                    <a:pt x="480" y="25"/>
                    <a:pt x="478" y="22"/>
                  </a:cubicBezTo>
                  <a:cubicBezTo>
                    <a:pt x="478" y="10"/>
                    <a:pt x="478" y="10"/>
                    <a:pt x="478" y="10"/>
                  </a:cubicBezTo>
                  <a:close/>
                  <a:moveTo>
                    <a:pt x="484" y="784"/>
                  </a:moveTo>
                  <a:cubicBezTo>
                    <a:pt x="482" y="784"/>
                    <a:pt x="480" y="785"/>
                    <a:pt x="478" y="785"/>
                  </a:cubicBezTo>
                  <a:cubicBezTo>
                    <a:pt x="478" y="770"/>
                    <a:pt x="478" y="770"/>
                    <a:pt x="478" y="770"/>
                  </a:cubicBezTo>
                  <a:cubicBezTo>
                    <a:pt x="480" y="772"/>
                    <a:pt x="482" y="773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6"/>
                    <a:pt x="484" y="56"/>
                    <a:pt x="484" y="56"/>
                  </a:cubicBezTo>
                  <a:cubicBezTo>
                    <a:pt x="482" y="56"/>
                    <a:pt x="480" y="56"/>
                    <a:pt x="478" y="56"/>
                  </a:cubicBezTo>
                  <a:cubicBezTo>
                    <a:pt x="478" y="48"/>
                    <a:pt x="478" y="48"/>
                    <a:pt x="478" y="48"/>
                  </a:cubicBezTo>
                  <a:cubicBezTo>
                    <a:pt x="483" y="50"/>
                    <a:pt x="483" y="50"/>
                    <a:pt x="483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39"/>
                    <a:pt x="484" y="139"/>
                    <a:pt x="484" y="139"/>
                  </a:cubicBezTo>
                  <a:cubicBezTo>
                    <a:pt x="482" y="138"/>
                    <a:pt x="480" y="137"/>
                    <a:pt x="478" y="136"/>
                  </a:cubicBezTo>
                  <a:cubicBezTo>
                    <a:pt x="478" y="106"/>
                    <a:pt x="478" y="106"/>
                    <a:pt x="478" y="106"/>
                  </a:cubicBezTo>
                  <a:cubicBezTo>
                    <a:pt x="481" y="105"/>
                    <a:pt x="481" y="105"/>
                    <a:pt x="481" y="105"/>
                  </a:cubicBezTo>
                  <a:cubicBezTo>
                    <a:pt x="481" y="104"/>
                    <a:pt x="481" y="103"/>
                    <a:pt x="481" y="102"/>
                  </a:cubicBezTo>
                  <a:cubicBezTo>
                    <a:pt x="480" y="102"/>
                    <a:pt x="479" y="102"/>
                    <a:pt x="478" y="101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479" y="80"/>
                    <a:pt x="480" y="80"/>
                    <a:pt x="480" y="80"/>
                  </a:cubicBezTo>
                  <a:cubicBezTo>
                    <a:pt x="482" y="78"/>
                    <a:pt x="482" y="77"/>
                    <a:pt x="484" y="75"/>
                  </a:cubicBezTo>
                  <a:close/>
                  <a:moveTo>
                    <a:pt x="484" y="140"/>
                  </a:moveTo>
                  <a:cubicBezTo>
                    <a:pt x="482" y="139"/>
                    <a:pt x="480" y="139"/>
                    <a:pt x="478" y="138"/>
                  </a:cubicBezTo>
                  <a:cubicBezTo>
                    <a:pt x="478" y="147"/>
                    <a:pt x="478" y="147"/>
                    <a:pt x="478" y="147"/>
                  </a:cubicBezTo>
                  <a:cubicBezTo>
                    <a:pt x="480" y="148"/>
                    <a:pt x="482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1"/>
                    <a:pt x="484" y="191"/>
                    <a:pt x="484" y="191"/>
                  </a:cubicBezTo>
                  <a:cubicBezTo>
                    <a:pt x="482" y="189"/>
                    <a:pt x="481" y="186"/>
                    <a:pt x="478" y="185"/>
                  </a:cubicBezTo>
                  <a:cubicBezTo>
                    <a:pt x="478" y="179"/>
                    <a:pt x="478" y="179"/>
                    <a:pt x="478" y="179"/>
                  </a:cubicBezTo>
                  <a:cubicBezTo>
                    <a:pt x="480" y="180"/>
                    <a:pt x="482" y="180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2" y="210"/>
                    <a:pt x="480" y="210"/>
                    <a:pt x="478" y="209"/>
                  </a:cubicBezTo>
                  <a:cubicBezTo>
                    <a:pt x="478" y="209"/>
                    <a:pt x="478" y="209"/>
                    <a:pt x="478" y="209"/>
                  </a:cubicBezTo>
                  <a:cubicBezTo>
                    <a:pt x="478" y="202"/>
                    <a:pt x="478" y="202"/>
                    <a:pt x="478" y="202"/>
                  </a:cubicBezTo>
                  <a:cubicBezTo>
                    <a:pt x="479" y="203"/>
                    <a:pt x="481" y="205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1" y="271"/>
                    <a:pt x="479" y="275"/>
                    <a:pt x="478" y="279"/>
                  </a:cubicBezTo>
                  <a:cubicBezTo>
                    <a:pt x="478" y="251"/>
                    <a:pt x="478" y="251"/>
                    <a:pt x="478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81" y="251"/>
                    <a:pt x="482" y="250"/>
                    <a:pt x="483" y="250"/>
                  </a:cubicBezTo>
                  <a:cubicBezTo>
                    <a:pt x="482" y="246"/>
                    <a:pt x="481" y="244"/>
                    <a:pt x="478" y="243"/>
                  </a:cubicBezTo>
                  <a:cubicBezTo>
                    <a:pt x="478" y="232"/>
                    <a:pt x="478" y="232"/>
                    <a:pt x="478" y="232"/>
                  </a:cubicBezTo>
                  <a:cubicBezTo>
                    <a:pt x="480" y="233"/>
                    <a:pt x="482" y="234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3" y="302"/>
                    <a:pt x="483" y="302"/>
                    <a:pt x="482" y="302"/>
                  </a:cubicBezTo>
                  <a:cubicBezTo>
                    <a:pt x="482" y="304"/>
                    <a:pt x="482" y="305"/>
                    <a:pt x="482" y="306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2" y="311"/>
                    <a:pt x="480" y="310"/>
                    <a:pt x="478" y="309"/>
                  </a:cubicBezTo>
                  <a:cubicBezTo>
                    <a:pt x="478" y="302"/>
                    <a:pt x="478" y="302"/>
                    <a:pt x="478" y="302"/>
                  </a:cubicBezTo>
                  <a:cubicBezTo>
                    <a:pt x="479" y="301"/>
                    <a:pt x="482" y="299"/>
                    <a:pt x="484" y="297"/>
                  </a:cubicBezTo>
                  <a:close/>
                  <a:moveTo>
                    <a:pt x="484" y="322"/>
                  </a:moveTo>
                  <a:cubicBezTo>
                    <a:pt x="484" y="327"/>
                    <a:pt x="484" y="327"/>
                    <a:pt x="484" y="327"/>
                  </a:cubicBezTo>
                  <a:cubicBezTo>
                    <a:pt x="482" y="325"/>
                    <a:pt x="480" y="324"/>
                    <a:pt x="478" y="322"/>
                  </a:cubicBezTo>
                  <a:cubicBezTo>
                    <a:pt x="478" y="318"/>
                    <a:pt x="478" y="318"/>
                    <a:pt x="478" y="318"/>
                  </a:cubicBezTo>
                  <a:cubicBezTo>
                    <a:pt x="480" y="319"/>
                    <a:pt x="482" y="320"/>
                    <a:pt x="484" y="322"/>
                  </a:cubicBezTo>
                  <a:close/>
                  <a:moveTo>
                    <a:pt x="484" y="327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3" y="334"/>
                    <a:pt x="482" y="335"/>
                    <a:pt x="482" y="336"/>
                  </a:cubicBezTo>
                  <a:cubicBezTo>
                    <a:pt x="483" y="336"/>
                    <a:pt x="483" y="337"/>
                    <a:pt x="484" y="337"/>
                  </a:cubicBezTo>
                  <a:cubicBezTo>
                    <a:pt x="484" y="344"/>
                    <a:pt x="484" y="344"/>
                    <a:pt x="484" y="344"/>
                  </a:cubicBezTo>
                  <a:cubicBezTo>
                    <a:pt x="483" y="343"/>
                    <a:pt x="482" y="342"/>
                    <a:pt x="481" y="340"/>
                  </a:cubicBezTo>
                  <a:cubicBezTo>
                    <a:pt x="480" y="344"/>
                    <a:pt x="478" y="346"/>
                    <a:pt x="478" y="349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80" y="330"/>
                    <a:pt x="482" y="328"/>
                    <a:pt x="484" y="327"/>
                  </a:cubicBezTo>
                  <a:close/>
                  <a:moveTo>
                    <a:pt x="484" y="351"/>
                  </a:moveTo>
                  <a:cubicBezTo>
                    <a:pt x="484" y="378"/>
                    <a:pt x="484" y="378"/>
                    <a:pt x="484" y="378"/>
                  </a:cubicBezTo>
                  <a:cubicBezTo>
                    <a:pt x="482" y="373"/>
                    <a:pt x="480" y="367"/>
                    <a:pt x="478" y="362"/>
                  </a:cubicBezTo>
                  <a:cubicBezTo>
                    <a:pt x="478" y="354"/>
                    <a:pt x="478" y="354"/>
                    <a:pt x="478" y="354"/>
                  </a:cubicBezTo>
                  <a:cubicBezTo>
                    <a:pt x="478" y="355"/>
                    <a:pt x="479" y="357"/>
                    <a:pt x="479" y="358"/>
                  </a:cubicBezTo>
                  <a:cubicBezTo>
                    <a:pt x="481" y="355"/>
                    <a:pt x="483" y="353"/>
                    <a:pt x="484" y="351"/>
                  </a:cubicBezTo>
                  <a:close/>
                  <a:moveTo>
                    <a:pt x="484" y="425"/>
                  </a:moveTo>
                  <a:cubicBezTo>
                    <a:pt x="484" y="437"/>
                    <a:pt x="484" y="437"/>
                    <a:pt x="484" y="437"/>
                  </a:cubicBezTo>
                  <a:cubicBezTo>
                    <a:pt x="483" y="437"/>
                    <a:pt x="483" y="438"/>
                    <a:pt x="483" y="438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0" y="443"/>
                    <a:pt x="480" y="443"/>
                    <a:pt x="480" y="443"/>
                  </a:cubicBezTo>
                  <a:cubicBezTo>
                    <a:pt x="480" y="445"/>
                    <a:pt x="479" y="447"/>
                    <a:pt x="478" y="449"/>
                  </a:cubicBezTo>
                  <a:cubicBezTo>
                    <a:pt x="480" y="448"/>
                    <a:pt x="482" y="448"/>
                    <a:pt x="484" y="448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2" y="453"/>
                    <a:pt x="480" y="452"/>
                    <a:pt x="478" y="453"/>
                  </a:cubicBezTo>
                  <a:cubicBezTo>
                    <a:pt x="478" y="441"/>
                    <a:pt x="478" y="441"/>
                    <a:pt x="478" y="441"/>
                  </a:cubicBezTo>
                  <a:cubicBezTo>
                    <a:pt x="481" y="434"/>
                    <a:pt x="482" y="429"/>
                    <a:pt x="484" y="425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3" y="468"/>
                    <a:pt x="483" y="469"/>
                    <a:pt x="482" y="469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2" y="482"/>
                    <a:pt x="479" y="484"/>
                    <a:pt x="478" y="487"/>
                  </a:cubicBezTo>
                  <a:cubicBezTo>
                    <a:pt x="478" y="481"/>
                    <a:pt x="478" y="481"/>
                    <a:pt x="478" y="481"/>
                  </a:cubicBezTo>
                  <a:cubicBezTo>
                    <a:pt x="479" y="478"/>
                    <a:pt x="480" y="476"/>
                    <a:pt x="479" y="472"/>
                  </a:cubicBezTo>
                  <a:cubicBezTo>
                    <a:pt x="478" y="473"/>
                    <a:pt x="478" y="473"/>
                    <a:pt x="478" y="473"/>
                  </a:cubicBezTo>
                  <a:cubicBezTo>
                    <a:pt x="478" y="467"/>
                    <a:pt x="478" y="467"/>
                    <a:pt x="478" y="467"/>
                  </a:cubicBezTo>
                  <a:cubicBezTo>
                    <a:pt x="479" y="467"/>
                    <a:pt x="480" y="466"/>
                    <a:pt x="482" y="465"/>
                  </a:cubicBezTo>
                  <a:cubicBezTo>
                    <a:pt x="480" y="464"/>
                    <a:pt x="479" y="463"/>
                    <a:pt x="478" y="463"/>
                  </a:cubicBezTo>
                  <a:cubicBezTo>
                    <a:pt x="478" y="459"/>
                    <a:pt x="478" y="459"/>
                    <a:pt x="478" y="459"/>
                  </a:cubicBezTo>
                  <a:cubicBezTo>
                    <a:pt x="480" y="459"/>
                    <a:pt x="482" y="459"/>
                    <a:pt x="484" y="458"/>
                  </a:cubicBezTo>
                  <a:close/>
                  <a:moveTo>
                    <a:pt x="484" y="494"/>
                  </a:moveTo>
                  <a:cubicBezTo>
                    <a:pt x="484" y="506"/>
                    <a:pt x="484" y="506"/>
                    <a:pt x="484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8" y="496"/>
                    <a:pt x="478" y="496"/>
                    <a:pt x="478" y="496"/>
                  </a:cubicBezTo>
                  <a:cubicBezTo>
                    <a:pt x="478" y="497"/>
                    <a:pt x="479" y="497"/>
                    <a:pt x="479" y="498"/>
                  </a:cubicBezTo>
                  <a:cubicBezTo>
                    <a:pt x="480" y="498"/>
                    <a:pt x="481" y="498"/>
                    <a:pt x="482" y="498"/>
                  </a:cubicBezTo>
                  <a:cubicBezTo>
                    <a:pt x="482" y="497"/>
                    <a:pt x="483" y="495"/>
                    <a:pt x="484" y="494"/>
                  </a:cubicBezTo>
                  <a:close/>
                  <a:moveTo>
                    <a:pt x="484" y="538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2" y="560"/>
                    <a:pt x="480" y="560"/>
                    <a:pt x="478" y="561"/>
                  </a:cubicBezTo>
                  <a:cubicBezTo>
                    <a:pt x="478" y="551"/>
                    <a:pt x="478" y="551"/>
                    <a:pt x="478" y="551"/>
                  </a:cubicBezTo>
                  <a:cubicBezTo>
                    <a:pt x="478" y="551"/>
                    <a:pt x="479" y="550"/>
                    <a:pt x="480" y="550"/>
                  </a:cubicBezTo>
                  <a:cubicBezTo>
                    <a:pt x="480" y="548"/>
                    <a:pt x="480" y="547"/>
                    <a:pt x="480" y="545"/>
                  </a:cubicBezTo>
                  <a:cubicBezTo>
                    <a:pt x="479" y="545"/>
                    <a:pt x="478" y="545"/>
                    <a:pt x="478" y="545"/>
                  </a:cubicBezTo>
                  <a:cubicBezTo>
                    <a:pt x="478" y="528"/>
                    <a:pt x="478" y="528"/>
                    <a:pt x="478" y="528"/>
                  </a:cubicBezTo>
                  <a:cubicBezTo>
                    <a:pt x="480" y="531"/>
                    <a:pt x="482" y="535"/>
                    <a:pt x="484" y="538"/>
                  </a:cubicBezTo>
                  <a:close/>
                  <a:moveTo>
                    <a:pt x="484" y="564"/>
                  </a:moveTo>
                  <a:cubicBezTo>
                    <a:pt x="484" y="576"/>
                    <a:pt x="484" y="576"/>
                    <a:pt x="484" y="576"/>
                  </a:cubicBezTo>
                  <a:cubicBezTo>
                    <a:pt x="483" y="576"/>
                    <a:pt x="482" y="577"/>
                    <a:pt x="481" y="578"/>
                  </a:cubicBezTo>
                  <a:cubicBezTo>
                    <a:pt x="482" y="581"/>
                    <a:pt x="482" y="584"/>
                    <a:pt x="482" y="586"/>
                  </a:cubicBezTo>
                  <a:cubicBezTo>
                    <a:pt x="478" y="585"/>
                    <a:pt x="478" y="585"/>
                    <a:pt x="478" y="585"/>
                  </a:cubicBezTo>
                  <a:cubicBezTo>
                    <a:pt x="478" y="567"/>
                    <a:pt x="478" y="567"/>
                    <a:pt x="478" y="567"/>
                  </a:cubicBezTo>
                  <a:cubicBezTo>
                    <a:pt x="480" y="566"/>
                    <a:pt x="482" y="565"/>
                    <a:pt x="484" y="564"/>
                  </a:cubicBezTo>
                  <a:close/>
                  <a:moveTo>
                    <a:pt x="484" y="594"/>
                  </a:moveTo>
                  <a:cubicBezTo>
                    <a:pt x="484" y="601"/>
                    <a:pt x="484" y="601"/>
                    <a:pt x="484" y="601"/>
                  </a:cubicBezTo>
                  <a:cubicBezTo>
                    <a:pt x="482" y="601"/>
                    <a:pt x="480" y="601"/>
                    <a:pt x="478" y="601"/>
                  </a:cubicBezTo>
                  <a:cubicBezTo>
                    <a:pt x="478" y="595"/>
                    <a:pt x="478" y="595"/>
                    <a:pt x="478" y="595"/>
                  </a:cubicBezTo>
                  <a:cubicBezTo>
                    <a:pt x="480" y="595"/>
                    <a:pt x="482" y="594"/>
                    <a:pt x="484" y="594"/>
                  </a:cubicBezTo>
                  <a:close/>
                  <a:moveTo>
                    <a:pt x="484" y="613"/>
                  </a:moveTo>
                  <a:cubicBezTo>
                    <a:pt x="484" y="624"/>
                    <a:pt x="484" y="624"/>
                    <a:pt x="484" y="624"/>
                  </a:cubicBezTo>
                  <a:cubicBezTo>
                    <a:pt x="482" y="624"/>
                    <a:pt x="480" y="625"/>
                    <a:pt x="478" y="626"/>
                  </a:cubicBezTo>
                  <a:cubicBezTo>
                    <a:pt x="478" y="620"/>
                    <a:pt x="478" y="620"/>
                    <a:pt x="478" y="620"/>
                  </a:cubicBezTo>
                  <a:cubicBezTo>
                    <a:pt x="479" y="619"/>
                    <a:pt x="479" y="619"/>
                    <a:pt x="479" y="619"/>
                  </a:cubicBezTo>
                  <a:cubicBezTo>
                    <a:pt x="479" y="618"/>
                    <a:pt x="478" y="617"/>
                    <a:pt x="478" y="616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80" y="611"/>
                    <a:pt x="481" y="611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4"/>
                    <a:pt x="484" y="684"/>
                    <a:pt x="484" y="684"/>
                  </a:cubicBezTo>
                  <a:cubicBezTo>
                    <a:pt x="482" y="681"/>
                    <a:pt x="482" y="678"/>
                    <a:pt x="480" y="675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2" y="750"/>
                    <a:pt x="480" y="749"/>
                    <a:pt x="478" y="749"/>
                  </a:cubicBezTo>
                  <a:cubicBezTo>
                    <a:pt x="478" y="740"/>
                    <a:pt x="478" y="740"/>
                    <a:pt x="478" y="740"/>
                  </a:cubicBezTo>
                  <a:cubicBezTo>
                    <a:pt x="480" y="739"/>
                    <a:pt x="482" y="739"/>
                    <a:pt x="484" y="738"/>
                  </a:cubicBezTo>
                  <a:close/>
                  <a:moveTo>
                    <a:pt x="475" y="9"/>
                  </a:moveTo>
                  <a:cubicBezTo>
                    <a:pt x="476" y="9"/>
                    <a:pt x="477" y="9"/>
                    <a:pt x="478" y="10"/>
                  </a:cubicBezTo>
                  <a:cubicBezTo>
                    <a:pt x="478" y="22"/>
                    <a:pt x="478" y="22"/>
                    <a:pt x="478" y="22"/>
                  </a:cubicBezTo>
                  <a:cubicBezTo>
                    <a:pt x="477" y="21"/>
                    <a:pt x="476" y="20"/>
                    <a:pt x="475" y="19"/>
                  </a:cubicBezTo>
                  <a:cubicBezTo>
                    <a:pt x="475" y="9"/>
                    <a:pt x="475" y="9"/>
                    <a:pt x="475" y="9"/>
                  </a:cubicBezTo>
                  <a:close/>
                  <a:moveTo>
                    <a:pt x="478" y="785"/>
                  </a:moveTo>
                  <a:cubicBezTo>
                    <a:pt x="475" y="786"/>
                    <a:pt x="475" y="786"/>
                    <a:pt x="475" y="786"/>
                  </a:cubicBezTo>
                  <a:cubicBezTo>
                    <a:pt x="475" y="768"/>
                    <a:pt x="475" y="768"/>
                    <a:pt x="475" y="768"/>
                  </a:cubicBezTo>
                  <a:cubicBezTo>
                    <a:pt x="476" y="769"/>
                    <a:pt x="477" y="770"/>
                    <a:pt x="478" y="770"/>
                  </a:cubicBezTo>
                  <a:cubicBezTo>
                    <a:pt x="478" y="785"/>
                    <a:pt x="478" y="785"/>
                    <a:pt x="478" y="785"/>
                  </a:cubicBezTo>
                  <a:close/>
                  <a:moveTo>
                    <a:pt x="478" y="48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7" y="56"/>
                    <a:pt x="476" y="55"/>
                    <a:pt x="475" y="55"/>
                  </a:cubicBezTo>
                  <a:cubicBezTo>
                    <a:pt x="475" y="47"/>
                    <a:pt x="475" y="47"/>
                    <a:pt x="475" y="47"/>
                  </a:cubicBezTo>
                  <a:cubicBezTo>
                    <a:pt x="478" y="48"/>
                    <a:pt x="478" y="48"/>
                    <a:pt x="478" y="48"/>
                  </a:cubicBezTo>
                  <a:close/>
                  <a:moveTo>
                    <a:pt x="478" y="80"/>
                  </a:moveTo>
                  <a:cubicBezTo>
                    <a:pt x="478" y="101"/>
                    <a:pt x="478" y="101"/>
                    <a:pt x="478" y="101"/>
                  </a:cubicBezTo>
                  <a:cubicBezTo>
                    <a:pt x="477" y="101"/>
                    <a:pt x="476" y="101"/>
                    <a:pt x="475" y="101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476" y="80"/>
                    <a:pt x="477" y="80"/>
                    <a:pt x="478" y="80"/>
                  </a:cubicBezTo>
                  <a:close/>
                  <a:moveTo>
                    <a:pt x="478" y="106"/>
                  </a:moveTo>
                  <a:cubicBezTo>
                    <a:pt x="478" y="136"/>
                    <a:pt x="478" y="136"/>
                    <a:pt x="478" y="136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5" y="117"/>
                    <a:pt x="475" y="117"/>
                    <a:pt x="475" y="117"/>
                  </a:cubicBezTo>
                  <a:cubicBezTo>
                    <a:pt x="476" y="117"/>
                    <a:pt x="476" y="117"/>
                    <a:pt x="476" y="117"/>
                  </a:cubicBezTo>
                  <a:cubicBezTo>
                    <a:pt x="476" y="115"/>
                    <a:pt x="476" y="114"/>
                    <a:pt x="475" y="111"/>
                  </a:cubicBezTo>
                  <a:cubicBezTo>
                    <a:pt x="475" y="107"/>
                    <a:pt x="475" y="107"/>
                    <a:pt x="475" y="107"/>
                  </a:cubicBezTo>
                  <a:cubicBezTo>
                    <a:pt x="478" y="106"/>
                    <a:pt x="478" y="106"/>
                    <a:pt x="478" y="106"/>
                  </a:cubicBezTo>
                  <a:close/>
                  <a:moveTo>
                    <a:pt x="478" y="138"/>
                  </a:moveTo>
                  <a:cubicBezTo>
                    <a:pt x="478" y="147"/>
                    <a:pt x="478" y="147"/>
                    <a:pt x="478" y="147"/>
                  </a:cubicBezTo>
                  <a:cubicBezTo>
                    <a:pt x="477" y="147"/>
                    <a:pt x="476" y="147"/>
                    <a:pt x="475" y="147"/>
                  </a:cubicBezTo>
                  <a:cubicBezTo>
                    <a:pt x="475" y="137"/>
                    <a:pt x="475" y="137"/>
                    <a:pt x="475" y="137"/>
                  </a:cubicBezTo>
                  <a:cubicBezTo>
                    <a:pt x="476" y="137"/>
                    <a:pt x="477" y="138"/>
                    <a:pt x="478" y="138"/>
                  </a:cubicBezTo>
                  <a:close/>
                  <a:moveTo>
                    <a:pt x="478" y="179"/>
                  </a:moveTo>
                  <a:cubicBezTo>
                    <a:pt x="478" y="185"/>
                    <a:pt x="478" y="185"/>
                    <a:pt x="478" y="185"/>
                  </a:cubicBezTo>
                  <a:cubicBezTo>
                    <a:pt x="477" y="184"/>
                    <a:pt x="476" y="183"/>
                    <a:pt x="475" y="183"/>
                  </a:cubicBezTo>
                  <a:cubicBezTo>
                    <a:pt x="475" y="178"/>
                    <a:pt x="475" y="178"/>
                    <a:pt x="475" y="178"/>
                  </a:cubicBezTo>
                  <a:cubicBezTo>
                    <a:pt x="476" y="179"/>
                    <a:pt x="477" y="179"/>
                    <a:pt x="478" y="179"/>
                  </a:cubicBezTo>
                  <a:close/>
                  <a:moveTo>
                    <a:pt x="478" y="202"/>
                  </a:moveTo>
                  <a:cubicBezTo>
                    <a:pt x="478" y="209"/>
                    <a:pt x="478" y="209"/>
                    <a:pt x="478" y="209"/>
                  </a:cubicBezTo>
                  <a:cubicBezTo>
                    <a:pt x="477" y="209"/>
                    <a:pt x="476" y="208"/>
                    <a:pt x="475" y="207"/>
                  </a:cubicBezTo>
                  <a:cubicBezTo>
                    <a:pt x="475" y="198"/>
                    <a:pt x="475" y="198"/>
                    <a:pt x="475" y="198"/>
                  </a:cubicBezTo>
                  <a:cubicBezTo>
                    <a:pt x="476" y="199"/>
                    <a:pt x="477" y="200"/>
                    <a:pt x="478" y="202"/>
                  </a:cubicBezTo>
                  <a:close/>
                  <a:moveTo>
                    <a:pt x="478" y="232"/>
                  </a:moveTo>
                  <a:cubicBezTo>
                    <a:pt x="478" y="243"/>
                    <a:pt x="478" y="243"/>
                    <a:pt x="478" y="243"/>
                  </a:cubicBezTo>
                  <a:cubicBezTo>
                    <a:pt x="477" y="243"/>
                    <a:pt x="476" y="243"/>
                    <a:pt x="475" y="243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6" y="231"/>
                    <a:pt x="477" y="232"/>
                    <a:pt x="478" y="232"/>
                  </a:cubicBezTo>
                  <a:close/>
                  <a:moveTo>
                    <a:pt x="478" y="251"/>
                  </a:moveTo>
                  <a:cubicBezTo>
                    <a:pt x="478" y="279"/>
                    <a:pt x="478" y="279"/>
                    <a:pt x="478" y="279"/>
                  </a:cubicBezTo>
                  <a:cubicBezTo>
                    <a:pt x="477" y="281"/>
                    <a:pt x="477" y="284"/>
                    <a:pt x="476" y="286"/>
                  </a:cubicBezTo>
                  <a:cubicBezTo>
                    <a:pt x="475" y="287"/>
                    <a:pt x="475" y="287"/>
                    <a:pt x="475" y="287"/>
                  </a:cubicBezTo>
                  <a:cubicBezTo>
                    <a:pt x="475" y="267"/>
                    <a:pt x="475" y="267"/>
                    <a:pt x="475" y="267"/>
                  </a:cubicBezTo>
                  <a:cubicBezTo>
                    <a:pt x="476" y="266"/>
                    <a:pt x="476" y="266"/>
                    <a:pt x="477" y="266"/>
                  </a:cubicBezTo>
                  <a:cubicBezTo>
                    <a:pt x="477" y="264"/>
                    <a:pt x="477" y="262"/>
                    <a:pt x="477" y="260"/>
                  </a:cubicBezTo>
                  <a:cubicBezTo>
                    <a:pt x="477" y="260"/>
                    <a:pt x="476" y="260"/>
                    <a:pt x="475" y="260"/>
                  </a:cubicBezTo>
                  <a:cubicBezTo>
                    <a:pt x="475" y="250"/>
                    <a:pt x="475" y="250"/>
                    <a:pt x="475" y="250"/>
                  </a:cubicBezTo>
                  <a:cubicBezTo>
                    <a:pt x="478" y="251"/>
                    <a:pt x="478" y="251"/>
                    <a:pt x="478" y="251"/>
                  </a:cubicBezTo>
                  <a:close/>
                  <a:moveTo>
                    <a:pt x="478" y="302"/>
                  </a:moveTo>
                  <a:cubicBezTo>
                    <a:pt x="478" y="309"/>
                    <a:pt x="478" y="309"/>
                    <a:pt x="478" y="309"/>
                  </a:cubicBezTo>
                  <a:cubicBezTo>
                    <a:pt x="478" y="309"/>
                    <a:pt x="477" y="309"/>
                    <a:pt x="477" y="309"/>
                  </a:cubicBezTo>
                  <a:cubicBezTo>
                    <a:pt x="476" y="310"/>
                    <a:pt x="476" y="310"/>
                    <a:pt x="475" y="310"/>
                  </a:cubicBezTo>
                  <a:cubicBezTo>
                    <a:pt x="475" y="307"/>
                    <a:pt x="475" y="307"/>
                    <a:pt x="475" y="307"/>
                  </a:cubicBezTo>
                  <a:cubicBezTo>
                    <a:pt x="476" y="306"/>
                    <a:pt x="476" y="306"/>
                    <a:pt x="476" y="306"/>
                  </a:cubicBezTo>
                  <a:cubicBezTo>
                    <a:pt x="476" y="305"/>
                    <a:pt x="477" y="304"/>
                    <a:pt x="478" y="302"/>
                  </a:cubicBezTo>
                  <a:close/>
                  <a:moveTo>
                    <a:pt x="478" y="318"/>
                  </a:moveTo>
                  <a:cubicBezTo>
                    <a:pt x="478" y="322"/>
                    <a:pt x="478" y="322"/>
                    <a:pt x="478" y="322"/>
                  </a:cubicBezTo>
                  <a:cubicBezTo>
                    <a:pt x="477" y="322"/>
                    <a:pt x="476" y="321"/>
                    <a:pt x="475" y="321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8" y="318"/>
                    <a:pt x="478" y="318"/>
                    <a:pt x="478" y="318"/>
                  </a:cubicBezTo>
                  <a:close/>
                  <a:moveTo>
                    <a:pt x="478" y="331"/>
                  </a:moveTo>
                  <a:cubicBezTo>
                    <a:pt x="478" y="349"/>
                    <a:pt x="478" y="349"/>
                    <a:pt x="478" y="349"/>
                  </a:cubicBezTo>
                  <a:cubicBezTo>
                    <a:pt x="478" y="351"/>
                    <a:pt x="478" y="352"/>
                    <a:pt x="478" y="354"/>
                  </a:cubicBezTo>
                  <a:cubicBezTo>
                    <a:pt x="478" y="362"/>
                    <a:pt x="478" y="362"/>
                    <a:pt x="478" y="362"/>
                  </a:cubicBezTo>
                  <a:cubicBezTo>
                    <a:pt x="477" y="360"/>
                    <a:pt x="476" y="358"/>
                    <a:pt x="475" y="357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7" y="341"/>
                    <a:pt x="477" y="337"/>
                    <a:pt x="475" y="333"/>
                  </a:cubicBezTo>
                  <a:cubicBezTo>
                    <a:pt x="475" y="328"/>
                    <a:pt x="475" y="328"/>
                    <a:pt x="475" y="328"/>
                  </a:cubicBezTo>
                  <a:cubicBezTo>
                    <a:pt x="478" y="331"/>
                    <a:pt x="478" y="331"/>
                    <a:pt x="478" y="331"/>
                  </a:cubicBezTo>
                  <a:close/>
                  <a:moveTo>
                    <a:pt x="478" y="441"/>
                  </a:moveTo>
                  <a:cubicBezTo>
                    <a:pt x="478" y="453"/>
                    <a:pt x="478" y="453"/>
                    <a:pt x="478" y="453"/>
                  </a:cubicBezTo>
                  <a:cubicBezTo>
                    <a:pt x="477" y="453"/>
                    <a:pt x="476" y="454"/>
                    <a:pt x="475" y="454"/>
                  </a:cubicBezTo>
                  <a:cubicBezTo>
                    <a:pt x="475" y="447"/>
                    <a:pt x="475" y="447"/>
                    <a:pt x="475" y="447"/>
                  </a:cubicBezTo>
                  <a:cubicBezTo>
                    <a:pt x="476" y="445"/>
                    <a:pt x="477" y="443"/>
                    <a:pt x="478" y="441"/>
                  </a:cubicBezTo>
                  <a:close/>
                  <a:moveTo>
                    <a:pt x="478" y="459"/>
                  </a:moveTo>
                  <a:cubicBezTo>
                    <a:pt x="478" y="463"/>
                    <a:pt x="478" y="463"/>
                    <a:pt x="478" y="463"/>
                  </a:cubicBezTo>
                  <a:cubicBezTo>
                    <a:pt x="477" y="463"/>
                    <a:pt x="476" y="463"/>
                    <a:pt x="475" y="463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8" y="459"/>
                    <a:pt x="478" y="459"/>
                    <a:pt x="478" y="459"/>
                  </a:cubicBezTo>
                  <a:close/>
                  <a:moveTo>
                    <a:pt x="478" y="467"/>
                  </a:moveTo>
                  <a:cubicBezTo>
                    <a:pt x="478" y="473"/>
                    <a:pt x="478" y="473"/>
                    <a:pt x="478" y="473"/>
                  </a:cubicBezTo>
                  <a:cubicBezTo>
                    <a:pt x="477" y="474"/>
                    <a:pt x="476" y="475"/>
                    <a:pt x="475" y="476"/>
                  </a:cubicBezTo>
                  <a:cubicBezTo>
                    <a:pt x="475" y="469"/>
                    <a:pt x="475" y="469"/>
                    <a:pt x="475" y="469"/>
                  </a:cubicBezTo>
                  <a:cubicBezTo>
                    <a:pt x="476" y="469"/>
                    <a:pt x="477" y="468"/>
                    <a:pt x="478" y="467"/>
                  </a:cubicBezTo>
                  <a:close/>
                  <a:moveTo>
                    <a:pt x="478" y="481"/>
                  </a:moveTo>
                  <a:cubicBezTo>
                    <a:pt x="478" y="487"/>
                    <a:pt x="478" y="487"/>
                    <a:pt x="478" y="487"/>
                  </a:cubicBezTo>
                  <a:cubicBezTo>
                    <a:pt x="476" y="490"/>
                    <a:pt x="476" y="493"/>
                    <a:pt x="478" y="49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5" y="498"/>
                    <a:pt x="475" y="498"/>
                    <a:pt x="475" y="498"/>
                  </a:cubicBezTo>
                  <a:cubicBezTo>
                    <a:pt x="475" y="485"/>
                    <a:pt x="475" y="485"/>
                    <a:pt x="475" y="485"/>
                  </a:cubicBezTo>
                  <a:cubicBezTo>
                    <a:pt x="476" y="483"/>
                    <a:pt x="477" y="482"/>
                    <a:pt x="478" y="481"/>
                  </a:cubicBezTo>
                  <a:close/>
                  <a:moveTo>
                    <a:pt x="478" y="528"/>
                  </a:moveTo>
                  <a:cubicBezTo>
                    <a:pt x="478" y="545"/>
                    <a:pt x="478" y="545"/>
                    <a:pt x="478" y="545"/>
                  </a:cubicBezTo>
                  <a:cubicBezTo>
                    <a:pt x="477" y="545"/>
                    <a:pt x="476" y="545"/>
                    <a:pt x="475" y="545"/>
                  </a:cubicBezTo>
                  <a:cubicBezTo>
                    <a:pt x="475" y="526"/>
                    <a:pt x="475" y="526"/>
                    <a:pt x="475" y="526"/>
                  </a:cubicBezTo>
                  <a:cubicBezTo>
                    <a:pt x="476" y="526"/>
                    <a:pt x="477" y="527"/>
                    <a:pt x="477" y="527"/>
                  </a:cubicBezTo>
                  <a:cubicBezTo>
                    <a:pt x="478" y="528"/>
                    <a:pt x="478" y="528"/>
                    <a:pt x="478" y="528"/>
                  </a:cubicBezTo>
                  <a:close/>
                  <a:moveTo>
                    <a:pt x="478" y="551"/>
                  </a:moveTo>
                  <a:cubicBezTo>
                    <a:pt x="478" y="561"/>
                    <a:pt x="478" y="561"/>
                    <a:pt x="478" y="561"/>
                  </a:cubicBezTo>
                  <a:cubicBezTo>
                    <a:pt x="477" y="562"/>
                    <a:pt x="476" y="562"/>
                    <a:pt x="475" y="562"/>
                  </a:cubicBezTo>
                  <a:cubicBezTo>
                    <a:pt x="475" y="552"/>
                    <a:pt x="475" y="552"/>
                    <a:pt x="475" y="552"/>
                  </a:cubicBezTo>
                  <a:cubicBezTo>
                    <a:pt x="476" y="552"/>
                    <a:pt x="477" y="552"/>
                    <a:pt x="478" y="551"/>
                  </a:cubicBezTo>
                  <a:close/>
                  <a:moveTo>
                    <a:pt x="478" y="567"/>
                  </a:moveTo>
                  <a:cubicBezTo>
                    <a:pt x="478" y="585"/>
                    <a:pt x="478" y="585"/>
                    <a:pt x="478" y="585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69"/>
                    <a:pt x="475" y="569"/>
                    <a:pt x="475" y="569"/>
                  </a:cubicBezTo>
                  <a:cubicBezTo>
                    <a:pt x="478" y="567"/>
                    <a:pt x="478" y="567"/>
                    <a:pt x="478" y="567"/>
                  </a:cubicBezTo>
                  <a:close/>
                  <a:moveTo>
                    <a:pt x="478" y="595"/>
                  </a:moveTo>
                  <a:cubicBezTo>
                    <a:pt x="478" y="601"/>
                    <a:pt x="478" y="601"/>
                    <a:pt x="478" y="601"/>
                  </a:cubicBezTo>
                  <a:cubicBezTo>
                    <a:pt x="477" y="601"/>
                    <a:pt x="476" y="601"/>
                    <a:pt x="475" y="602"/>
                  </a:cubicBezTo>
                  <a:cubicBezTo>
                    <a:pt x="475" y="596"/>
                    <a:pt x="475" y="596"/>
                    <a:pt x="475" y="596"/>
                  </a:cubicBezTo>
                  <a:cubicBezTo>
                    <a:pt x="476" y="596"/>
                    <a:pt x="477" y="596"/>
                    <a:pt x="478" y="595"/>
                  </a:cubicBezTo>
                  <a:close/>
                  <a:moveTo>
                    <a:pt x="478" y="609"/>
                  </a:moveTo>
                  <a:cubicBezTo>
                    <a:pt x="478" y="616"/>
                    <a:pt x="478" y="616"/>
                    <a:pt x="478" y="616"/>
                  </a:cubicBezTo>
                  <a:cubicBezTo>
                    <a:pt x="477" y="615"/>
                    <a:pt x="476" y="613"/>
                    <a:pt x="475" y="613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6" y="608"/>
                    <a:pt x="477" y="609"/>
                    <a:pt x="478" y="609"/>
                  </a:cubicBezTo>
                  <a:close/>
                  <a:moveTo>
                    <a:pt x="478" y="620"/>
                  </a:moveTo>
                  <a:cubicBezTo>
                    <a:pt x="478" y="626"/>
                    <a:pt x="478" y="626"/>
                    <a:pt x="478" y="626"/>
                  </a:cubicBezTo>
                  <a:cubicBezTo>
                    <a:pt x="477" y="626"/>
                    <a:pt x="476" y="626"/>
                    <a:pt x="475" y="626"/>
                  </a:cubicBezTo>
                  <a:cubicBezTo>
                    <a:pt x="475" y="620"/>
                    <a:pt x="475" y="620"/>
                    <a:pt x="475" y="620"/>
                  </a:cubicBezTo>
                  <a:cubicBezTo>
                    <a:pt x="478" y="620"/>
                    <a:pt x="478" y="620"/>
                    <a:pt x="478" y="620"/>
                  </a:cubicBezTo>
                  <a:close/>
                  <a:moveTo>
                    <a:pt x="478" y="740"/>
                  </a:moveTo>
                  <a:cubicBezTo>
                    <a:pt x="478" y="749"/>
                    <a:pt x="478" y="749"/>
                    <a:pt x="478" y="749"/>
                  </a:cubicBezTo>
                  <a:cubicBezTo>
                    <a:pt x="477" y="749"/>
                    <a:pt x="476" y="749"/>
                    <a:pt x="475" y="749"/>
                  </a:cubicBezTo>
                  <a:cubicBezTo>
                    <a:pt x="475" y="740"/>
                    <a:pt x="475" y="740"/>
                    <a:pt x="475" y="740"/>
                  </a:cubicBezTo>
                  <a:cubicBezTo>
                    <a:pt x="476" y="740"/>
                    <a:pt x="477" y="740"/>
                    <a:pt x="478" y="740"/>
                  </a:cubicBezTo>
                  <a:close/>
                  <a:moveTo>
                    <a:pt x="475" y="522"/>
                  </a:moveTo>
                  <a:cubicBezTo>
                    <a:pt x="475" y="514"/>
                    <a:pt x="475" y="514"/>
                    <a:pt x="475" y="514"/>
                  </a:cubicBezTo>
                  <a:cubicBezTo>
                    <a:pt x="476" y="516"/>
                    <a:pt x="476" y="519"/>
                    <a:pt x="477" y="522"/>
                  </a:cubicBezTo>
                  <a:cubicBezTo>
                    <a:pt x="476" y="522"/>
                    <a:pt x="476" y="522"/>
                    <a:pt x="475" y="522"/>
                  </a:cubicBezTo>
                  <a:close/>
                  <a:moveTo>
                    <a:pt x="471" y="7"/>
                  </a:moveTo>
                  <a:cubicBezTo>
                    <a:pt x="472" y="8"/>
                    <a:pt x="474" y="8"/>
                    <a:pt x="475" y="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8"/>
                    <a:pt x="473" y="17"/>
                    <a:pt x="471" y="16"/>
                  </a:cubicBezTo>
                  <a:cubicBezTo>
                    <a:pt x="471" y="7"/>
                    <a:pt x="471" y="7"/>
                    <a:pt x="471" y="7"/>
                  </a:cubicBezTo>
                  <a:close/>
                  <a:moveTo>
                    <a:pt x="475" y="786"/>
                  </a:moveTo>
                  <a:cubicBezTo>
                    <a:pt x="474" y="786"/>
                    <a:pt x="472" y="786"/>
                    <a:pt x="471" y="787"/>
                  </a:cubicBezTo>
                  <a:cubicBezTo>
                    <a:pt x="471" y="779"/>
                    <a:pt x="471" y="779"/>
                    <a:pt x="471" y="779"/>
                  </a:cubicBezTo>
                  <a:cubicBezTo>
                    <a:pt x="472" y="778"/>
                    <a:pt x="472" y="778"/>
                    <a:pt x="473" y="778"/>
                  </a:cubicBezTo>
                  <a:cubicBezTo>
                    <a:pt x="471" y="776"/>
                    <a:pt x="471" y="776"/>
                    <a:pt x="471" y="776"/>
                  </a:cubicBezTo>
                  <a:cubicBezTo>
                    <a:pt x="471" y="764"/>
                    <a:pt x="471" y="764"/>
                    <a:pt x="471" y="764"/>
                  </a:cubicBezTo>
                  <a:cubicBezTo>
                    <a:pt x="472" y="765"/>
                    <a:pt x="474" y="767"/>
                    <a:pt x="475" y="768"/>
                  </a:cubicBezTo>
                  <a:cubicBezTo>
                    <a:pt x="475" y="786"/>
                    <a:pt x="475" y="786"/>
                    <a:pt x="475" y="786"/>
                  </a:cubicBezTo>
                  <a:close/>
                  <a:moveTo>
                    <a:pt x="475" y="47"/>
                  </a:moveTo>
                  <a:cubicBezTo>
                    <a:pt x="475" y="55"/>
                    <a:pt x="475" y="55"/>
                    <a:pt x="475" y="55"/>
                  </a:cubicBezTo>
                  <a:cubicBezTo>
                    <a:pt x="474" y="55"/>
                    <a:pt x="472" y="54"/>
                    <a:pt x="471" y="54"/>
                  </a:cubicBezTo>
                  <a:cubicBezTo>
                    <a:pt x="471" y="46"/>
                    <a:pt x="471" y="46"/>
                    <a:pt x="471" y="46"/>
                  </a:cubicBezTo>
                  <a:cubicBezTo>
                    <a:pt x="475" y="47"/>
                    <a:pt x="475" y="47"/>
                    <a:pt x="475" y="47"/>
                  </a:cubicBezTo>
                  <a:close/>
                  <a:moveTo>
                    <a:pt x="475" y="79"/>
                  </a:moveTo>
                  <a:cubicBezTo>
                    <a:pt x="475" y="101"/>
                    <a:pt x="475" y="101"/>
                    <a:pt x="475" y="101"/>
                  </a:cubicBezTo>
                  <a:cubicBezTo>
                    <a:pt x="474" y="101"/>
                    <a:pt x="474" y="101"/>
                    <a:pt x="472" y="101"/>
                  </a:cubicBezTo>
                  <a:cubicBezTo>
                    <a:pt x="472" y="103"/>
                    <a:pt x="472" y="104"/>
                    <a:pt x="471" y="105"/>
                  </a:cubicBezTo>
                  <a:cubicBezTo>
                    <a:pt x="471" y="78"/>
                    <a:pt x="471" y="78"/>
                    <a:pt x="471" y="78"/>
                  </a:cubicBezTo>
                  <a:cubicBezTo>
                    <a:pt x="472" y="79"/>
                    <a:pt x="474" y="79"/>
                    <a:pt x="475" y="79"/>
                  </a:cubicBezTo>
                  <a:close/>
                  <a:moveTo>
                    <a:pt x="475" y="107"/>
                  </a:moveTo>
                  <a:cubicBezTo>
                    <a:pt x="475" y="111"/>
                    <a:pt x="475" y="111"/>
                    <a:pt x="475" y="111"/>
                  </a:cubicBezTo>
                  <a:cubicBezTo>
                    <a:pt x="475" y="110"/>
                    <a:pt x="475" y="109"/>
                    <a:pt x="475" y="107"/>
                  </a:cubicBezTo>
                  <a:cubicBezTo>
                    <a:pt x="475" y="107"/>
                    <a:pt x="475" y="107"/>
                    <a:pt x="475" y="107"/>
                  </a:cubicBezTo>
                  <a:close/>
                  <a:moveTo>
                    <a:pt x="475" y="117"/>
                  </a:moveTo>
                  <a:cubicBezTo>
                    <a:pt x="475" y="135"/>
                    <a:pt x="475" y="135"/>
                    <a:pt x="475" y="135"/>
                  </a:cubicBezTo>
                  <a:cubicBezTo>
                    <a:pt x="474" y="134"/>
                    <a:pt x="472" y="133"/>
                    <a:pt x="471" y="133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2" y="118"/>
                    <a:pt x="474" y="117"/>
                    <a:pt x="475" y="117"/>
                  </a:cubicBezTo>
                  <a:close/>
                  <a:moveTo>
                    <a:pt x="475" y="137"/>
                  </a:moveTo>
                  <a:cubicBezTo>
                    <a:pt x="475" y="147"/>
                    <a:pt x="475" y="147"/>
                    <a:pt x="475" y="147"/>
                  </a:cubicBezTo>
                  <a:cubicBezTo>
                    <a:pt x="474" y="147"/>
                    <a:pt x="472" y="147"/>
                    <a:pt x="471" y="147"/>
                  </a:cubicBezTo>
                  <a:cubicBezTo>
                    <a:pt x="471" y="136"/>
                    <a:pt x="471" y="136"/>
                    <a:pt x="471" y="136"/>
                  </a:cubicBezTo>
                  <a:cubicBezTo>
                    <a:pt x="472" y="136"/>
                    <a:pt x="474" y="137"/>
                    <a:pt x="475" y="137"/>
                  </a:cubicBezTo>
                  <a:close/>
                  <a:moveTo>
                    <a:pt x="475" y="178"/>
                  </a:moveTo>
                  <a:cubicBezTo>
                    <a:pt x="475" y="183"/>
                    <a:pt x="475" y="183"/>
                    <a:pt x="475" y="183"/>
                  </a:cubicBezTo>
                  <a:cubicBezTo>
                    <a:pt x="474" y="183"/>
                    <a:pt x="473" y="182"/>
                    <a:pt x="472" y="182"/>
                  </a:cubicBezTo>
                  <a:cubicBezTo>
                    <a:pt x="473" y="189"/>
                    <a:pt x="473" y="194"/>
                    <a:pt x="475" y="198"/>
                  </a:cubicBezTo>
                  <a:cubicBezTo>
                    <a:pt x="475" y="207"/>
                    <a:pt x="475" y="207"/>
                    <a:pt x="475" y="207"/>
                  </a:cubicBezTo>
                  <a:cubicBezTo>
                    <a:pt x="474" y="207"/>
                    <a:pt x="472" y="206"/>
                    <a:pt x="471" y="205"/>
                  </a:cubicBezTo>
                  <a:cubicBezTo>
                    <a:pt x="471" y="177"/>
                    <a:pt x="471" y="177"/>
                    <a:pt x="471" y="177"/>
                  </a:cubicBezTo>
                  <a:cubicBezTo>
                    <a:pt x="472" y="177"/>
                    <a:pt x="474" y="178"/>
                    <a:pt x="475" y="178"/>
                  </a:cubicBezTo>
                  <a:close/>
                  <a:moveTo>
                    <a:pt x="475" y="231"/>
                  </a:moveTo>
                  <a:cubicBezTo>
                    <a:pt x="475" y="243"/>
                    <a:pt x="475" y="243"/>
                    <a:pt x="475" y="243"/>
                  </a:cubicBezTo>
                  <a:cubicBezTo>
                    <a:pt x="475" y="243"/>
                    <a:pt x="475" y="243"/>
                    <a:pt x="475" y="243"/>
                  </a:cubicBezTo>
                  <a:cubicBezTo>
                    <a:pt x="475" y="242"/>
                    <a:pt x="475" y="241"/>
                    <a:pt x="475" y="241"/>
                  </a:cubicBezTo>
                  <a:cubicBezTo>
                    <a:pt x="474" y="240"/>
                    <a:pt x="472" y="239"/>
                    <a:pt x="471" y="238"/>
                  </a:cubicBezTo>
                  <a:cubicBezTo>
                    <a:pt x="471" y="229"/>
                    <a:pt x="471" y="229"/>
                    <a:pt x="471" y="229"/>
                  </a:cubicBezTo>
                  <a:cubicBezTo>
                    <a:pt x="471" y="229"/>
                    <a:pt x="472" y="230"/>
                    <a:pt x="472" y="230"/>
                  </a:cubicBezTo>
                  <a:cubicBezTo>
                    <a:pt x="473" y="230"/>
                    <a:pt x="474" y="231"/>
                    <a:pt x="475" y="231"/>
                  </a:cubicBezTo>
                  <a:close/>
                  <a:moveTo>
                    <a:pt x="475" y="250"/>
                  </a:moveTo>
                  <a:cubicBezTo>
                    <a:pt x="475" y="260"/>
                    <a:pt x="475" y="260"/>
                    <a:pt x="475" y="260"/>
                  </a:cubicBezTo>
                  <a:cubicBezTo>
                    <a:pt x="474" y="260"/>
                    <a:pt x="472" y="259"/>
                    <a:pt x="471" y="259"/>
                  </a:cubicBezTo>
                  <a:cubicBezTo>
                    <a:pt x="471" y="249"/>
                    <a:pt x="471" y="249"/>
                    <a:pt x="471" y="249"/>
                  </a:cubicBezTo>
                  <a:cubicBezTo>
                    <a:pt x="475" y="250"/>
                    <a:pt x="475" y="250"/>
                    <a:pt x="475" y="250"/>
                  </a:cubicBezTo>
                  <a:close/>
                  <a:moveTo>
                    <a:pt x="475" y="267"/>
                  </a:moveTo>
                  <a:cubicBezTo>
                    <a:pt x="475" y="287"/>
                    <a:pt x="475" y="287"/>
                    <a:pt x="475" y="287"/>
                  </a:cubicBezTo>
                  <a:cubicBezTo>
                    <a:pt x="474" y="289"/>
                    <a:pt x="472" y="290"/>
                    <a:pt x="471" y="291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67"/>
                    <a:pt x="471" y="267"/>
                    <a:pt x="471" y="267"/>
                  </a:cubicBezTo>
                  <a:cubicBezTo>
                    <a:pt x="472" y="267"/>
                    <a:pt x="472" y="267"/>
                    <a:pt x="472" y="267"/>
                  </a:cubicBezTo>
                  <a:cubicBezTo>
                    <a:pt x="473" y="267"/>
                    <a:pt x="474" y="267"/>
                    <a:pt x="475" y="267"/>
                  </a:cubicBezTo>
                  <a:close/>
                  <a:moveTo>
                    <a:pt x="475" y="307"/>
                  </a:moveTo>
                  <a:cubicBezTo>
                    <a:pt x="475" y="310"/>
                    <a:pt x="475" y="310"/>
                    <a:pt x="475" y="310"/>
                  </a:cubicBezTo>
                  <a:cubicBezTo>
                    <a:pt x="474" y="311"/>
                    <a:pt x="474" y="312"/>
                    <a:pt x="473" y="312"/>
                  </a:cubicBezTo>
                  <a:cubicBezTo>
                    <a:pt x="473" y="313"/>
                    <a:pt x="473" y="314"/>
                    <a:pt x="473" y="315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5" y="321"/>
                    <a:pt x="475" y="321"/>
                    <a:pt x="475" y="321"/>
                  </a:cubicBezTo>
                  <a:cubicBezTo>
                    <a:pt x="474" y="320"/>
                    <a:pt x="473" y="319"/>
                    <a:pt x="471" y="319"/>
                  </a:cubicBezTo>
                  <a:cubicBezTo>
                    <a:pt x="471" y="310"/>
                    <a:pt x="471" y="310"/>
                    <a:pt x="471" y="310"/>
                  </a:cubicBezTo>
                  <a:cubicBezTo>
                    <a:pt x="472" y="308"/>
                    <a:pt x="474" y="308"/>
                    <a:pt x="475" y="307"/>
                  </a:cubicBezTo>
                  <a:close/>
                  <a:moveTo>
                    <a:pt x="475" y="328"/>
                  </a:moveTo>
                  <a:cubicBezTo>
                    <a:pt x="475" y="333"/>
                    <a:pt x="475" y="333"/>
                    <a:pt x="475" y="333"/>
                  </a:cubicBezTo>
                  <a:cubicBezTo>
                    <a:pt x="475" y="332"/>
                    <a:pt x="474" y="331"/>
                    <a:pt x="473" y="330"/>
                  </a:cubicBezTo>
                  <a:cubicBezTo>
                    <a:pt x="472" y="332"/>
                    <a:pt x="472" y="335"/>
                    <a:pt x="471" y="337"/>
                  </a:cubicBezTo>
                  <a:cubicBezTo>
                    <a:pt x="471" y="323"/>
                    <a:pt x="471" y="323"/>
                    <a:pt x="471" y="323"/>
                  </a:cubicBezTo>
                  <a:cubicBezTo>
                    <a:pt x="472" y="325"/>
                    <a:pt x="474" y="326"/>
                    <a:pt x="475" y="328"/>
                  </a:cubicBezTo>
                  <a:close/>
                  <a:moveTo>
                    <a:pt x="475" y="344"/>
                  </a:moveTo>
                  <a:cubicBezTo>
                    <a:pt x="475" y="357"/>
                    <a:pt x="475" y="357"/>
                    <a:pt x="475" y="357"/>
                  </a:cubicBezTo>
                  <a:cubicBezTo>
                    <a:pt x="474" y="355"/>
                    <a:pt x="473" y="353"/>
                    <a:pt x="471" y="351"/>
                  </a:cubicBezTo>
                  <a:cubicBezTo>
                    <a:pt x="471" y="344"/>
                    <a:pt x="471" y="344"/>
                    <a:pt x="471" y="344"/>
                  </a:cubicBezTo>
                  <a:cubicBezTo>
                    <a:pt x="471" y="345"/>
                    <a:pt x="472" y="346"/>
                    <a:pt x="472" y="347"/>
                  </a:cubicBezTo>
                  <a:cubicBezTo>
                    <a:pt x="474" y="347"/>
                    <a:pt x="475" y="346"/>
                    <a:pt x="475" y="344"/>
                  </a:cubicBezTo>
                  <a:close/>
                  <a:moveTo>
                    <a:pt x="475" y="447"/>
                  </a:moveTo>
                  <a:cubicBezTo>
                    <a:pt x="475" y="454"/>
                    <a:pt x="475" y="454"/>
                    <a:pt x="475" y="454"/>
                  </a:cubicBezTo>
                  <a:cubicBezTo>
                    <a:pt x="474" y="455"/>
                    <a:pt x="473" y="456"/>
                    <a:pt x="472" y="458"/>
                  </a:cubicBezTo>
                  <a:cubicBezTo>
                    <a:pt x="473" y="459"/>
                    <a:pt x="474" y="459"/>
                    <a:pt x="475" y="459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5" y="463"/>
                    <a:pt x="475" y="463"/>
                    <a:pt x="475" y="463"/>
                  </a:cubicBezTo>
                  <a:cubicBezTo>
                    <a:pt x="474" y="463"/>
                    <a:pt x="472" y="463"/>
                    <a:pt x="471" y="463"/>
                  </a:cubicBezTo>
                  <a:cubicBezTo>
                    <a:pt x="471" y="453"/>
                    <a:pt x="471" y="453"/>
                    <a:pt x="471" y="453"/>
                  </a:cubicBezTo>
                  <a:cubicBezTo>
                    <a:pt x="472" y="452"/>
                    <a:pt x="473" y="451"/>
                    <a:pt x="474" y="450"/>
                  </a:cubicBezTo>
                  <a:cubicBezTo>
                    <a:pt x="474" y="449"/>
                    <a:pt x="475" y="448"/>
                    <a:pt x="475" y="447"/>
                  </a:cubicBezTo>
                  <a:close/>
                  <a:moveTo>
                    <a:pt x="475" y="469"/>
                  </a:moveTo>
                  <a:cubicBezTo>
                    <a:pt x="475" y="476"/>
                    <a:pt x="475" y="476"/>
                    <a:pt x="475" y="476"/>
                  </a:cubicBezTo>
                  <a:cubicBezTo>
                    <a:pt x="474" y="477"/>
                    <a:pt x="472" y="478"/>
                    <a:pt x="471" y="480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2" y="476"/>
                    <a:pt x="472" y="475"/>
                    <a:pt x="474" y="474"/>
                  </a:cubicBezTo>
                  <a:cubicBezTo>
                    <a:pt x="473" y="474"/>
                    <a:pt x="472" y="474"/>
                    <a:pt x="471" y="474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3" y="469"/>
                    <a:pt x="474" y="469"/>
                    <a:pt x="475" y="469"/>
                  </a:cubicBezTo>
                  <a:close/>
                  <a:moveTo>
                    <a:pt x="475" y="485"/>
                  </a:moveTo>
                  <a:cubicBezTo>
                    <a:pt x="475" y="498"/>
                    <a:pt x="475" y="498"/>
                    <a:pt x="475" y="498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3" y="488"/>
                    <a:pt x="474" y="486"/>
                    <a:pt x="475" y="485"/>
                  </a:cubicBezTo>
                  <a:close/>
                  <a:moveTo>
                    <a:pt x="475" y="514"/>
                  </a:moveTo>
                  <a:cubicBezTo>
                    <a:pt x="475" y="522"/>
                    <a:pt x="475" y="522"/>
                    <a:pt x="475" y="522"/>
                  </a:cubicBezTo>
                  <a:cubicBezTo>
                    <a:pt x="475" y="522"/>
                    <a:pt x="474" y="522"/>
                    <a:pt x="474" y="523"/>
                  </a:cubicBezTo>
                  <a:cubicBezTo>
                    <a:pt x="472" y="522"/>
                    <a:pt x="472" y="521"/>
                    <a:pt x="471" y="520"/>
                  </a:cubicBezTo>
                  <a:cubicBezTo>
                    <a:pt x="471" y="507"/>
                    <a:pt x="471" y="507"/>
                    <a:pt x="471" y="507"/>
                  </a:cubicBezTo>
                  <a:cubicBezTo>
                    <a:pt x="474" y="507"/>
                    <a:pt x="474" y="507"/>
                    <a:pt x="474" y="507"/>
                  </a:cubicBezTo>
                  <a:cubicBezTo>
                    <a:pt x="474" y="510"/>
                    <a:pt x="475" y="512"/>
                    <a:pt x="475" y="514"/>
                  </a:cubicBezTo>
                  <a:close/>
                  <a:moveTo>
                    <a:pt x="475" y="526"/>
                  </a:moveTo>
                  <a:cubicBezTo>
                    <a:pt x="475" y="545"/>
                    <a:pt x="475" y="545"/>
                    <a:pt x="475" y="545"/>
                  </a:cubicBezTo>
                  <a:cubicBezTo>
                    <a:pt x="474" y="546"/>
                    <a:pt x="473" y="546"/>
                    <a:pt x="471" y="547"/>
                  </a:cubicBezTo>
                  <a:cubicBezTo>
                    <a:pt x="471" y="540"/>
                    <a:pt x="471" y="540"/>
                    <a:pt x="471" y="540"/>
                  </a:cubicBezTo>
                  <a:cubicBezTo>
                    <a:pt x="475" y="538"/>
                    <a:pt x="475" y="538"/>
                    <a:pt x="475" y="538"/>
                  </a:cubicBezTo>
                  <a:cubicBezTo>
                    <a:pt x="474" y="537"/>
                    <a:pt x="474" y="536"/>
                    <a:pt x="474" y="535"/>
                  </a:cubicBezTo>
                  <a:cubicBezTo>
                    <a:pt x="473" y="535"/>
                    <a:pt x="472" y="535"/>
                    <a:pt x="471" y="535"/>
                  </a:cubicBezTo>
                  <a:cubicBezTo>
                    <a:pt x="471" y="526"/>
                    <a:pt x="471" y="526"/>
                    <a:pt x="471" y="526"/>
                  </a:cubicBezTo>
                  <a:cubicBezTo>
                    <a:pt x="472" y="526"/>
                    <a:pt x="474" y="526"/>
                    <a:pt x="475" y="526"/>
                  </a:cubicBezTo>
                  <a:close/>
                  <a:moveTo>
                    <a:pt x="475" y="552"/>
                  </a:moveTo>
                  <a:cubicBezTo>
                    <a:pt x="475" y="562"/>
                    <a:pt x="475" y="562"/>
                    <a:pt x="475" y="562"/>
                  </a:cubicBezTo>
                  <a:cubicBezTo>
                    <a:pt x="474" y="563"/>
                    <a:pt x="472" y="564"/>
                    <a:pt x="471" y="565"/>
                  </a:cubicBezTo>
                  <a:cubicBezTo>
                    <a:pt x="471" y="554"/>
                    <a:pt x="471" y="554"/>
                    <a:pt x="471" y="554"/>
                  </a:cubicBezTo>
                  <a:cubicBezTo>
                    <a:pt x="472" y="554"/>
                    <a:pt x="474" y="553"/>
                    <a:pt x="475" y="552"/>
                  </a:cubicBezTo>
                  <a:close/>
                  <a:moveTo>
                    <a:pt x="475" y="569"/>
                  </a:moveTo>
                  <a:cubicBezTo>
                    <a:pt x="475" y="584"/>
                    <a:pt x="475" y="584"/>
                    <a:pt x="475" y="584"/>
                  </a:cubicBezTo>
                  <a:cubicBezTo>
                    <a:pt x="474" y="584"/>
                    <a:pt x="473" y="584"/>
                    <a:pt x="472" y="583"/>
                  </a:cubicBezTo>
                  <a:cubicBezTo>
                    <a:pt x="471" y="584"/>
                    <a:pt x="471" y="584"/>
                    <a:pt x="471" y="584"/>
                  </a:cubicBezTo>
                  <a:cubicBezTo>
                    <a:pt x="471" y="571"/>
                    <a:pt x="471" y="571"/>
                    <a:pt x="471" y="571"/>
                  </a:cubicBezTo>
                  <a:cubicBezTo>
                    <a:pt x="472" y="570"/>
                    <a:pt x="474" y="570"/>
                    <a:pt x="475" y="569"/>
                  </a:cubicBezTo>
                  <a:close/>
                  <a:moveTo>
                    <a:pt x="475" y="596"/>
                  </a:moveTo>
                  <a:cubicBezTo>
                    <a:pt x="475" y="602"/>
                    <a:pt x="475" y="602"/>
                    <a:pt x="475" y="602"/>
                  </a:cubicBezTo>
                  <a:cubicBezTo>
                    <a:pt x="474" y="602"/>
                    <a:pt x="473" y="603"/>
                    <a:pt x="471" y="603"/>
                  </a:cubicBezTo>
                  <a:cubicBezTo>
                    <a:pt x="473" y="605"/>
                    <a:pt x="474" y="606"/>
                    <a:pt x="475" y="607"/>
                  </a:cubicBezTo>
                  <a:cubicBezTo>
                    <a:pt x="475" y="613"/>
                    <a:pt x="475" y="613"/>
                    <a:pt x="475" y="613"/>
                  </a:cubicBezTo>
                  <a:cubicBezTo>
                    <a:pt x="474" y="611"/>
                    <a:pt x="473" y="610"/>
                    <a:pt x="471" y="609"/>
                  </a:cubicBezTo>
                  <a:cubicBezTo>
                    <a:pt x="471" y="598"/>
                    <a:pt x="471" y="598"/>
                    <a:pt x="471" y="598"/>
                  </a:cubicBezTo>
                  <a:cubicBezTo>
                    <a:pt x="472" y="597"/>
                    <a:pt x="473" y="597"/>
                    <a:pt x="474" y="596"/>
                  </a:cubicBezTo>
                  <a:cubicBezTo>
                    <a:pt x="474" y="596"/>
                    <a:pt x="475" y="596"/>
                    <a:pt x="475" y="596"/>
                  </a:cubicBezTo>
                  <a:close/>
                  <a:moveTo>
                    <a:pt x="475" y="620"/>
                  </a:moveTo>
                  <a:cubicBezTo>
                    <a:pt x="475" y="626"/>
                    <a:pt x="475" y="626"/>
                    <a:pt x="475" y="626"/>
                  </a:cubicBezTo>
                  <a:cubicBezTo>
                    <a:pt x="474" y="627"/>
                    <a:pt x="472" y="627"/>
                    <a:pt x="471" y="628"/>
                  </a:cubicBezTo>
                  <a:cubicBezTo>
                    <a:pt x="471" y="621"/>
                    <a:pt x="471" y="621"/>
                    <a:pt x="471" y="621"/>
                  </a:cubicBezTo>
                  <a:cubicBezTo>
                    <a:pt x="472" y="621"/>
                    <a:pt x="474" y="620"/>
                    <a:pt x="475" y="620"/>
                  </a:cubicBezTo>
                  <a:close/>
                  <a:moveTo>
                    <a:pt x="475" y="740"/>
                  </a:moveTo>
                  <a:cubicBezTo>
                    <a:pt x="475" y="749"/>
                    <a:pt x="475" y="749"/>
                    <a:pt x="475" y="749"/>
                  </a:cubicBezTo>
                  <a:cubicBezTo>
                    <a:pt x="474" y="749"/>
                    <a:pt x="473" y="749"/>
                    <a:pt x="471" y="749"/>
                  </a:cubicBezTo>
                  <a:cubicBezTo>
                    <a:pt x="471" y="741"/>
                    <a:pt x="471" y="741"/>
                    <a:pt x="471" y="741"/>
                  </a:cubicBezTo>
                  <a:cubicBezTo>
                    <a:pt x="472" y="741"/>
                    <a:pt x="474" y="741"/>
                    <a:pt x="475" y="740"/>
                  </a:cubicBezTo>
                  <a:close/>
                  <a:moveTo>
                    <a:pt x="468" y="7"/>
                  </a:moveTo>
                  <a:cubicBezTo>
                    <a:pt x="469" y="7"/>
                    <a:pt x="470" y="7"/>
                    <a:pt x="471" y="7"/>
                  </a:cubicBezTo>
                  <a:cubicBezTo>
                    <a:pt x="471" y="16"/>
                    <a:pt x="471" y="16"/>
                    <a:pt x="471" y="16"/>
                  </a:cubicBezTo>
                  <a:cubicBezTo>
                    <a:pt x="470" y="16"/>
                    <a:pt x="469" y="16"/>
                    <a:pt x="468" y="15"/>
                  </a:cubicBezTo>
                  <a:cubicBezTo>
                    <a:pt x="468" y="7"/>
                    <a:pt x="468" y="7"/>
                    <a:pt x="468" y="7"/>
                  </a:cubicBezTo>
                  <a:close/>
                  <a:moveTo>
                    <a:pt x="471" y="787"/>
                  </a:moveTo>
                  <a:cubicBezTo>
                    <a:pt x="470" y="787"/>
                    <a:pt x="469" y="787"/>
                    <a:pt x="468" y="787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9" y="779"/>
                    <a:pt x="470" y="779"/>
                    <a:pt x="471" y="779"/>
                  </a:cubicBezTo>
                  <a:cubicBezTo>
                    <a:pt x="471" y="787"/>
                    <a:pt x="471" y="787"/>
                    <a:pt x="471" y="787"/>
                  </a:cubicBezTo>
                  <a:close/>
                  <a:moveTo>
                    <a:pt x="471" y="46"/>
                  </a:moveTo>
                  <a:cubicBezTo>
                    <a:pt x="471" y="54"/>
                    <a:pt x="471" y="54"/>
                    <a:pt x="471" y="54"/>
                  </a:cubicBezTo>
                  <a:cubicBezTo>
                    <a:pt x="470" y="53"/>
                    <a:pt x="469" y="53"/>
                    <a:pt x="468" y="52"/>
                  </a:cubicBezTo>
                  <a:cubicBezTo>
                    <a:pt x="468" y="43"/>
                    <a:pt x="468" y="43"/>
                    <a:pt x="468" y="43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1" y="46"/>
                    <a:pt x="471" y="46"/>
                    <a:pt x="471" y="46"/>
                  </a:cubicBezTo>
                  <a:close/>
                  <a:moveTo>
                    <a:pt x="471" y="78"/>
                  </a:moveTo>
                  <a:cubicBezTo>
                    <a:pt x="471" y="105"/>
                    <a:pt x="471" y="105"/>
                    <a:pt x="471" y="105"/>
                  </a:cubicBezTo>
                  <a:cubicBezTo>
                    <a:pt x="469" y="109"/>
                    <a:pt x="468" y="113"/>
                    <a:pt x="469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1" y="133"/>
                    <a:pt x="471" y="133"/>
                    <a:pt x="471" y="133"/>
                  </a:cubicBezTo>
                  <a:cubicBezTo>
                    <a:pt x="470" y="132"/>
                    <a:pt x="469" y="132"/>
                    <a:pt x="468" y="131"/>
                  </a:cubicBezTo>
                  <a:cubicBezTo>
                    <a:pt x="468" y="77"/>
                    <a:pt x="468" y="77"/>
                    <a:pt x="468" y="77"/>
                  </a:cubicBezTo>
                  <a:cubicBezTo>
                    <a:pt x="469" y="78"/>
                    <a:pt x="470" y="78"/>
                    <a:pt x="471" y="78"/>
                  </a:cubicBezTo>
                  <a:close/>
                  <a:moveTo>
                    <a:pt x="471" y="136"/>
                  </a:moveTo>
                  <a:cubicBezTo>
                    <a:pt x="471" y="147"/>
                    <a:pt x="471" y="147"/>
                    <a:pt x="471" y="147"/>
                  </a:cubicBezTo>
                  <a:cubicBezTo>
                    <a:pt x="470" y="146"/>
                    <a:pt x="469" y="146"/>
                    <a:pt x="468" y="146"/>
                  </a:cubicBezTo>
                  <a:cubicBezTo>
                    <a:pt x="468" y="134"/>
                    <a:pt x="468" y="134"/>
                    <a:pt x="468" y="134"/>
                  </a:cubicBezTo>
                  <a:cubicBezTo>
                    <a:pt x="469" y="135"/>
                    <a:pt x="470" y="135"/>
                    <a:pt x="471" y="136"/>
                  </a:cubicBezTo>
                  <a:close/>
                  <a:moveTo>
                    <a:pt x="471" y="177"/>
                  </a:moveTo>
                  <a:cubicBezTo>
                    <a:pt x="471" y="205"/>
                    <a:pt x="471" y="205"/>
                    <a:pt x="471" y="205"/>
                  </a:cubicBezTo>
                  <a:cubicBezTo>
                    <a:pt x="470" y="205"/>
                    <a:pt x="469" y="204"/>
                    <a:pt x="468" y="204"/>
                  </a:cubicBezTo>
                  <a:cubicBezTo>
                    <a:pt x="468" y="199"/>
                    <a:pt x="468" y="199"/>
                    <a:pt x="468" y="199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68" y="198"/>
                    <a:pt x="468" y="196"/>
                    <a:pt x="468" y="195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469" y="176"/>
                    <a:pt x="470" y="177"/>
                    <a:pt x="471" y="177"/>
                  </a:cubicBezTo>
                  <a:close/>
                  <a:moveTo>
                    <a:pt x="471" y="229"/>
                  </a:moveTo>
                  <a:cubicBezTo>
                    <a:pt x="471" y="238"/>
                    <a:pt x="471" y="238"/>
                    <a:pt x="471" y="238"/>
                  </a:cubicBezTo>
                  <a:cubicBezTo>
                    <a:pt x="470" y="238"/>
                    <a:pt x="469" y="238"/>
                    <a:pt x="468" y="237"/>
                  </a:cubicBezTo>
                  <a:cubicBezTo>
                    <a:pt x="468" y="218"/>
                    <a:pt x="468" y="218"/>
                    <a:pt x="468" y="218"/>
                  </a:cubicBezTo>
                  <a:cubicBezTo>
                    <a:pt x="469" y="217"/>
                    <a:pt x="469" y="217"/>
                    <a:pt x="470" y="217"/>
                  </a:cubicBezTo>
                  <a:cubicBezTo>
                    <a:pt x="470" y="222"/>
                    <a:pt x="469" y="225"/>
                    <a:pt x="471" y="229"/>
                  </a:cubicBezTo>
                  <a:close/>
                  <a:moveTo>
                    <a:pt x="471" y="249"/>
                  </a:moveTo>
                  <a:cubicBezTo>
                    <a:pt x="471" y="259"/>
                    <a:pt x="471" y="259"/>
                    <a:pt x="471" y="259"/>
                  </a:cubicBezTo>
                  <a:cubicBezTo>
                    <a:pt x="470" y="259"/>
                    <a:pt x="469" y="258"/>
                    <a:pt x="468" y="258"/>
                  </a:cubicBezTo>
                  <a:cubicBezTo>
                    <a:pt x="468" y="248"/>
                    <a:pt x="468" y="248"/>
                    <a:pt x="468" y="248"/>
                  </a:cubicBezTo>
                  <a:cubicBezTo>
                    <a:pt x="469" y="248"/>
                    <a:pt x="469" y="249"/>
                    <a:pt x="470" y="249"/>
                  </a:cubicBezTo>
                  <a:cubicBezTo>
                    <a:pt x="471" y="249"/>
                    <a:pt x="471" y="249"/>
                    <a:pt x="471" y="249"/>
                  </a:cubicBezTo>
                  <a:close/>
                  <a:moveTo>
                    <a:pt x="471" y="267"/>
                  </a:moveTo>
                  <a:cubicBezTo>
                    <a:pt x="471" y="280"/>
                    <a:pt x="471" y="280"/>
                    <a:pt x="471" y="280"/>
                  </a:cubicBezTo>
                  <a:cubicBezTo>
                    <a:pt x="471" y="278"/>
                    <a:pt x="470" y="275"/>
                    <a:pt x="470" y="273"/>
                  </a:cubicBezTo>
                  <a:cubicBezTo>
                    <a:pt x="469" y="273"/>
                    <a:pt x="469" y="273"/>
                    <a:pt x="468" y="273"/>
                  </a:cubicBezTo>
                  <a:cubicBezTo>
                    <a:pt x="468" y="266"/>
                    <a:pt x="468" y="266"/>
                    <a:pt x="468" y="266"/>
                  </a:cubicBezTo>
                  <a:cubicBezTo>
                    <a:pt x="469" y="266"/>
                    <a:pt x="470" y="266"/>
                    <a:pt x="471" y="267"/>
                  </a:cubicBezTo>
                  <a:close/>
                  <a:moveTo>
                    <a:pt x="471" y="280"/>
                  </a:moveTo>
                  <a:cubicBezTo>
                    <a:pt x="471" y="291"/>
                    <a:pt x="471" y="291"/>
                    <a:pt x="471" y="291"/>
                  </a:cubicBezTo>
                  <a:cubicBezTo>
                    <a:pt x="470" y="291"/>
                    <a:pt x="469" y="292"/>
                    <a:pt x="468" y="293"/>
                  </a:cubicBezTo>
                  <a:cubicBezTo>
                    <a:pt x="468" y="283"/>
                    <a:pt x="468" y="283"/>
                    <a:pt x="468" y="283"/>
                  </a:cubicBezTo>
                  <a:cubicBezTo>
                    <a:pt x="468" y="282"/>
                    <a:pt x="469" y="281"/>
                    <a:pt x="469" y="280"/>
                  </a:cubicBezTo>
                  <a:cubicBezTo>
                    <a:pt x="471" y="280"/>
                    <a:pt x="471" y="280"/>
                    <a:pt x="471" y="280"/>
                  </a:cubicBezTo>
                  <a:close/>
                  <a:moveTo>
                    <a:pt x="471" y="310"/>
                  </a:moveTo>
                  <a:cubicBezTo>
                    <a:pt x="471" y="319"/>
                    <a:pt x="471" y="319"/>
                    <a:pt x="471" y="319"/>
                  </a:cubicBezTo>
                  <a:cubicBezTo>
                    <a:pt x="470" y="319"/>
                    <a:pt x="469" y="318"/>
                    <a:pt x="468" y="318"/>
                  </a:cubicBezTo>
                  <a:cubicBezTo>
                    <a:pt x="468" y="313"/>
                    <a:pt x="468" y="313"/>
                    <a:pt x="468" y="313"/>
                  </a:cubicBezTo>
                  <a:cubicBezTo>
                    <a:pt x="469" y="312"/>
                    <a:pt x="470" y="311"/>
                    <a:pt x="471" y="310"/>
                  </a:cubicBezTo>
                  <a:close/>
                  <a:moveTo>
                    <a:pt x="471" y="323"/>
                  </a:moveTo>
                  <a:cubicBezTo>
                    <a:pt x="471" y="337"/>
                    <a:pt x="471" y="337"/>
                    <a:pt x="471" y="337"/>
                  </a:cubicBezTo>
                  <a:cubicBezTo>
                    <a:pt x="471" y="339"/>
                    <a:pt x="470" y="342"/>
                    <a:pt x="471" y="344"/>
                  </a:cubicBezTo>
                  <a:cubicBezTo>
                    <a:pt x="471" y="351"/>
                    <a:pt x="471" y="351"/>
                    <a:pt x="471" y="351"/>
                  </a:cubicBezTo>
                  <a:cubicBezTo>
                    <a:pt x="470" y="350"/>
                    <a:pt x="469" y="349"/>
                    <a:pt x="468" y="347"/>
                  </a:cubicBezTo>
                  <a:cubicBezTo>
                    <a:pt x="468" y="332"/>
                    <a:pt x="468" y="332"/>
                    <a:pt x="468" y="332"/>
                  </a:cubicBezTo>
                  <a:cubicBezTo>
                    <a:pt x="468" y="330"/>
                    <a:pt x="468" y="329"/>
                    <a:pt x="468" y="327"/>
                  </a:cubicBezTo>
                  <a:cubicBezTo>
                    <a:pt x="468" y="319"/>
                    <a:pt x="468" y="319"/>
                    <a:pt x="468" y="319"/>
                  </a:cubicBezTo>
                  <a:cubicBezTo>
                    <a:pt x="468" y="320"/>
                    <a:pt x="469" y="321"/>
                    <a:pt x="471" y="323"/>
                  </a:cubicBezTo>
                  <a:close/>
                  <a:moveTo>
                    <a:pt x="471" y="453"/>
                  </a:moveTo>
                  <a:cubicBezTo>
                    <a:pt x="471" y="463"/>
                    <a:pt x="471" y="463"/>
                    <a:pt x="471" y="463"/>
                  </a:cubicBezTo>
                  <a:cubicBezTo>
                    <a:pt x="470" y="463"/>
                    <a:pt x="469" y="464"/>
                    <a:pt x="468" y="464"/>
                  </a:cubicBezTo>
                  <a:cubicBezTo>
                    <a:pt x="468" y="457"/>
                    <a:pt x="468" y="457"/>
                    <a:pt x="468" y="457"/>
                  </a:cubicBezTo>
                  <a:cubicBezTo>
                    <a:pt x="469" y="456"/>
                    <a:pt x="470" y="454"/>
                    <a:pt x="471" y="453"/>
                  </a:cubicBezTo>
                  <a:close/>
                  <a:moveTo>
                    <a:pt x="471" y="470"/>
                  </a:moveTo>
                  <a:cubicBezTo>
                    <a:pt x="471" y="474"/>
                    <a:pt x="471" y="474"/>
                    <a:pt x="471" y="474"/>
                  </a:cubicBezTo>
                  <a:cubicBezTo>
                    <a:pt x="470" y="473"/>
                    <a:pt x="469" y="473"/>
                    <a:pt x="468" y="473"/>
                  </a:cubicBezTo>
                  <a:cubicBezTo>
                    <a:pt x="468" y="468"/>
                    <a:pt x="468" y="468"/>
                    <a:pt x="468" y="468"/>
                  </a:cubicBezTo>
                  <a:cubicBezTo>
                    <a:pt x="471" y="470"/>
                    <a:pt x="471" y="470"/>
                    <a:pt x="471" y="470"/>
                  </a:cubicBezTo>
                  <a:close/>
                  <a:moveTo>
                    <a:pt x="471" y="476"/>
                  </a:moveTo>
                  <a:cubicBezTo>
                    <a:pt x="471" y="480"/>
                    <a:pt x="471" y="480"/>
                    <a:pt x="471" y="480"/>
                  </a:cubicBezTo>
                  <a:cubicBezTo>
                    <a:pt x="468" y="482"/>
                    <a:pt x="467" y="485"/>
                    <a:pt x="471" y="490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68" y="491"/>
                    <a:pt x="468" y="491"/>
                    <a:pt x="468" y="491"/>
                  </a:cubicBezTo>
                  <a:cubicBezTo>
                    <a:pt x="468" y="478"/>
                    <a:pt x="468" y="478"/>
                    <a:pt x="468" y="478"/>
                  </a:cubicBezTo>
                  <a:cubicBezTo>
                    <a:pt x="469" y="477"/>
                    <a:pt x="470" y="477"/>
                    <a:pt x="471" y="476"/>
                  </a:cubicBezTo>
                  <a:close/>
                  <a:moveTo>
                    <a:pt x="471" y="507"/>
                  </a:moveTo>
                  <a:cubicBezTo>
                    <a:pt x="471" y="520"/>
                    <a:pt x="471" y="520"/>
                    <a:pt x="471" y="520"/>
                  </a:cubicBezTo>
                  <a:cubicBezTo>
                    <a:pt x="468" y="517"/>
                    <a:pt x="468" y="512"/>
                    <a:pt x="468" y="507"/>
                  </a:cubicBezTo>
                  <a:cubicBezTo>
                    <a:pt x="471" y="507"/>
                    <a:pt x="471" y="507"/>
                    <a:pt x="471" y="507"/>
                  </a:cubicBezTo>
                  <a:close/>
                  <a:moveTo>
                    <a:pt x="471" y="526"/>
                  </a:moveTo>
                  <a:cubicBezTo>
                    <a:pt x="471" y="535"/>
                    <a:pt x="471" y="535"/>
                    <a:pt x="471" y="535"/>
                  </a:cubicBezTo>
                  <a:cubicBezTo>
                    <a:pt x="470" y="536"/>
                    <a:pt x="469" y="536"/>
                    <a:pt x="468" y="536"/>
                  </a:cubicBezTo>
                  <a:cubicBezTo>
                    <a:pt x="468" y="527"/>
                    <a:pt x="468" y="527"/>
                    <a:pt x="468" y="527"/>
                  </a:cubicBezTo>
                  <a:cubicBezTo>
                    <a:pt x="469" y="527"/>
                    <a:pt x="470" y="526"/>
                    <a:pt x="471" y="526"/>
                  </a:cubicBezTo>
                  <a:close/>
                  <a:moveTo>
                    <a:pt x="471" y="540"/>
                  </a:moveTo>
                  <a:cubicBezTo>
                    <a:pt x="471" y="547"/>
                    <a:pt x="471" y="547"/>
                    <a:pt x="471" y="547"/>
                  </a:cubicBezTo>
                  <a:cubicBezTo>
                    <a:pt x="470" y="548"/>
                    <a:pt x="470" y="548"/>
                    <a:pt x="470" y="548"/>
                  </a:cubicBezTo>
                  <a:cubicBezTo>
                    <a:pt x="470" y="548"/>
                    <a:pt x="470" y="549"/>
                    <a:pt x="470" y="550"/>
                  </a:cubicBezTo>
                  <a:cubicBezTo>
                    <a:pt x="469" y="550"/>
                    <a:pt x="469" y="550"/>
                    <a:pt x="468" y="551"/>
                  </a:cubicBezTo>
                  <a:cubicBezTo>
                    <a:pt x="468" y="542"/>
                    <a:pt x="468" y="542"/>
                    <a:pt x="468" y="542"/>
                  </a:cubicBezTo>
                  <a:cubicBezTo>
                    <a:pt x="471" y="540"/>
                    <a:pt x="471" y="540"/>
                    <a:pt x="471" y="540"/>
                  </a:cubicBezTo>
                  <a:close/>
                  <a:moveTo>
                    <a:pt x="471" y="554"/>
                  </a:moveTo>
                  <a:cubicBezTo>
                    <a:pt x="471" y="565"/>
                    <a:pt x="471" y="565"/>
                    <a:pt x="471" y="565"/>
                  </a:cubicBezTo>
                  <a:cubicBezTo>
                    <a:pt x="470" y="565"/>
                    <a:pt x="469" y="565"/>
                    <a:pt x="468" y="566"/>
                  </a:cubicBezTo>
                  <a:cubicBezTo>
                    <a:pt x="468" y="556"/>
                    <a:pt x="468" y="556"/>
                    <a:pt x="468" y="556"/>
                  </a:cubicBezTo>
                  <a:cubicBezTo>
                    <a:pt x="469" y="555"/>
                    <a:pt x="470" y="555"/>
                    <a:pt x="471" y="554"/>
                  </a:cubicBezTo>
                  <a:close/>
                  <a:moveTo>
                    <a:pt x="471" y="571"/>
                  </a:moveTo>
                  <a:cubicBezTo>
                    <a:pt x="471" y="584"/>
                    <a:pt x="471" y="584"/>
                    <a:pt x="471" y="584"/>
                  </a:cubicBezTo>
                  <a:cubicBezTo>
                    <a:pt x="468" y="585"/>
                    <a:pt x="468" y="585"/>
                    <a:pt x="468" y="585"/>
                  </a:cubicBezTo>
                  <a:cubicBezTo>
                    <a:pt x="468" y="573"/>
                    <a:pt x="468" y="573"/>
                    <a:pt x="468" y="573"/>
                  </a:cubicBezTo>
                  <a:cubicBezTo>
                    <a:pt x="469" y="572"/>
                    <a:pt x="470" y="572"/>
                    <a:pt x="471" y="571"/>
                  </a:cubicBezTo>
                  <a:close/>
                  <a:moveTo>
                    <a:pt x="471" y="598"/>
                  </a:moveTo>
                  <a:cubicBezTo>
                    <a:pt x="471" y="609"/>
                    <a:pt x="471" y="609"/>
                    <a:pt x="471" y="609"/>
                  </a:cubicBezTo>
                  <a:cubicBezTo>
                    <a:pt x="470" y="609"/>
                    <a:pt x="469" y="609"/>
                    <a:pt x="468" y="608"/>
                  </a:cubicBezTo>
                  <a:cubicBezTo>
                    <a:pt x="468" y="599"/>
                    <a:pt x="468" y="599"/>
                    <a:pt x="468" y="599"/>
                  </a:cubicBezTo>
                  <a:cubicBezTo>
                    <a:pt x="469" y="599"/>
                    <a:pt x="470" y="598"/>
                    <a:pt x="471" y="598"/>
                  </a:cubicBezTo>
                  <a:close/>
                  <a:moveTo>
                    <a:pt x="471" y="621"/>
                  </a:moveTo>
                  <a:cubicBezTo>
                    <a:pt x="471" y="628"/>
                    <a:pt x="471" y="628"/>
                    <a:pt x="471" y="628"/>
                  </a:cubicBezTo>
                  <a:cubicBezTo>
                    <a:pt x="470" y="628"/>
                    <a:pt x="469" y="628"/>
                    <a:pt x="468" y="628"/>
                  </a:cubicBezTo>
                  <a:cubicBezTo>
                    <a:pt x="468" y="622"/>
                    <a:pt x="468" y="622"/>
                    <a:pt x="468" y="622"/>
                  </a:cubicBezTo>
                  <a:cubicBezTo>
                    <a:pt x="469" y="621"/>
                    <a:pt x="470" y="621"/>
                    <a:pt x="471" y="621"/>
                  </a:cubicBezTo>
                  <a:close/>
                  <a:moveTo>
                    <a:pt x="471" y="741"/>
                  </a:moveTo>
                  <a:cubicBezTo>
                    <a:pt x="471" y="749"/>
                    <a:pt x="471" y="749"/>
                    <a:pt x="471" y="749"/>
                  </a:cubicBezTo>
                  <a:cubicBezTo>
                    <a:pt x="470" y="749"/>
                    <a:pt x="469" y="749"/>
                    <a:pt x="468" y="750"/>
                  </a:cubicBezTo>
                  <a:cubicBezTo>
                    <a:pt x="468" y="742"/>
                    <a:pt x="468" y="742"/>
                    <a:pt x="468" y="742"/>
                  </a:cubicBezTo>
                  <a:cubicBezTo>
                    <a:pt x="469" y="742"/>
                    <a:pt x="470" y="742"/>
                    <a:pt x="471" y="741"/>
                  </a:cubicBezTo>
                  <a:close/>
                  <a:moveTo>
                    <a:pt x="471" y="764"/>
                  </a:moveTo>
                  <a:cubicBezTo>
                    <a:pt x="471" y="776"/>
                    <a:pt x="471" y="776"/>
                    <a:pt x="471" y="776"/>
                  </a:cubicBezTo>
                  <a:cubicBezTo>
                    <a:pt x="468" y="772"/>
                    <a:pt x="468" y="772"/>
                    <a:pt x="468" y="772"/>
                  </a:cubicBezTo>
                  <a:cubicBezTo>
                    <a:pt x="468" y="760"/>
                    <a:pt x="468" y="760"/>
                    <a:pt x="468" y="760"/>
                  </a:cubicBezTo>
                  <a:cubicBezTo>
                    <a:pt x="469" y="762"/>
                    <a:pt x="470" y="763"/>
                    <a:pt x="471" y="764"/>
                  </a:cubicBezTo>
                  <a:close/>
                  <a:moveTo>
                    <a:pt x="467" y="6"/>
                  </a:moveTo>
                  <a:cubicBezTo>
                    <a:pt x="468" y="7"/>
                    <a:pt x="468" y="7"/>
                    <a:pt x="468" y="7"/>
                  </a:cubicBezTo>
                  <a:cubicBezTo>
                    <a:pt x="468" y="15"/>
                    <a:pt x="468" y="15"/>
                    <a:pt x="468" y="15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7" y="6"/>
                    <a:pt x="467" y="6"/>
                    <a:pt x="467" y="6"/>
                  </a:cubicBezTo>
                  <a:close/>
                  <a:moveTo>
                    <a:pt x="468" y="787"/>
                  </a:moveTo>
                  <a:cubicBezTo>
                    <a:pt x="467" y="787"/>
                    <a:pt x="467" y="787"/>
                    <a:pt x="467" y="787"/>
                  </a:cubicBezTo>
                  <a:cubicBezTo>
                    <a:pt x="467" y="780"/>
                    <a:pt x="467" y="780"/>
                    <a:pt x="467" y="780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8" y="787"/>
                    <a:pt x="468" y="787"/>
                    <a:pt x="468" y="787"/>
                  </a:cubicBezTo>
                  <a:close/>
                  <a:moveTo>
                    <a:pt x="468" y="43"/>
                  </a:moveTo>
                  <a:cubicBezTo>
                    <a:pt x="468" y="52"/>
                    <a:pt x="468" y="52"/>
                    <a:pt x="468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41"/>
                    <a:pt x="467" y="41"/>
                    <a:pt x="467" y="41"/>
                  </a:cubicBezTo>
                  <a:cubicBezTo>
                    <a:pt x="468" y="43"/>
                    <a:pt x="468" y="43"/>
                    <a:pt x="468" y="43"/>
                  </a:cubicBezTo>
                  <a:close/>
                  <a:moveTo>
                    <a:pt x="468" y="77"/>
                  </a:moveTo>
                  <a:cubicBezTo>
                    <a:pt x="468" y="131"/>
                    <a:pt x="468" y="131"/>
                    <a:pt x="468" y="131"/>
                  </a:cubicBezTo>
                  <a:cubicBezTo>
                    <a:pt x="467" y="131"/>
                    <a:pt x="467" y="131"/>
                    <a:pt x="467" y="131"/>
                  </a:cubicBezTo>
                  <a:cubicBezTo>
                    <a:pt x="467" y="77"/>
                    <a:pt x="467" y="77"/>
                    <a:pt x="467" y="77"/>
                  </a:cubicBezTo>
                  <a:cubicBezTo>
                    <a:pt x="468" y="77"/>
                    <a:pt x="468" y="77"/>
                    <a:pt x="468" y="77"/>
                  </a:cubicBezTo>
                  <a:close/>
                  <a:moveTo>
                    <a:pt x="468" y="134"/>
                  </a:moveTo>
                  <a:cubicBezTo>
                    <a:pt x="468" y="146"/>
                    <a:pt x="468" y="146"/>
                    <a:pt x="468" y="146"/>
                  </a:cubicBezTo>
                  <a:cubicBezTo>
                    <a:pt x="467" y="146"/>
                    <a:pt x="467" y="145"/>
                    <a:pt x="467" y="145"/>
                  </a:cubicBezTo>
                  <a:cubicBezTo>
                    <a:pt x="467" y="133"/>
                    <a:pt x="467" y="133"/>
                    <a:pt x="467" y="133"/>
                  </a:cubicBezTo>
                  <a:cubicBezTo>
                    <a:pt x="467" y="134"/>
                    <a:pt x="467" y="134"/>
                    <a:pt x="468" y="134"/>
                  </a:cubicBezTo>
                  <a:close/>
                  <a:moveTo>
                    <a:pt x="468" y="176"/>
                  </a:moveTo>
                  <a:cubicBezTo>
                    <a:pt x="468" y="195"/>
                    <a:pt x="468" y="195"/>
                    <a:pt x="468" y="195"/>
                  </a:cubicBezTo>
                  <a:cubicBezTo>
                    <a:pt x="467" y="193"/>
                    <a:pt x="467" y="191"/>
                    <a:pt x="467" y="190"/>
                  </a:cubicBezTo>
                  <a:cubicBezTo>
                    <a:pt x="467" y="176"/>
                    <a:pt x="467" y="176"/>
                    <a:pt x="467" y="176"/>
                  </a:cubicBezTo>
                  <a:cubicBezTo>
                    <a:pt x="468" y="176"/>
                    <a:pt x="468" y="176"/>
                    <a:pt x="468" y="176"/>
                  </a:cubicBezTo>
                  <a:close/>
                  <a:moveTo>
                    <a:pt x="468" y="199"/>
                  </a:moveTo>
                  <a:cubicBezTo>
                    <a:pt x="468" y="204"/>
                    <a:pt x="468" y="204"/>
                    <a:pt x="468" y="204"/>
                  </a:cubicBezTo>
                  <a:cubicBezTo>
                    <a:pt x="467" y="203"/>
                    <a:pt x="467" y="203"/>
                    <a:pt x="467" y="203"/>
                  </a:cubicBezTo>
                  <a:cubicBezTo>
                    <a:pt x="467" y="199"/>
                    <a:pt x="467" y="199"/>
                    <a:pt x="467" y="199"/>
                  </a:cubicBezTo>
                  <a:cubicBezTo>
                    <a:pt x="468" y="199"/>
                    <a:pt x="468" y="199"/>
                    <a:pt x="468" y="199"/>
                  </a:cubicBezTo>
                  <a:close/>
                  <a:moveTo>
                    <a:pt x="468" y="218"/>
                  </a:moveTo>
                  <a:cubicBezTo>
                    <a:pt x="468" y="237"/>
                    <a:pt x="468" y="237"/>
                    <a:pt x="468" y="237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7" y="218"/>
                    <a:pt x="467" y="218"/>
                    <a:pt x="467" y="218"/>
                  </a:cubicBezTo>
                  <a:cubicBezTo>
                    <a:pt x="468" y="218"/>
                    <a:pt x="468" y="218"/>
                    <a:pt x="468" y="218"/>
                  </a:cubicBezTo>
                  <a:close/>
                  <a:moveTo>
                    <a:pt x="468" y="248"/>
                  </a:moveTo>
                  <a:cubicBezTo>
                    <a:pt x="468" y="258"/>
                    <a:pt x="468" y="258"/>
                    <a:pt x="468" y="258"/>
                  </a:cubicBezTo>
                  <a:cubicBezTo>
                    <a:pt x="467" y="258"/>
                    <a:pt x="467" y="258"/>
                    <a:pt x="467" y="258"/>
                  </a:cubicBezTo>
                  <a:cubicBezTo>
                    <a:pt x="467" y="247"/>
                    <a:pt x="467" y="247"/>
                    <a:pt x="467" y="247"/>
                  </a:cubicBezTo>
                  <a:cubicBezTo>
                    <a:pt x="467" y="248"/>
                    <a:pt x="467" y="248"/>
                    <a:pt x="468" y="248"/>
                  </a:cubicBezTo>
                  <a:close/>
                  <a:moveTo>
                    <a:pt x="468" y="266"/>
                  </a:moveTo>
                  <a:cubicBezTo>
                    <a:pt x="468" y="273"/>
                    <a:pt x="468" y="273"/>
                    <a:pt x="468" y="273"/>
                  </a:cubicBezTo>
                  <a:cubicBezTo>
                    <a:pt x="467" y="273"/>
                    <a:pt x="467" y="273"/>
                    <a:pt x="467" y="273"/>
                  </a:cubicBezTo>
                  <a:cubicBezTo>
                    <a:pt x="467" y="265"/>
                    <a:pt x="467" y="265"/>
                    <a:pt x="467" y="265"/>
                  </a:cubicBezTo>
                  <a:cubicBezTo>
                    <a:pt x="468" y="266"/>
                    <a:pt x="468" y="266"/>
                    <a:pt x="468" y="266"/>
                  </a:cubicBezTo>
                  <a:close/>
                  <a:moveTo>
                    <a:pt x="468" y="283"/>
                  </a:moveTo>
                  <a:cubicBezTo>
                    <a:pt x="468" y="293"/>
                    <a:pt x="468" y="293"/>
                    <a:pt x="468" y="293"/>
                  </a:cubicBezTo>
                  <a:cubicBezTo>
                    <a:pt x="467" y="293"/>
                    <a:pt x="467" y="293"/>
                    <a:pt x="467" y="293"/>
                  </a:cubicBezTo>
                  <a:cubicBezTo>
                    <a:pt x="467" y="283"/>
                    <a:pt x="467" y="283"/>
                    <a:pt x="467" y="283"/>
                  </a:cubicBezTo>
                  <a:cubicBezTo>
                    <a:pt x="467" y="283"/>
                    <a:pt x="467" y="283"/>
                    <a:pt x="468" y="283"/>
                  </a:cubicBezTo>
                  <a:close/>
                  <a:moveTo>
                    <a:pt x="468" y="313"/>
                  </a:moveTo>
                  <a:cubicBezTo>
                    <a:pt x="468" y="318"/>
                    <a:pt x="468" y="318"/>
                    <a:pt x="468" y="318"/>
                  </a:cubicBezTo>
                  <a:cubicBezTo>
                    <a:pt x="467" y="318"/>
                    <a:pt x="467" y="318"/>
                    <a:pt x="467" y="318"/>
                  </a:cubicBezTo>
                  <a:cubicBezTo>
                    <a:pt x="468" y="318"/>
                    <a:pt x="468" y="319"/>
                    <a:pt x="468" y="319"/>
                  </a:cubicBezTo>
                  <a:cubicBezTo>
                    <a:pt x="468" y="327"/>
                    <a:pt x="468" y="327"/>
                    <a:pt x="468" y="327"/>
                  </a:cubicBezTo>
                  <a:cubicBezTo>
                    <a:pt x="468" y="326"/>
                    <a:pt x="467" y="325"/>
                    <a:pt x="467" y="325"/>
                  </a:cubicBezTo>
                  <a:cubicBezTo>
                    <a:pt x="467" y="314"/>
                    <a:pt x="467" y="314"/>
                    <a:pt x="467" y="314"/>
                  </a:cubicBezTo>
                  <a:cubicBezTo>
                    <a:pt x="467" y="314"/>
                    <a:pt x="467" y="313"/>
                    <a:pt x="468" y="313"/>
                  </a:cubicBezTo>
                  <a:close/>
                  <a:moveTo>
                    <a:pt x="468" y="332"/>
                  </a:moveTo>
                  <a:cubicBezTo>
                    <a:pt x="468" y="347"/>
                    <a:pt x="468" y="347"/>
                    <a:pt x="468" y="347"/>
                  </a:cubicBezTo>
                  <a:cubicBezTo>
                    <a:pt x="467" y="347"/>
                    <a:pt x="467" y="346"/>
                    <a:pt x="467" y="346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7" y="335"/>
                    <a:pt x="467" y="335"/>
                    <a:pt x="467" y="335"/>
                  </a:cubicBezTo>
                  <a:cubicBezTo>
                    <a:pt x="467" y="334"/>
                    <a:pt x="468" y="333"/>
                    <a:pt x="468" y="332"/>
                  </a:cubicBezTo>
                  <a:close/>
                  <a:moveTo>
                    <a:pt x="468" y="457"/>
                  </a:moveTo>
                  <a:cubicBezTo>
                    <a:pt x="468" y="464"/>
                    <a:pt x="468" y="464"/>
                    <a:pt x="468" y="464"/>
                  </a:cubicBezTo>
                  <a:cubicBezTo>
                    <a:pt x="467" y="464"/>
                    <a:pt x="467" y="465"/>
                    <a:pt x="467" y="465"/>
                  </a:cubicBezTo>
                  <a:cubicBezTo>
                    <a:pt x="467" y="458"/>
                    <a:pt x="467" y="458"/>
                    <a:pt x="467" y="458"/>
                  </a:cubicBezTo>
                  <a:cubicBezTo>
                    <a:pt x="468" y="457"/>
                    <a:pt x="468" y="457"/>
                    <a:pt x="468" y="457"/>
                  </a:cubicBezTo>
                  <a:close/>
                  <a:moveTo>
                    <a:pt x="468" y="468"/>
                  </a:moveTo>
                  <a:cubicBezTo>
                    <a:pt x="468" y="473"/>
                    <a:pt x="468" y="473"/>
                    <a:pt x="468" y="473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7" y="468"/>
                    <a:pt x="467" y="468"/>
                    <a:pt x="467" y="468"/>
                  </a:cubicBezTo>
                  <a:cubicBezTo>
                    <a:pt x="468" y="468"/>
                    <a:pt x="468" y="468"/>
                    <a:pt x="468" y="468"/>
                  </a:cubicBezTo>
                  <a:close/>
                  <a:moveTo>
                    <a:pt x="468" y="478"/>
                  </a:moveTo>
                  <a:cubicBezTo>
                    <a:pt x="468" y="491"/>
                    <a:pt x="468" y="491"/>
                    <a:pt x="468" y="491"/>
                  </a:cubicBezTo>
                  <a:cubicBezTo>
                    <a:pt x="467" y="490"/>
                    <a:pt x="467" y="490"/>
                    <a:pt x="467" y="490"/>
                  </a:cubicBezTo>
                  <a:cubicBezTo>
                    <a:pt x="467" y="478"/>
                    <a:pt x="467" y="478"/>
                    <a:pt x="467" y="478"/>
                  </a:cubicBezTo>
                  <a:cubicBezTo>
                    <a:pt x="468" y="478"/>
                    <a:pt x="468" y="478"/>
                    <a:pt x="468" y="478"/>
                  </a:cubicBezTo>
                  <a:close/>
                  <a:moveTo>
                    <a:pt x="468" y="527"/>
                  </a:moveTo>
                  <a:cubicBezTo>
                    <a:pt x="468" y="536"/>
                    <a:pt x="468" y="536"/>
                    <a:pt x="468" y="536"/>
                  </a:cubicBezTo>
                  <a:cubicBezTo>
                    <a:pt x="467" y="536"/>
                    <a:pt x="467" y="536"/>
                    <a:pt x="467" y="537"/>
                  </a:cubicBezTo>
                  <a:cubicBezTo>
                    <a:pt x="467" y="528"/>
                    <a:pt x="467" y="528"/>
                    <a:pt x="467" y="528"/>
                  </a:cubicBezTo>
                  <a:cubicBezTo>
                    <a:pt x="467" y="528"/>
                    <a:pt x="467" y="527"/>
                    <a:pt x="468" y="527"/>
                  </a:cubicBezTo>
                  <a:close/>
                  <a:moveTo>
                    <a:pt x="468" y="542"/>
                  </a:moveTo>
                  <a:cubicBezTo>
                    <a:pt x="468" y="551"/>
                    <a:pt x="468" y="551"/>
                    <a:pt x="468" y="551"/>
                  </a:cubicBezTo>
                  <a:cubicBezTo>
                    <a:pt x="467" y="551"/>
                    <a:pt x="467" y="551"/>
                    <a:pt x="467" y="551"/>
                  </a:cubicBezTo>
                  <a:cubicBezTo>
                    <a:pt x="467" y="542"/>
                    <a:pt x="467" y="542"/>
                    <a:pt x="467" y="542"/>
                  </a:cubicBezTo>
                  <a:cubicBezTo>
                    <a:pt x="468" y="542"/>
                    <a:pt x="468" y="542"/>
                    <a:pt x="468" y="542"/>
                  </a:cubicBezTo>
                  <a:close/>
                  <a:moveTo>
                    <a:pt x="468" y="556"/>
                  </a:moveTo>
                  <a:cubicBezTo>
                    <a:pt x="468" y="566"/>
                    <a:pt x="468" y="566"/>
                    <a:pt x="468" y="566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ubicBezTo>
                    <a:pt x="468" y="556"/>
                    <a:pt x="468" y="556"/>
                    <a:pt x="468" y="556"/>
                  </a:cubicBezTo>
                  <a:close/>
                  <a:moveTo>
                    <a:pt x="468" y="573"/>
                  </a:moveTo>
                  <a:cubicBezTo>
                    <a:pt x="468" y="585"/>
                    <a:pt x="468" y="585"/>
                    <a:pt x="468" y="585"/>
                  </a:cubicBezTo>
                  <a:cubicBezTo>
                    <a:pt x="467" y="585"/>
                    <a:pt x="467" y="585"/>
                    <a:pt x="467" y="585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8" y="573"/>
                    <a:pt x="468" y="573"/>
                    <a:pt x="468" y="573"/>
                  </a:cubicBezTo>
                  <a:close/>
                  <a:moveTo>
                    <a:pt x="468" y="599"/>
                  </a:moveTo>
                  <a:cubicBezTo>
                    <a:pt x="468" y="608"/>
                    <a:pt x="468" y="608"/>
                    <a:pt x="468" y="608"/>
                  </a:cubicBezTo>
                  <a:cubicBezTo>
                    <a:pt x="467" y="608"/>
                    <a:pt x="467" y="608"/>
                    <a:pt x="467" y="608"/>
                  </a:cubicBezTo>
                  <a:cubicBezTo>
                    <a:pt x="467" y="600"/>
                    <a:pt x="467" y="600"/>
                    <a:pt x="467" y="600"/>
                  </a:cubicBezTo>
                  <a:cubicBezTo>
                    <a:pt x="468" y="599"/>
                    <a:pt x="468" y="599"/>
                    <a:pt x="468" y="599"/>
                  </a:cubicBezTo>
                  <a:close/>
                  <a:moveTo>
                    <a:pt x="468" y="622"/>
                  </a:moveTo>
                  <a:cubicBezTo>
                    <a:pt x="468" y="628"/>
                    <a:pt x="468" y="628"/>
                    <a:pt x="468" y="628"/>
                  </a:cubicBezTo>
                  <a:cubicBezTo>
                    <a:pt x="467" y="629"/>
                    <a:pt x="467" y="629"/>
                    <a:pt x="467" y="629"/>
                  </a:cubicBezTo>
                  <a:cubicBezTo>
                    <a:pt x="467" y="621"/>
                    <a:pt x="467" y="621"/>
                    <a:pt x="467" y="621"/>
                  </a:cubicBezTo>
                  <a:cubicBezTo>
                    <a:pt x="467" y="622"/>
                    <a:pt x="467" y="622"/>
                    <a:pt x="467" y="622"/>
                  </a:cubicBezTo>
                  <a:cubicBezTo>
                    <a:pt x="468" y="622"/>
                    <a:pt x="468" y="622"/>
                    <a:pt x="468" y="622"/>
                  </a:cubicBezTo>
                  <a:close/>
                  <a:moveTo>
                    <a:pt x="468" y="742"/>
                  </a:moveTo>
                  <a:cubicBezTo>
                    <a:pt x="468" y="750"/>
                    <a:pt x="468" y="750"/>
                    <a:pt x="468" y="750"/>
                  </a:cubicBezTo>
                  <a:cubicBezTo>
                    <a:pt x="467" y="750"/>
                    <a:pt x="467" y="750"/>
                    <a:pt x="467" y="750"/>
                  </a:cubicBezTo>
                  <a:cubicBezTo>
                    <a:pt x="467" y="742"/>
                    <a:pt x="467" y="742"/>
                    <a:pt x="467" y="742"/>
                  </a:cubicBezTo>
                  <a:cubicBezTo>
                    <a:pt x="468" y="742"/>
                    <a:pt x="468" y="742"/>
                    <a:pt x="468" y="742"/>
                  </a:cubicBezTo>
                  <a:close/>
                  <a:moveTo>
                    <a:pt x="468" y="760"/>
                  </a:moveTo>
                  <a:cubicBezTo>
                    <a:pt x="468" y="772"/>
                    <a:pt x="468" y="772"/>
                    <a:pt x="468" y="772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7" y="759"/>
                    <a:pt x="467" y="759"/>
                    <a:pt x="467" y="759"/>
                  </a:cubicBezTo>
                  <a:cubicBezTo>
                    <a:pt x="468" y="760"/>
                    <a:pt x="468" y="760"/>
                    <a:pt x="468" y="760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58" y="5"/>
                  </a:moveTo>
                  <a:cubicBezTo>
                    <a:pt x="461" y="6"/>
                    <a:pt x="464" y="6"/>
                    <a:pt x="467" y="6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4" y="14"/>
                    <a:pt x="461" y="14"/>
                    <a:pt x="458" y="14"/>
                  </a:cubicBezTo>
                  <a:cubicBezTo>
                    <a:pt x="458" y="5"/>
                    <a:pt x="458" y="5"/>
                    <a:pt x="458" y="5"/>
                  </a:cubicBezTo>
                  <a:close/>
                  <a:moveTo>
                    <a:pt x="467" y="787"/>
                  </a:moveTo>
                  <a:cubicBezTo>
                    <a:pt x="464" y="788"/>
                    <a:pt x="461" y="788"/>
                    <a:pt x="458" y="789"/>
                  </a:cubicBezTo>
                  <a:cubicBezTo>
                    <a:pt x="458" y="781"/>
                    <a:pt x="458" y="781"/>
                    <a:pt x="458" y="781"/>
                  </a:cubicBezTo>
                  <a:cubicBezTo>
                    <a:pt x="461" y="781"/>
                    <a:pt x="464" y="781"/>
                    <a:pt x="467" y="780"/>
                  </a:cubicBezTo>
                  <a:cubicBezTo>
                    <a:pt x="467" y="787"/>
                    <a:pt x="467" y="787"/>
                    <a:pt x="467" y="787"/>
                  </a:cubicBezTo>
                  <a:close/>
                  <a:moveTo>
                    <a:pt x="467" y="41"/>
                  </a:moveTo>
                  <a:cubicBezTo>
                    <a:pt x="467" y="52"/>
                    <a:pt x="467" y="52"/>
                    <a:pt x="467" y="52"/>
                  </a:cubicBezTo>
                  <a:cubicBezTo>
                    <a:pt x="466" y="51"/>
                    <a:pt x="465" y="51"/>
                    <a:pt x="464" y="50"/>
                  </a:cubicBezTo>
                  <a:cubicBezTo>
                    <a:pt x="462" y="50"/>
                    <a:pt x="460" y="50"/>
                    <a:pt x="458" y="50"/>
                  </a:cubicBezTo>
                  <a:cubicBezTo>
                    <a:pt x="458" y="20"/>
                    <a:pt x="458" y="20"/>
                    <a:pt x="458" y="20"/>
                  </a:cubicBezTo>
                  <a:cubicBezTo>
                    <a:pt x="461" y="27"/>
                    <a:pt x="464" y="34"/>
                    <a:pt x="467" y="41"/>
                  </a:cubicBezTo>
                  <a:close/>
                  <a:moveTo>
                    <a:pt x="467" y="77"/>
                  </a:moveTo>
                  <a:cubicBezTo>
                    <a:pt x="467" y="131"/>
                    <a:pt x="467" y="131"/>
                    <a:pt x="467" y="131"/>
                  </a:cubicBezTo>
                  <a:cubicBezTo>
                    <a:pt x="466" y="130"/>
                    <a:pt x="465" y="130"/>
                    <a:pt x="464" y="130"/>
                  </a:cubicBezTo>
                  <a:cubicBezTo>
                    <a:pt x="465" y="131"/>
                    <a:pt x="465" y="133"/>
                    <a:pt x="467" y="133"/>
                  </a:cubicBezTo>
                  <a:cubicBezTo>
                    <a:pt x="467" y="145"/>
                    <a:pt x="467" y="145"/>
                    <a:pt x="467" y="145"/>
                  </a:cubicBezTo>
                  <a:cubicBezTo>
                    <a:pt x="465" y="145"/>
                    <a:pt x="463" y="144"/>
                    <a:pt x="461" y="143"/>
                  </a:cubicBezTo>
                  <a:cubicBezTo>
                    <a:pt x="459" y="145"/>
                    <a:pt x="459" y="147"/>
                    <a:pt x="458" y="149"/>
                  </a:cubicBezTo>
                  <a:cubicBezTo>
                    <a:pt x="458" y="113"/>
                    <a:pt x="458" y="113"/>
                    <a:pt x="458" y="113"/>
                  </a:cubicBezTo>
                  <a:cubicBezTo>
                    <a:pt x="459" y="111"/>
                    <a:pt x="459" y="110"/>
                    <a:pt x="461" y="99"/>
                  </a:cubicBezTo>
                  <a:cubicBezTo>
                    <a:pt x="460" y="99"/>
                    <a:pt x="459" y="99"/>
                    <a:pt x="458" y="99"/>
                  </a:cubicBezTo>
                  <a:cubicBezTo>
                    <a:pt x="458" y="70"/>
                    <a:pt x="458" y="70"/>
                    <a:pt x="458" y="70"/>
                  </a:cubicBezTo>
                  <a:cubicBezTo>
                    <a:pt x="459" y="70"/>
                    <a:pt x="460" y="71"/>
                    <a:pt x="461" y="72"/>
                  </a:cubicBezTo>
                  <a:cubicBezTo>
                    <a:pt x="461" y="73"/>
                    <a:pt x="461" y="74"/>
                    <a:pt x="461" y="75"/>
                  </a:cubicBezTo>
                  <a:cubicBezTo>
                    <a:pt x="463" y="75"/>
                    <a:pt x="465" y="76"/>
                    <a:pt x="467" y="77"/>
                  </a:cubicBezTo>
                  <a:close/>
                  <a:moveTo>
                    <a:pt x="467" y="176"/>
                  </a:moveTo>
                  <a:cubicBezTo>
                    <a:pt x="467" y="190"/>
                    <a:pt x="467" y="190"/>
                    <a:pt x="467" y="190"/>
                  </a:cubicBezTo>
                  <a:cubicBezTo>
                    <a:pt x="466" y="184"/>
                    <a:pt x="464" y="180"/>
                    <a:pt x="458" y="178"/>
                  </a:cubicBezTo>
                  <a:cubicBezTo>
                    <a:pt x="458" y="172"/>
                    <a:pt x="458" y="172"/>
                    <a:pt x="458" y="172"/>
                  </a:cubicBezTo>
                  <a:cubicBezTo>
                    <a:pt x="460" y="173"/>
                    <a:pt x="463" y="174"/>
                    <a:pt x="465" y="175"/>
                  </a:cubicBezTo>
                  <a:cubicBezTo>
                    <a:pt x="466" y="175"/>
                    <a:pt x="466" y="175"/>
                    <a:pt x="467" y="176"/>
                  </a:cubicBezTo>
                  <a:close/>
                  <a:moveTo>
                    <a:pt x="467" y="199"/>
                  </a:moveTo>
                  <a:cubicBezTo>
                    <a:pt x="467" y="203"/>
                    <a:pt x="467" y="203"/>
                    <a:pt x="467" y="203"/>
                  </a:cubicBezTo>
                  <a:cubicBezTo>
                    <a:pt x="464" y="202"/>
                    <a:pt x="461" y="201"/>
                    <a:pt x="458" y="200"/>
                  </a:cubicBezTo>
                  <a:cubicBezTo>
                    <a:pt x="458" y="193"/>
                    <a:pt x="458" y="193"/>
                    <a:pt x="458" y="193"/>
                  </a:cubicBezTo>
                  <a:cubicBezTo>
                    <a:pt x="459" y="195"/>
                    <a:pt x="462" y="197"/>
                    <a:pt x="465" y="199"/>
                  </a:cubicBezTo>
                  <a:cubicBezTo>
                    <a:pt x="467" y="199"/>
                    <a:pt x="467" y="199"/>
                    <a:pt x="467" y="199"/>
                  </a:cubicBezTo>
                  <a:close/>
                  <a:moveTo>
                    <a:pt x="467" y="218"/>
                  </a:moveTo>
                  <a:cubicBezTo>
                    <a:pt x="467" y="237"/>
                    <a:pt x="467" y="237"/>
                    <a:pt x="467" y="237"/>
                  </a:cubicBezTo>
                  <a:cubicBezTo>
                    <a:pt x="464" y="236"/>
                    <a:pt x="461" y="235"/>
                    <a:pt x="458" y="234"/>
                  </a:cubicBezTo>
                  <a:cubicBezTo>
                    <a:pt x="458" y="224"/>
                    <a:pt x="458" y="224"/>
                    <a:pt x="458" y="224"/>
                  </a:cubicBezTo>
                  <a:cubicBezTo>
                    <a:pt x="458" y="224"/>
                    <a:pt x="459" y="224"/>
                    <a:pt x="459" y="224"/>
                  </a:cubicBezTo>
                  <a:cubicBezTo>
                    <a:pt x="463" y="221"/>
                    <a:pt x="464" y="220"/>
                    <a:pt x="467" y="218"/>
                  </a:cubicBezTo>
                  <a:close/>
                  <a:moveTo>
                    <a:pt x="467" y="247"/>
                  </a:moveTo>
                  <a:cubicBezTo>
                    <a:pt x="467" y="258"/>
                    <a:pt x="467" y="258"/>
                    <a:pt x="467" y="258"/>
                  </a:cubicBezTo>
                  <a:cubicBezTo>
                    <a:pt x="464" y="257"/>
                    <a:pt x="461" y="256"/>
                    <a:pt x="458" y="255"/>
                  </a:cubicBezTo>
                  <a:cubicBezTo>
                    <a:pt x="458" y="245"/>
                    <a:pt x="458" y="245"/>
                    <a:pt x="458" y="245"/>
                  </a:cubicBezTo>
                  <a:cubicBezTo>
                    <a:pt x="461" y="246"/>
                    <a:pt x="464" y="246"/>
                    <a:pt x="467" y="247"/>
                  </a:cubicBezTo>
                  <a:close/>
                  <a:moveTo>
                    <a:pt x="467" y="265"/>
                  </a:moveTo>
                  <a:cubicBezTo>
                    <a:pt x="467" y="273"/>
                    <a:pt x="467" y="273"/>
                    <a:pt x="467" y="273"/>
                  </a:cubicBezTo>
                  <a:cubicBezTo>
                    <a:pt x="464" y="273"/>
                    <a:pt x="461" y="272"/>
                    <a:pt x="458" y="271"/>
                  </a:cubicBezTo>
                  <a:cubicBezTo>
                    <a:pt x="458" y="263"/>
                    <a:pt x="458" y="263"/>
                    <a:pt x="458" y="263"/>
                  </a:cubicBezTo>
                  <a:cubicBezTo>
                    <a:pt x="461" y="264"/>
                    <a:pt x="464" y="264"/>
                    <a:pt x="467" y="265"/>
                  </a:cubicBezTo>
                  <a:close/>
                  <a:moveTo>
                    <a:pt x="467" y="283"/>
                  </a:moveTo>
                  <a:cubicBezTo>
                    <a:pt x="467" y="293"/>
                    <a:pt x="467" y="293"/>
                    <a:pt x="467" y="293"/>
                  </a:cubicBezTo>
                  <a:cubicBezTo>
                    <a:pt x="466" y="294"/>
                    <a:pt x="464" y="295"/>
                    <a:pt x="462" y="296"/>
                  </a:cubicBezTo>
                  <a:cubicBezTo>
                    <a:pt x="460" y="295"/>
                    <a:pt x="459" y="295"/>
                    <a:pt x="458" y="294"/>
                  </a:cubicBezTo>
                  <a:cubicBezTo>
                    <a:pt x="458" y="285"/>
                    <a:pt x="458" y="285"/>
                    <a:pt x="458" y="285"/>
                  </a:cubicBezTo>
                  <a:cubicBezTo>
                    <a:pt x="461" y="285"/>
                    <a:pt x="465" y="285"/>
                    <a:pt x="467" y="283"/>
                  </a:cubicBezTo>
                  <a:close/>
                  <a:moveTo>
                    <a:pt x="467" y="314"/>
                  </a:moveTo>
                  <a:cubicBezTo>
                    <a:pt x="467" y="325"/>
                    <a:pt x="467" y="325"/>
                    <a:pt x="467" y="325"/>
                  </a:cubicBezTo>
                  <a:cubicBezTo>
                    <a:pt x="466" y="323"/>
                    <a:pt x="465" y="322"/>
                    <a:pt x="463" y="320"/>
                  </a:cubicBezTo>
                  <a:cubicBezTo>
                    <a:pt x="463" y="328"/>
                    <a:pt x="461" y="333"/>
                    <a:pt x="465" y="339"/>
                  </a:cubicBezTo>
                  <a:cubicBezTo>
                    <a:pt x="466" y="338"/>
                    <a:pt x="467" y="336"/>
                    <a:pt x="467" y="335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6" y="340"/>
                    <a:pt x="461" y="340"/>
                    <a:pt x="458" y="334"/>
                  </a:cubicBezTo>
                  <a:cubicBezTo>
                    <a:pt x="458" y="334"/>
                    <a:pt x="458" y="334"/>
                    <a:pt x="458" y="334"/>
                  </a:cubicBezTo>
                  <a:cubicBezTo>
                    <a:pt x="458" y="329"/>
                    <a:pt x="458" y="329"/>
                    <a:pt x="458" y="329"/>
                  </a:cubicBezTo>
                  <a:cubicBezTo>
                    <a:pt x="459" y="324"/>
                    <a:pt x="459" y="321"/>
                    <a:pt x="458" y="318"/>
                  </a:cubicBezTo>
                  <a:cubicBezTo>
                    <a:pt x="458" y="312"/>
                    <a:pt x="458" y="312"/>
                    <a:pt x="458" y="312"/>
                  </a:cubicBezTo>
                  <a:cubicBezTo>
                    <a:pt x="460" y="313"/>
                    <a:pt x="461" y="315"/>
                    <a:pt x="463" y="317"/>
                  </a:cubicBezTo>
                  <a:cubicBezTo>
                    <a:pt x="465" y="316"/>
                    <a:pt x="466" y="315"/>
                    <a:pt x="467" y="314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58" y="386"/>
                    <a:pt x="458" y="386"/>
                    <a:pt x="458" y="386"/>
                  </a:cubicBezTo>
                  <a:cubicBezTo>
                    <a:pt x="458" y="378"/>
                    <a:pt x="458" y="378"/>
                    <a:pt x="458" y="378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67" y="458"/>
                  </a:moveTo>
                  <a:cubicBezTo>
                    <a:pt x="467" y="465"/>
                    <a:pt x="467" y="465"/>
                    <a:pt x="467" y="465"/>
                  </a:cubicBezTo>
                  <a:cubicBezTo>
                    <a:pt x="466" y="465"/>
                    <a:pt x="465" y="466"/>
                    <a:pt x="464" y="467"/>
                  </a:cubicBezTo>
                  <a:cubicBezTo>
                    <a:pt x="465" y="467"/>
                    <a:pt x="466" y="468"/>
                    <a:pt x="467" y="468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4" y="472"/>
                    <a:pt x="461" y="472"/>
                    <a:pt x="458" y="473"/>
                  </a:cubicBezTo>
                  <a:cubicBezTo>
                    <a:pt x="458" y="469"/>
                    <a:pt x="458" y="469"/>
                    <a:pt x="458" y="469"/>
                  </a:cubicBezTo>
                  <a:cubicBezTo>
                    <a:pt x="461" y="465"/>
                    <a:pt x="464" y="462"/>
                    <a:pt x="467" y="458"/>
                  </a:cubicBezTo>
                  <a:close/>
                  <a:moveTo>
                    <a:pt x="467" y="478"/>
                  </a:moveTo>
                  <a:cubicBezTo>
                    <a:pt x="467" y="490"/>
                    <a:pt x="467" y="490"/>
                    <a:pt x="467" y="490"/>
                  </a:cubicBezTo>
                  <a:cubicBezTo>
                    <a:pt x="465" y="488"/>
                    <a:pt x="465" y="488"/>
                    <a:pt x="465" y="488"/>
                  </a:cubicBezTo>
                  <a:cubicBezTo>
                    <a:pt x="464" y="488"/>
                    <a:pt x="464" y="488"/>
                    <a:pt x="463" y="488"/>
                  </a:cubicBezTo>
                  <a:cubicBezTo>
                    <a:pt x="461" y="489"/>
                    <a:pt x="459" y="490"/>
                    <a:pt x="458" y="492"/>
                  </a:cubicBezTo>
                  <a:cubicBezTo>
                    <a:pt x="458" y="486"/>
                    <a:pt x="458" y="486"/>
                    <a:pt x="458" y="486"/>
                  </a:cubicBezTo>
                  <a:cubicBezTo>
                    <a:pt x="459" y="486"/>
                    <a:pt x="461" y="485"/>
                    <a:pt x="463" y="483"/>
                  </a:cubicBezTo>
                  <a:cubicBezTo>
                    <a:pt x="461" y="482"/>
                    <a:pt x="459" y="482"/>
                    <a:pt x="458" y="481"/>
                  </a:cubicBezTo>
                  <a:cubicBezTo>
                    <a:pt x="458" y="476"/>
                    <a:pt x="458" y="476"/>
                    <a:pt x="458" y="476"/>
                  </a:cubicBezTo>
                  <a:cubicBezTo>
                    <a:pt x="460" y="477"/>
                    <a:pt x="463" y="478"/>
                    <a:pt x="465" y="479"/>
                  </a:cubicBezTo>
                  <a:cubicBezTo>
                    <a:pt x="467" y="478"/>
                    <a:pt x="467" y="478"/>
                    <a:pt x="467" y="478"/>
                  </a:cubicBezTo>
                  <a:close/>
                  <a:moveTo>
                    <a:pt x="467" y="528"/>
                  </a:moveTo>
                  <a:cubicBezTo>
                    <a:pt x="467" y="537"/>
                    <a:pt x="467" y="537"/>
                    <a:pt x="467" y="537"/>
                  </a:cubicBezTo>
                  <a:cubicBezTo>
                    <a:pt x="464" y="537"/>
                    <a:pt x="461" y="539"/>
                    <a:pt x="458" y="541"/>
                  </a:cubicBezTo>
                  <a:cubicBezTo>
                    <a:pt x="458" y="533"/>
                    <a:pt x="458" y="533"/>
                    <a:pt x="458" y="533"/>
                  </a:cubicBezTo>
                  <a:cubicBezTo>
                    <a:pt x="461" y="531"/>
                    <a:pt x="464" y="529"/>
                    <a:pt x="467" y="528"/>
                  </a:cubicBezTo>
                  <a:close/>
                  <a:moveTo>
                    <a:pt x="467" y="542"/>
                  </a:moveTo>
                  <a:cubicBezTo>
                    <a:pt x="467" y="551"/>
                    <a:pt x="467" y="551"/>
                    <a:pt x="467" y="551"/>
                  </a:cubicBezTo>
                  <a:cubicBezTo>
                    <a:pt x="464" y="553"/>
                    <a:pt x="461" y="555"/>
                    <a:pt x="458" y="556"/>
                  </a:cubicBezTo>
                  <a:cubicBezTo>
                    <a:pt x="458" y="547"/>
                    <a:pt x="458" y="547"/>
                    <a:pt x="458" y="547"/>
                  </a:cubicBezTo>
                  <a:cubicBezTo>
                    <a:pt x="460" y="546"/>
                    <a:pt x="463" y="544"/>
                    <a:pt x="467" y="542"/>
                  </a:cubicBezTo>
                  <a:close/>
                  <a:moveTo>
                    <a:pt x="467" y="556"/>
                  </a:moveTo>
                  <a:cubicBezTo>
                    <a:pt x="464" y="558"/>
                    <a:pt x="461" y="559"/>
                    <a:pt x="458" y="560"/>
                  </a:cubicBezTo>
                  <a:cubicBezTo>
                    <a:pt x="458" y="571"/>
                    <a:pt x="458" y="571"/>
                    <a:pt x="458" y="571"/>
                  </a:cubicBezTo>
                  <a:cubicBezTo>
                    <a:pt x="461" y="570"/>
                    <a:pt x="464" y="568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lose/>
                  <a:moveTo>
                    <a:pt x="467" y="573"/>
                  </a:moveTo>
                  <a:cubicBezTo>
                    <a:pt x="467" y="585"/>
                    <a:pt x="467" y="585"/>
                    <a:pt x="467" y="585"/>
                  </a:cubicBezTo>
                  <a:cubicBezTo>
                    <a:pt x="463" y="586"/>
                    <a:pt x="460" y="587"/>
                    <a:pt x="458" y="588"/>
                  </a:cubicBezTo>
                  <a:cubicBezTo>
                    <a:pt x="458" y="577"/>
                    <a:pt x="458" y="577"/>
                    <a:pt x="458" y="577"/>
                  </a:cubicBezTo>
                  <a:cubicBezTo>
                    <a:pt x="461" y="576"/>
                    <a:pt x="464" y="575"/>
                    <a:pt x="467" y="573"/>
                  </a:cubicBezTo>
                  <a:close/>
                  <a:moveTo>
                    <a:pt x="467" y="600"/>
                  </a:moveTo>
                  <a:cubicBezTo>
                    <a:pt x="467" y="608"/>
                    <a:pt x="467" y="608"/>
                    <a:pt x="467" y="608"/>
                  </a:cubicBezTo>
                  <a:cubicBezTo>
                    <a:pt x="464" y="607"/>
                    <a:pt x="461" y="607"/>
                    <a:pt x="458" y="608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461" y="602"/>
                    <a:pt x="464" y="601"/>
                    <a:pt x="467" y="600"/>
                  </a:cubicBezTo>
                  <a:close/>
                  <a:moveTo>
                    <a:pt x="467" y="621"/>
                  </a:moveTo>
                  <a:cubicBezTo>
                    <a:pt x="467" y="629"/>
                    <a:pt x="467" y="629"/>
                    <a:pt x="467" y="629"/>
                  </a:cubicBezTo>
                  <a:cubicBezTo>
                    <a:pt x="464" y="630"/>
                    <a:pt x="461" y="630"/>
                    <a:pt x="458" y="631"/>
                  </a:cubicBezTo>
                  <a:cubicBezTo>
                    <a:pt x="458" y="626"/>
                    <a:pt x="458" y="626"/>
                    <a:pt x="458" y="626"/>
                  </a:cubicBezTo>
                  <a:cubicBezTo>
                    <a:pt x="459" y="625"/>
                    <a:pt x="460" y="625"/>
                    <a:pt x="462" y="624"/>
                  </a:cubicBezTo>
                  <a:cubicBezTo>
                    <a:pt x="460" y="623"/>
                    <a:pt x="459" y="622"/>
                    <a:pt x="458" y="621"/>
                  </a:cubicBezTo>
                  <a:cubicBezTo>
                    <a:pt x="458" y="613"/>
                    <a:pt x="458" y="613"/>
                    <a:pt x="458" y="613"/>
                  </a:cubicBezTo>
                  <a:cubicBezTo>
                    <a:pt x="461" y="615"/>
                    <a:pt x="464" y="618"/>
                    <a:pt x="467" y="621"/>
                  </a:cubicBezTo>
                  <a:close/>
                  <a:moveTo>
                    <a:pt x="467" y="742"/>
                  </a:moveTo>
                  <a:cubicBezTo>
                    <a:pt x="467" y="750"/>
                    <a:pt x="467" y="750"/>
                    <a:pt x="467" y="750"/>
                  </a:cubicBezTo>
                  <a:cubicBezTo>
                    <a:pt x="465" y="750"/>
                    <a:pt x="463" y="751"/>
                    <a:pt x="461" y="752"/>
                  </a:cubicBezTo>
                  <a:cubicBezTo>
                    <a:pt x="463" y="754"/>
                    <a:pt x="465" y="757"/>
                    <a:pt x="467" y="759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3" y="767"/>
                    <a:pt x="460" y="764"/>
                    <a:pt x="458" y="762"/>
                  </a:cubicBezTo>
                  <a:cubicBezTo>
                    <a:pt x="458" y="745"/>
                    <a:pt x="458" y="745"/>
                    <a:pt x="458" y="745"/>
                  </a:cubicBezTo>
                  <a:cubicBezTo>
                    <a:pt x="461" y="744"/>
                    <a:pt x="464" y="743"/>
                    <a:pt x="467" y="742"/>
                  </a:cubicBezTo>
                  <a:close/>
                  <a:moveTo>
                    <a:pt x="458" y="706"/>
                  </a:moveTo>
                  <a:cubicBezTo>
                    <a:pt x="458" y="666"/>
                    <a:pt x="458" y="666"/>
                    <a:pt x="458" y="666"/>
                  </a:cubicBezTo>
                  <a:cubicBezTo>
                    <a:pt x="459" y="666"/>
                    <a:pt x="459" y="666"/>
                    <a:pt x="459" y="666"/>
                  </a:cubicBezTo>
                  <a:cubicBezTo>
                    <a:pt x="461" y="679"/>
                    <a:pt x="464" y="692"/>
                    <a:pt x="466" y="705"/>
                  </a:cubicBezTo>
                  <a:cubicBezTo>
                    <a:pt x="463" y="705"/>
                    <a:pt x="461" y="706"/>
                    <a:pt x="458" y="706"/>
                  </a:cubicBezTo>
                  <a:close/>
                  <a:moveTo>
                    <a:pt x="458" y="526"/>
                  </a:moveTo>
                  <a:cubicBezTo>
                    <a:pt x="458" y="511"/>
                    <a:pt x="458" y="511"/>
                    <a:pt x="458" y="511"/>
                  </a:cubicBezTo>
                  <a:cubicBezTo>
                    <a:pt x="458" y="510"/>
                    <a:pt x="459" y="510"/>
                    <a:pt x="459" y="509"/>
                  </a:cubicBezTo>
                  <a:cubicBezTo>
                    <a:pt x="460" y="509"/>
                    <a:pt x="461" y="510"/>
                    <a:pt x="462" y="510"/>
                  </a:cubicBezTo>
                  <a:cubicBezTo>
                    <a:pt x="462" y="515"/>
                    <a:pt x="464" y="524"/>
                    <a:pt x="458" y="526"/>
                  </a:cubicBezTo>
                  <a:close/>
                  <a:moveTo>
                    <a:pt x="456" y="5"/>
                  </a:moveTo>
                  <a:cubicBezTo>
                    <a:pt x="458" y="5"/>
                    <a:pt x="458" y="5"/>
                    <a:pt x="458" y="5"/>
                  </a:cubicBezTo>
                  <a:cubicBezTo>
                    <a:pt x="458" y="14"/>
                    <a:pt x="458" y="14"/>
                    <a:pt x="458" y="14"/>
                  </a:cubicBezTo>
                  <a:cubicBezTo>
                    <a:pt x="457" y="14"/>
                    <a:pt x="457" y="14"/>
                    <a:pt x="456" y="14"/>
                  </a:cubicBezTo>
                  <a:cubicBezTo>
                    <a:pt x="456" y="5"/>
                    <a:pt x="456" y="5"/>
                    <a:pt x="456" y="5"/>
                  </a:cubicBezTo>
                  <a:close/>
                  <a:moveTo>
                    <a:pt x="458" y="789"/>
                  </a:moveTo>
                  <a:cubicBezTo>
                    <a:pt x="457" y="789"/>
                    <a:pt x="457" y="789"/>
                    <a:pt x="456" y="789"/>
                  </a:cubicBezTo>
                  <a:cubicBezTo>
                    <a:pt x="456" y="781"/>
                    <a:pt x="456" y="781"/>
                    <a:pt x="456" y="781"/>
                  </a:cubicBezTo>
                  <a:cubicBezTo>
                    <a:pt x="457" y="781"/>
                    <a:pt x="457" y="781"/>
                    <a:pt x="458" y="781"/>
                  </a:cubicBezTo>
                  <a:cubicBezTo>
                    <a:pt x="458" y="789"/>
                    <a:pt x="458" y="789"/>
                    <a:pt x="458" y="789"/>
                  </a:cubicBezTo>
                  <a:close/>
                  <a:moveTo>
                    <a:pt x="458" y="20"/>
                  </a:moveTo>
                  <a:cubicBezTo>
                    <a:pt x="458" y="50"/>
                    <a:pt x="458" y="50"/>
                    <a:pt x="458" y="50"/>
                  </a:cubicBezTo>
                  <a:cubicBezTo>
                    <a:pt x="456" y="50"/>
                    <a:pt x="456" y="50"/>
                    <a:pt x="456" y="50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1"/>
                    <a:pt x="456" y="40"/>
                    <a:pt x="456" y="39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8" y="20"/>
                    <a:pt x="458" y="20"/>
                    <a:pt x="458" y="20"/>
                  </a:cubicBezTo>
                  <a:close/>
                  <a:moveTo>
                    <a:pt x="458" y="70"/>
                  </a:moveTo>
                  <a:cubicBezTo>
                    <a:pt x="458" y="99"/>
                    <a:pt x="458" y="99"/>
                    <a:pt x="458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70"/>
                    <a:pt x="456" y="70"/>
                    <a:pt x="456" y="70"/>
                  </a:cubicBezTo>
                  <a:cubicBezTo>
                    <a:pt x="456" y="70"/>
                    <a:pt x="457" y="70"/>
                    <a:pt x="458" y="70"/>
                  </a:cubicBezTo>
                  <a:close/>
                  <a:moveTo>
                    <a:pt x="458" y="113"/>
                  </a:moveTo>
                  <a:cubicBezTo>
                    <a:pt x="458" y="149"/>
                    <a:pt x="458" y="149"/>
                    <a:pt x="458" y="149"/>
                  </a:cubicBezTo>
                  <a:cubicBezTo>
                    <a:pt x="457" y="150"/>
                    <a:pt x="457" y="151"/>
                    <a:pt x="456" y="152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7"/>
                    <a:pt x="456" y="126"/>
                  </a:cubicBezTo>
                  <a:cubicBezTo>
                    <a:pt x="456" y="126"/>
                    <a:pt x="456" y="126"/>
                    <a:pt x="456" y="126"/>
                  </a:cubicBezTo>
                  <a:cubicBezTo>
                    <a:pt x="456" y="114"/>
                    <a:pt x="456" y="114"/>
                    <a:pt x="456" y="114"/>
                  </a:cubicBezTo>
                  <a:cubicBezTo>
                    <a:pt x="457" y="114"/>
                    <a:pt x="457" y="114"/>
                    <a:pt x="457" y="114"/>
                  </a:cubicBezTo>
                  <a:cubicBezTo>
                    <a:pt x="458" y="113"/>
                    <a:pt x="458" y="113"/>
                    <a:pt x="458" y="113"/>
                  </a:cubicBezTo>
                  <a:close/>
                  <a:moveTo>
                    <a:pt x="458" y="172"/>
                  </a:moveTo>
                  <a:cubicBezTo>
                    <a:pt x="458" y="178"/>
                    <a:pt x="458" y="178"/>
                    <a:pt x="458" y="178"/>
                  </a:cubicBezTo>
                  <a:cubicBezTo>
                    <a:pt x="457" y="178"/>
                    <a:pt x="457" y="177"/>
                    <a:pt x="456" y="177"/>
                  </a:cubicBezTo>
                  <a:cubicBezTo>
                    <a:pt x="456" y="171"/>
                    <a:pt x="456" y="171"/>
                    <a:pt x="456" y="171"/>
                  </a:cubicBezTo>
                  <a:cubicBezTo>
                    <a:pt x="457" y="171"/>
                    <a:pt x="457" y="172"/>
                    <a:pt x="458" y="172"/>
                  </a:cubicBezTo>
                  <a:close/>
                  <a:moveTo>
                    <a:pt x="458" y="193"/>
                  </a:moveTo>
                  <a:cubicBezTo>
                    <a:pt x="458" y="200"/>
                    <a:pt x="458" y="200"/>
                    <a:pt x="458" y="200"/>
                  </a:cubicBezTo>
                  <a:cubicBezTo>
                    <a:pt x="457" y="200"/>
                    <a:pt x="457" y="200"/>
                    <a:pt x="456" y="200"/>
                  </a:cubicBezTo>
                  <a:cubicBezTo>
                    <a:pt x="456" y="190"/>
                    <a:pt x="456" y="190"/>
                    <a:pt x="456" y="190"/>
                  </a:cubicBezTo>
                  <a:cubicBezTo>
                    <a:pt x="456" y="191"/>
                    <a:pt x="457" y="192"/>
                    <a:pt x="458" y="193"/>
                  </a:cubicBezTo>
                  <a:close/>
                  <a:moveTo>
                    <a:pt x="458" y="224"/>
                  </a:moveTo>
                  <a:cubicBezTo>
                    <a:pt x="458" y="234"/>
                    <a:pt x="458" y="234"/>
                    <a:pt x="458" y="234"/>
                  </a:cubicBezTo>
                  <a:cubicBezTo>
                    <a:pt x="457" y="234"/>
                    <a:pt x="456" y="234"/>
                    <a:pt x="456" y="234"/>
                  </a:cubicBezTo>
                  <a:cubicBezTo>
                    <a:pt x="456" y="224"/>
                    <a:pt x="456" y="224"/>
                    <a:pt x="456" y="224"/>
                  </a:cubicBezTo>
                  <a:cubicBezTo>
                    <a:pt x="457" y="224"/>
                    <a:pt x="457" y="224"/>
                    <a:pt x="458" y="224"/>
                  </a:cubicBezTo>
                  <a:close/>
                  <a:moveTo>
                    <a:pt x="458" y="245"/>
                  </a:move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6" y="255"/>
                    <a:pt x="456" y="255"/>
                  </a:cubicBezTo>
                  <a:cubicBezTo>
                    <a:pt x="456" y="245"/>
                    <a:pt x="456" y="245"/>
                    <a:pt x="456" y="245"/>
                  </a:cubicBezTo>
                  <a:cubicBezTo>
                    <a:pt x="458" y="245"/>
                    <a:pt x="458" y="245"/>
                    <a:pt x="458" y="245"/>
                  </a:cubicBezTo>
                  <a:close/>
                  <a:moveTo>
                    <a:pt x="458" y="263"/>
                  </a:moveTo>
                  <a:cubicBezTo>
                    <a:pt x="458" y="271"/>
                    <a:pt x="458" y="271"/>
                    <a:pt x="458" y="271"/>
                  </a:cubicBezTo>
                  <a:cubicBezTo>
                    <a:pt x="456" y="271"/>
                    <a:pt x="456" y="271"/>
                    <a:pt x="456" y="271"/>
                  </a:cubicBezTo>
                  <a:cubicBezTo>
                    <a:pt x="456" y="262"/>
                    <a:pt x="456" y="262"/>
                    <a:pt x="456" y="262"/>
                  </a:cubicBezTo>
                  <a:cubicBezTo>
                    <a:pt x="458" y="263"/>
                    <a:pt x="458" y="263"/>
                    <a:pt x="458" y="263"/>
                  </a:cubicBezTo>
                  <a:close/>
                  <a:moveTo>
                    <a:pt x="458" y="285"/>
                  </a:moveTo>
                  <a:cubicBezTo>
                    <a:pt x="458" y="294"/>
                    <a:pt x="458" y="294"/>
                    <a:pt x="458" y="294"/>
                  </a:cubicBezTo>
                  <a:cubicBezTo>
                    <a:pt x="456" y="294"/>
                    <a:pt x="456" y="294"/>
                    <a:pt x="456" y="294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7" y="285"/>
                    <a:pt x="458" y="285"/>
                  </a:cubicBezTo>
                  <a:close/>
                  <a:moveTo>
                    <a:pt x="458" y="312"/>
                  </a:moveTo>
                  <a:cubicBezTo>
                    <a:pt x="458" y="318"/>
                    <a:pt x="458" y="318"/>
                    <a:pt x="458" y="318"/>
                  </a:cubicBezTo>
                  <a:cubicBezTo>
                    <a:pt x="457" y="317"/>
                    <a:pt x="457" y="317"/>
                    <a:pt x="456" y="316"/>
                  </a:cubicBezTo>
                  <a:cubicBezTo>
                    <a:pt x="456" y="310"/>
                    <a:pt x="456" y="310"/>
                    <a:pt x="456" y="310"/>
                  </a:cubicBezTo>
                  <a:cubicBezTo>
                    <a:pt x="457" y="311"/>
                    <a:pt x="457" y="311"/>
                    <a:pt x="458" y="312"/>
                  </a:cubicBezTo>
                  <a:close/>
                  <a:moveTo>
                    <a:pt x="458" y="329"/>
                  </a:moveTo>
                  <a:cubicBezTo>
                    <a:pt x="458" y="334"/>
                    <a:pt x="458" y="334"/>
                    <a:pt x="458" y="334"/>
                  </a:cubicBezTo>
                  <a:cubicBezTo>
                    <a:pt x="457" y="334"/>
                    <a:pt x="456" y="334"/>
                    <a:pt x="456" y="334"/>
                  </a:cubicBezTo>
                  <a:cubicBezTo>
                    <a:pt x="456" y="330"/>
                    <a:pt x="456" y="330"/>
                    <a:pt x="456" y="330"/>
                  </a:cubicBezTo>
                  <a:cubicBezTo>
                    <a:pt x="456" y="330"/>
                    <a:pt x="457" y="330"/>
                    <a:pt x="457" y="331"/>
                  </a:cubicBezTo>
                  <a:cubicBezTo>
                    <a:pt x="457" y="330"/>
                    <a:pt x="457" y="330"/>
                    <a:pt x="458" y="329"/>
                  </a:cubicBezTo>
                  <a:close/>
                  <a:moveTo>
                    <a:pt x="458" y="378"/>
                  </a:moveTo>
                  <a:cubicBezTo>
                    <a:pt x="458" y="386"/>
                    <a:pt x="458" y="386"/>
                    <a:pt x="458" y="386"/>
                  </a:cubicBezTo>
                  <a:cubicBezTo>
                    <a:pt x="456" y="387"/>
                    <a:pt x="456" y="387"/>
                    <a:pt x="456" y="387"/>
                  </a:cubicBezTo>
                  <a:cubicBezTo>
                    <a:pt x="456" y="378"/>
                    <a:pt x="456" y="378"/>
                    <a:pt x="456" y="378"/>
                  </a:cubicBezTo>
                  <a:cubicBezTo>
                    <a:pt x="458" y="378"/>
                    <a:pt x="458" y="378"/>
                    <a:pt x="458" y="378"/>
                  </a:cubicBezTo>
                  <a:close/>
                  <a:moveTo>
                    <a:pt x="458" y="469"/>
                  </a:moveTo>
                  <a:cubicBezTo>
                    <a:pt x="458" y="473"/>
                    <a:pt x="458" y="473"/>
                    <a:pt x="458" y="473"/>
                  </a:cubicBezTo>
                  <a:cubicBezTo>
                    <a:pt x="457" y="473"/>
                    <a:pt x="457" y="473"/>
                    <a:pt x="456" y="474"/>
                  </a:cubicBezTo>
                  <a:cubicBezTo>
                    <a:pt x="456" y="474"/>
                    <a:pt x="456" y="475"/>
                    <a:pt x="456" y="476"/>
                  </a:cubicBezTo>
                  <a:cubicBezTo>
                    <a:pt x="457" y="476"/>
                    <a:pt x="457" y="476"/>
                    <a:pt x="458" y="476"/>
                  </a:cubicBezTo>
                  <a:cubicBezTo>
                    <a:pt x="458" y="481"/>
                    <a:pt x="458" y="481"/>
                    <a:pt x="458" y="481"/>
                  </a:cubicBezTo>
                  <a:cubicBezTo>
                    <a:pt x="457" y="481"/>
                    <a:pt x="456" y="481"/>
                    <a:pt x="456" y="481"/>
                  </a:cubicBezTo>
                  <a:cubicBezTo>
                    <a:pt x="456" y="470"/>
                    <a:pt x="456" y="470"/>
                    <a:pt x="456" y="470"/>
                  </a:cubicBezTo>
                  <a:cubicBezTo>
                    <a:pt x="457" y="469"/>
                    <a:pt x="457" y="469"/>
                    <a:pt x="458" y="469"/>
                  </a:cubicBezTo>
                  <a:close/>
                  <a:moveTo>
                    <a:pt x="458" y="486"/>
                  </a:moveTo>
                  <a:cubicBezTo>
                    <a:pt x="458" y="492"/>
                    <a:pt x="458" y="492"/>
                    <a:pt x="458" y="492"/>
                  </a:cubicBezTo>
                  <a:cubicBezTo>
                    <a:pt x="457" y="492"/>
                    <a:pt x="456" y="492"/>
                    <a:pt x="456" y="493"/>
                  </a:cubicBezTo>
                  <a:cubicBezTo>
                    <a:pt x="456" y="486"/>
                    <a:pt x="456" y="486"/>
                    <a:pt x="456" y="486"/>
                  </a:cubicBezTo>
                  <a:cubicBezTo>
                    <a:pt x="457" y="486"/>
                    <a:pt x="457" y="486"/>
                    <a:pt x="458" y="486"/>
                  </a:cubicBezTo>
                  <a:close/>
                  <a:moveTo>
                    <a:pt x="458" y="511"/>
                  </a:moveTo>
                  <a:cubicBezTo>
                    <a:pt x="458" y="526"/>
                    <a:pt x="458" y="526"/>
                    <a:pt x="458" y="526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57" y="525"/>
                    <a:pt x="456" y="525"/>
                    <a:pt x="456" y="525"/>
                  </a:cubicBezTo>
                  <a:cubicBezTo>
                    <a:pt x="456" y="512"/>
                    <a:pt x="456" y="512"/>
                    <a:pt x="456" y="512"/>
                  </a:cubicBezTo>
                  <a:cubicBezTo>
                    <a:pt x="456" y="512"/>
                    <a:pt x="457" y="512"/>
                    <a:pt x="457" y="512"/>
                  </a:cubicBezTo>
                  <a:cubicBezTo>
                    <a:pt x="457" y="511"/>
                    <a:pt x="457" y="511"/>
                    <a:pt x="458" y="511"/>
                  </a:cubicBezTo>
                  <a:close/>
                  <a:moveTo>
                    <a:pt x="458" y="533"/>
                  </a:moveTo>
                  <a:cubicBezTo>
                    <a:pt x="458" y="541"/>
                    <a:pt x="458" y="541"/>
                    <a:pt x="458" y="541"/>
                  </a:cubicBezTo>
                  <a:cubicBezTo>
                    <a:pt x="457" y="541"/>
                    <a:pt x="456" y="541"/>
                    <a:pt x="456" y="542"/>
                  </a:cubicBezTo>
                  <a:cubicBezTo>
                    <a:pt x="456" y="534"/>
                    <a:pt x="456" y="534"/>
                    <a:pt x="456" y="534"/>
                  </a:cubicBezTo>
                  <a:cubicBezTo>
                    <a:pt x="456" y="533"/>
                    <a:pt x="457" y="533"/>
                    <a:pt x="458" y="533"/>
                  </a:cubicBezTo>
                  <a:close/>
                  <a:moveTo>
                    <a:pt x="458" y="547"/>
                  </a:moveTo>
                  <a:cubicBezTo>
                    <a:pt x="458" y="556"/>
                    <a:pt x="458" y="556"/>
                    <a:pt x="458" y="556"/>
                  </a:cubicBezTo>
                  <a:cubicBezTo>
                    <a:pt x="457" y="557"/>
                    <a:pt x="456" y="557"/>
                    <a:pt x="456" y="557"/>
                  </a:cubicBezTo>
                  <a:cubicBezTo>
                    <a:pt x="456" y="548"/>
                    <a:pt x="456" y="548"/>
                    <a:pt x="456" y="548"/>
                  </a:cubicBezTo>
                  <a:cubicBezTo>
                    <a:pt x="458" y="547"/>
                    <a:pt x="458" y="547"/>
                    <a:pt x="458" y="547"/>
                  </a:cubicBezTo>
                  <a:close/>
                  <a:moveTo>
                    <a:pt x="458" y="560"/>
                  </a:moveTo>
                  <a:cubicBezTo>
                    <a:pt x="458" y="571"/>
                    <a:pt x="458" y="571"/>
                    <a:pt x="458" y="571"/>
                  </a:cubicBezTo>
                  <a:cubicBezTo>
                    <a:pt x="457" y="571"/>
                    <a:pt x="457" y="572"/>
                    <a:pt x="456" y="572"/>
                  </a:cubicBezTo>
                  <a:cubicBezTo>
                    <a:pt x="456" y="561"/>
                    <a:pt x="456" y="561"/>
                    <a:pt x="456" y="561"/>
                  </a:cubicBezTo>
                  <a:cubicBezTo>
                    <a:pt x="456" y="561"/>
                    <a:pt x="457" y="561"/>
                    <a:pt x="458" y="560"/>
                  </a:cubicBezTo>
                  <a:close/>
                  <a:moveTo>
                    <a:pt x="458" y="577"/>
                  </a:moveTo>
                  <a:cubicBezTo>
                    <a:pt x="458" y="588"/>
                    <a:pt x="458" y="588"/>
                    <a:pt x="458" y="588"/>
                  </a:cubicBezTo>
                  <a:cubicBezTo>
                    <a:pt x="457" y="588"/>
                    <a:pt x="456" y="588"/>
                    <a:pt x="456" y="588"/>
                  </a:cubicBezTo>
                  <a:cubicBezTo>
                    <a:pt x="456" y="578"/>
                    <a:pt x="456" y="578"/>
                    <a:pt x="456" y="578"/>
                  </a:cubicBezTo>
                  <a:cubicBezTo>
                    <a:pt x="456" y="578"/>
                    <a:pt x="457" y="578"/>
                    <a:pt x="458" y="577"/>
                  </a:cubicBezTo>
                  <a:close/>
                  <a:moveTo>
                    <a:pt x="458" y="603"/>
                  </a:moveTo>
                  <a:cubicBezTo>
                    <a:pt x="458" y="608"/>
                    <a:pt x="458" y="608"/>
                    <a:pt x="458" y="608"/>
                  </a:cubicBezTo>
                  <a:cubicBezTo>
                    <a:pt x="457" y="608"/>
                    <a:pt x="456" y="608"/>
                    <a:pt x="456" y="609"/>
                  </a:cubicBezTo>
                  <a:cubicBezTo>
                    <a:pt x="456" y="604"/>
                    <a:pt x="456" y="604"/>
                    <a:pt x="456" y="604"/>
                  </a:cubicBezTo>
                  <a:cubicBezTo>
                    <a:pt x="457" y="604"/>
                    <a:pt x="457" y="603"/>
                    <a:pt x="458" y="603"/>
                  </a:cubicBezTo>
                  <a:close/>
                  <a:moveTo>
                    <a:pt x="458" y="613"/>
                  </a:moveTo>
                  <a:cubicBezTo>
                    <a:pt x="458" y="621"/>
                    <a:pt x="458" y="621"/>
                    <a:pt x="458" y="62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6" y="611"/>
                    <a:pt x="456" y="611"/>
                    <a:pt x="456" y="611"/>
                  </a:cubicBezTo>
                  <a:cubicBezTo>
                    <a:pt x="458" y="613"/>
                    <a:pt x="458" y="613"/>
                    <a:pt x="458" y="613"/>
                  </a:cubicBezTo>
                  <a:close/>
                  <a:moveTo>
                    <a:pt x="458" y="626"/>
                  </a:moveTo>
                  <a:cubicBezTo>
                    <a:pt x="458" y="631"/>
                    <a:pt x="458" y="631"/>
                    <a:pt x="458" y="631"/>
                  </a:cubicBezTo>
                  <a:cubicBezTo>
                    <a:pt x="456" y="631"/>
                    <a:pt x="456" y="631"/>
                    <a:pt x="456" y="631"/>
                  </a:cubicBezTo>
                  <a:cubicBezTo>
                    <a:pt x="456" y="626"/>
                    <a:pt x="456" y="626"/>
                    <a:pt x="456" y="626"/>
                  </a:cubicBezTo>
                  <a:cubicBezTo>
                    <a:pt x="458" y="626"/>
                    <a:pt x="458" y="626"/>
                    <a:pt x="458" y="626"/>
                  </a:cubicBezTo>
                  <a:close/>
                  <a:moveTo>
                    <a:pt x="458" y="666"/>
                  </a:moveTo>
                  <a:cubicBezTo>
                    <a:pt x="458" y="706"/>
                    <a:pt x="458" y="706"/>
                    <a:pt x="458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666"/>
                    <a:pt x="456" y="666"/>
                    <a:pt x="456" y="666"/>
                  </a:cubicBezTo>
                  <a:cubicBezTo>
                    <a:pt x="458" y="666"/>
                    <a:pt x="458" y="666"/>
                    <a:pt x="458" y="666"/>
                  </a:cubicBezTo>
                  <a:close/>
                  <a:moveTo>
                    <a:pt x="458" y="745"/>
                  </a:moveTo>
                  <a:cubicBezTo>
                    <a:pt x="458" y="762"/>
                    <a:pt x="458" y="762"/>
                    <a:pt x="458" y="762"/>
                  </a:cubicBezTo>
                  <a:cubicBezTo>
                    <a:pt x="457" y="761"/>
                    <a:pt x="457" y="761"/>
                    <a:pt x="456" y="760"/>
                  </a:cubicBezTo>
                  <a:cubicBezTo>
                    <a:pt x="456" y="745"/>
                    <a:pt x="456" y="745"/>
                    <a:pt x="456" y="745"/>
                  </a:cubicBezTo>
                  <a:cubicBezTo>
                    <a:pt x="457" y="745"/>
                    <a:pt x="457" y="745"/>
                    <a:pt x="458" y="745"/>
                  </a:cubicBezTo>
                  <a:close/>
                  <a:moveTo>
                    <a:pt x="452" y="5"/>
                  </a:moveTo>
                  <a:cubicBezTo>
                    <a:pt x="453" y="5"/>
                    <a:pt x="455" y="5"/>
                    <a:pt x="456" y="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39"/>
                    <a:pt x="456" y="39"/>
                    <a:pt x="456" y="39"/>
                  </a:cubicBezTo>
                  <a:cubicBezTo>
                    <a:pt x="455" y="36"/>
                    <a:pt x="453" y="32"/>
                    <a:pt x="452" y="29"/>
                  </a:cubicBezTo>
                  <a:cubicBezTo>
                    <a:pt x="452" y="5"/>
                    <a:pt x="452" y="5"/>
                    <a:pt x="452" y="5"/>
                  </a:cubicBezTo>
                  <a:close/>
                  <a:moveTo>
                    <a:pt x="456" y="789"/>
                  </a:moveTo>
                  <a:cubicBezTo>
                    <a:pt x="455" y="789"/>
                    <a:pt x="453" y="789"/>
                    <a:pt x="452" y="789"/>
                  </a:cubicBezTo>
                  <a:cubicBezTo>
                    <a:pt x="452" y="781"/>
                    <a:pt x="452" y="781"/>
                    <a:pt x="452" y="781"/>
                  </a:cubicBezTo>
                  <a:cubicBezTo>
                    <a:pt x="452" y="781"/>
                    <a:pt x="453" y="781"/>
                    <a:pt x="453" y="781"/>
                  </a:cubicBezTo>
                  <a:cubicBezTo>
                    <a:pt x="454" y="781"/>
                    <a:pt x="455" y="781"/>
                    <a:pt x="456" y="781"/>
                  </a:cubicBezTo>
                  <a:cubicBezTo>
                    <a:pt x="456" y="789"/>
                    <a:pt x="456" y="789"/>
                    <a:pt x="456" y="789"/>
                  </a:cubicBezTo>
                  <a:close/>
                  <a:moveTo>
                    <a:pt x="456" y="42"/>
                  </a:moveTo>
                  <a:cubicBezTo>
                    <a:pt x="456" y="50"/>
                    <a:pt x="456" y="50"/>
                    <a:pt x="456" y="50"/>
                  </a:cubicBezTo>
                  <a:cubicBezTo>
                    <a:pt x="455" y="50"/>
                    <a:pt x="453" y="50"/>
                    <a:pt x="452" y="50"/>
                  </a:cubicBezTo>
                  <a:cubicBezTo>
                    <a:pt x="452" y="42"/>
                    <a:pt x="452" y="42"/>
                    <a:pt x="452" y="42"/>
                  </a:cubicBezTo>
                  <a:cubicBezTo>
                    <a:pt x="456" y="42"/>
                    <a:pt x="456" y="42"/>
                    <a:pt x="456" y="42"/>
                  </a:cubicBezTo>
                  <a:close/>
                  <a:moveTo>
                    <a:pt x="456" y="70"/>
                  </a:moveTo>
                  <a:cubicBezTo>
                    <a:pt x="456" y="98"/>
                    <a:pt x="456" y="98"/>
                    <a:pt x="456" y="98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54" y="105"/>
                    <a:pt x="457" y="108"/>
                    <a:pt x="452" y="110"/>
                  </a:cubicBezTo>
                  <a:cubicBezTo>
                    <a:pt x="452" y="72"/>
                    <a:pt x="452" y="72"/>
                    <a:pt x="452" y="72"/>
                  </a:cubicBezTo>
                  <a:cubicBezTo>
                    <a:pt x="453" y="71"/>
                    <a:pt x="455" y="70"/>
                    <a:pt x="456" y="70"/>
                  </a:cubicBezTo>
                  <a:close/>
                  <a:moveTo>
                    <a:pt x="456" y="114"/>
                  </a:moveTo>
                  <a:cubicBezTo>
                    <a:pt x="456" y="126"/>
                    <a:pt x="456" y="126"/>
                    <a:pt x="456" y="126"/>
                  </a:cubicBezTo>
                  <a:cubicBezTo>
                    <a:pt x="455" y="126"/>
                    <a:pt x="453" y="126"/>
                    <a:pt x="452" y="125"/>
                  </a:cubicBezTo>
                  <a:cubicBezTo>
                    <a:pt x="452" y="114"/>
                    <a:pt x="452" y="114"/>
                    <a:pt x="452" y="114"/>
                  </a:cubicBezTo>
                  <a:cubicBezTo>
                    <a:pt x="453" y="114"/>
                    <a:pt x="455" y="114"/>
                    <a:pt x="456" y="114"/>
                  </a:cubicBezTo>
                  <a:close/>
                  <a:moveTo>
                    <a:pt x="456" y="128"/>
                  </a:moveTo>
                  <a:cubicBezTo>
                    <a:pt x="456" y="152"/>
                    <a:pt x="456" y="152"/>
                    <a:pt x="456" y="152"/>
                  </a:cubicBezTo>
                  <a:cubicBezTo>
                    <a:pt x="455" y="153"/>
                    <a:pt x="454" y="154"/>
                    <a:pt x="452" y="155"/>
                  </a:cubicBezTo>
                  <a:cubicBezTo>
                    <a:pt x="452" y="128"/>
                    <a:pt x="452" y="128"/>
                    <a:pt x="452" y="128"/>
                  </a:cubicBezTo>
                  <a:cubicBezTo>
                    <a:pt x="453" y="128"/>
                    <a:pt x="455" y="128"/>
                    <a:pt x="456" y="128"/>
                  </a:cubicBezTo>
                  <a:close/>
                  <a:moveTo>
                    <a:pt x="456" y="171"/>
                  </a:moveTo>
                  <a:cubicBezTo>
                    <a:pt x="456" y="177"/>
                    <a:pt x="456" y="177"/>
                    <a:pt x="456" y="177"/>
                  </a:cubicBezTo>
                  <a:cubicBezTo>
                    <a:pt x="455" y="177"/>
                    <a:pt x="454" y="177"/>
                    <a:pt x="452" y="177"/>
                  </a:cubicBezTo>
                  <a:cubicBezTo>
                    <a:pt x="454" y="182"/>
                    <a:pt x="454" y="186"/>
                    <a:pt x="456" y="190"/>
                  </a:cubicBezTo>
                  <a:cubicBezTo>
                    <a:pt x="456" y="200"/>
                    <a:pt x="456" y="200"/>
                    <a:pt x="456" y="200"/>
                  </a:cubicBezTo>
                  <a:cubicBezTo>
                    <a:pt x="455" y="199"/>
                    <a:pt x="453" y="199"/>
                    <a:pt x="452" y="199"/>
                  </a:cubicBezTo>
                  <a:cubicBezTo>
                    <a:pt x="452" y="170"/>
                    <a:pt x="452" y="170"/>
                    <a:pt x="452" y="170"/>
                  </a:cubicBezTo>
                  <a:cubicBezTo>
                    <a:pt x="453" y="170"/>
                    <a:pt x="455" y="171"/>
                    <a:pt x="456" y="171"/>
                  </a:cubicBezTo>
                  <a:close/>
                  <a:moveTo>
                    <a:pt x="456" y="224"/>
                  </a:moveTo>
                  <a:cubicBezTo>
                    <a:pt x="456" y="234"/>
                    <a:pt x="456" y="234"/>
                    <a:pt x="456" y="234"/>
                  </a:cubicBezTo>
                  <a:cubicBezTo>
                    <a:pt x="455" y="234"/>
                    <a:pt x="453" y="234"/>
                    <a:pt x="452" y="234"/>
                  </a:cubicBezTo>
                  <a:cubicBezTo>
                    <a:pt x="452" y="224"/>
                    <a:pt x="452" y="224"/>
                    <a:pt x="452" y="224"/>
                  </a:cubicBezTo>
                  <a:cubicBezTo>
                    <a:pt x="453" y="224"/>
                    <a:pt x="455" y="224"/>
                    <a:pt x="456" y="224"/>
                  </a:cubicBezTo>
                  <a:close/>
                  <a:moveTo>
                    <a:pt x="456" y="245"/>
                  </a:move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3" y="255"/>
                    <a:pt x="452" y="254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453" y="244"/>
                    <a:pt x="455" y="244"/>
                    <a:pt x="456" y="245"/>
                  </a:cubicBezTo>
                  <a:close/>
                  <a:moveTo>
                    <a:pt x="456" y="262"/>
                  </a:moveTo>
                  <a:cubicBezTo>
                    <a:pt x="456" y="271"/>
                    <a:pt x="456" y="271"/>
                    <a:pt x="456" y="271"/>
                  </a:cubicBezTo>
                  <a:cubicBezTo>
                    <a:pt x="455" y="271"/>
                    <a:pt x="453" y="270"/>
                    <a:pt x="452" y="270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3" y="262"/>
                    <a:pt x="455" y="262"/>
                    <a:pt x="456" y="262"/>
                  </a:cubicBezTo>
                  <a:close/>
                  <a:moveTo>
                    <a:pt x="456" y="285"/>
                  </a:moveTo>
                  <a:cubicBezTo>
                    <a:pt x="456" y="294"/>
                    <a:pt x="456" y="294"/>
                    <a:pt x="456" y="294"/>
                  </a:cubicBezTo>
                  <a:cubicBezTo>
                    <a:pt x="454" y="294"/>
                    <a:pt x="453" y="293"/>
                    <a:pt x="452" y="293"/>
                  </a:cubicBezTo>
                  <a:cubicBezTo>
                    <a:pt x="452" y="283"/>
                    <a:pt x="452" y="283"/>
                    <a:pt x="452" y="283"/>
                  </a:cubicBezTo>
                  <a:cubicBezTo>
                    <a:pt x="453" y="284"/>
                    <a:pt x="455" y="285"/>
                    <a:pt x="456" y="285"/>
                  </a:cubicBezTo>
                  <a:close/>
                  <a:moveTo>
                    <a:pt x="456" y="310"/>
                  </a:moveTo>
                  <a:cubicBezTo>
                    <a:pt x="456" y="316"/>
                    <a:pt x="456" y="316"/>
                    <a:pt x="456" y="316"/>
                  </a:cubicBezTo>
                  <a:cubicBezTo>
                    <a:pt x="455" y="315"/>
                    <a:pt x="454" y="314"/>
                    <a:pt x="453" y="314"/>
                  </a:cubicBezTo>
                  <a:cubicBezTo>
                    <a:pt x="453" y="319"/>
                    <a:pt x="453" y="323"/>
                    <a:pt x="453" y="329"/>
                  </a:cubicBezTo>
                  <a:cubicBezTo>
                    <a:pt x="455" y="329"/>
                    <a:pt x="455" y="329"/>
                    <a:pt x="456" y="330"/>
                  </a:cubicBezTo>
                  <a:cubicBezTo>
                    <a:pt x="456" y="334"/>
                    <a:pt x="456" y="334"/>
                    <a:pt x="456" y="334"/>
                  </a:cubicBezTo>
                  <a:cubicBezTo>
                    <a:pt x="454" y="333"/>
                    <a:pt x="453" y="332"/>
                    <a:pt x="452" y="331"/>
                  </a:cubicBezTo>
                  <a:cubicBezTo>
                    <a:pt x="452" y="308"/>
                    <a:pt x="452" y="308"/>
                    <a:pt x="452" y="308"/>
                  </a:cubicBezTo>
                  <a:cubicBezTo>
                    <a:pt x="453" y="308"/>
                    <a:pt x="455" y="309"/>
                    <a:pt x="456" y="310"/>
                  </a:cubicBezTo>
                  <a:close/>
                  <a:moveTo>
                    <a:pt x="456" y="378"/>
                  </a:moveTo>
                  <a:cubicBezTo>
                    <a:pt x="456" y="387"/>
                    <a:pt x="456" y="387"/>
                    <a:pt x="456" y="387"/>
                  </a:cubicBezTo>
                  <a:cubicBezTo>
                    <a:pt x="452" y="390"/>
                    <a:pt x="452" y="390"/>
                    <a:pt x="452" y="390"/>
                  </a:cubicBezTo>
                  <a:cubicBezTo>
                    <a:pt x="452" y="378"/>
                    <a:pt x="452" y="378"/>
                    <a:pt x="452" y="378"/>
                  </a:cubicBezTo>
                  <a:cubicBezTo>
                    <a:pt x="456" y="378"/>
                    <a:pt x="456" y="378"/>
                    <a:pt x="456" y="378"/>
                  </a:cubicBezTo>
                  <a:close/>
                  <a:moveTo>
                    <a:pt x="456" y="470"/>
                  </a:moveTo>
                  <a:cubicBezTo>
                    <a:pt x="456" y="481"/>
                    <a:pt x="456" y="481"/>
                    <a:pt x="456" y="481"/>
                  </a:cubicBezTo>
                  <a:cubicBezTo>
                    <a:pt x="455" y="480"/>
                    <a:pt x="453" y="480"/>
                    <a:pt x="452" y="480"/>
                  </a:cubicBezTo>
                  <a:cubicBezTo>
                    <a:pt x="452" y="474"/>
                    <a:pt x="452" y="474"/>
                    <a:pt x="452" y="474"/>
                  </a:cubicBezTo>
                  <a:cubicBezTo>
                    <a:pt x="452" y="473"/>
                    <a:pt x="453" y="473"/>
                    <a:pt x="453" y="472"/>
                  </a:cubicBezTo>
                  <a:cubicBezTo>
                    <a:pt x="454" y="471"/>
                    <a:pt x="455" y="471"/>
                    <a:pt x="456" y="470"/>
                  </a:cubicBezTo>
                  <a:close/>
                  <a:moveTo>
                    <a:pt x="456" y="486"/>
                  </a:moveTo>
                  <a:cubicBezTo>
                    <a:pt x="456" y="493"/>
                    <a:pt x="456" y="493"/>
                    <a:pt x="456" y="493"/>
                  </a:cubicBezTo>
                  <a:cubicBezTo>
                    <a:pt x="455" y="493"/>
                    <a:pt x="453" y="494"/>
                    <a:pt x="452" y="495"/>
                  </a:cubicBezTo>
                  <a:cubicBezTo>
                    <a:pt x="452" y="491"/>
                    <a:pt x="452" y="491"/>
                    <a:pt x="452" y="491"/>
                  </a:cubicBezTo>
                  <a:cubicBezTo>
                    <a:pt x="452" y="491"/>
                    <a:pt x="453" y="491"/>
                    <a:pt x="453" y="490"/>
                  </a:cubicBezTo>
                  <a:cubicBezTo>
                    <a:pt x="453" y="490"/>
                    <a:pt x="452" y="490"/>
                    <a:pt x="452" y="490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4" y="486"/>
                    <a:pt x="455" y="486"/>
                    <a:pt x="456" y="486"/>
                  </a:cubicBezTo>
                  <a:close/>
                  <a:moveTo>
                    <a:pt x="456" y="512"/>
                  </a:moveTo>
                  <a:cubicBezTo>
                    <a:pt x="456" y="525"/>
                    <a:pt x="456" y="525"/>
                    <a:pt x="456" y="525"/>
                  </a:cubicBezTo>
                  <a:cubicBezTo>
                    <a:pt x="455" y="524"/>
                    <a:pt x="453" y="523"/>
                    <a:pt x="452" y="523"/>
                  </a:cubicBezTo>
                  <a:cubicBezTo>
                    <a:pt x="452" y="511"/>
                    <a:pt x="452" y="511"/>
                    <a:pt x="452" y="511"/>
                  </a:cubicBezTo>
                  <a:cubicBezTo>
                    <a:pt x="453" y="511"/>
                    <a:pt x="455" y="512"/>
                    <a:pt x="456" y="512"/>
                  </a:cubicBezTo>
                  <a:close/>
                  <a:moveTo>
                    <a:pt x="456" y="534"/>
                  </a:moveTo>
                  <a:cubicBezTo>
                    <a:pt x="456" y="542"/>
                    <a:pt x="456" y="542"/>
                    <a:pt x="456" y="542"/>
                  </a:cubicBezTo>
                  <a:cubicBezTo>
                    <a:pt x="455" y="542"/>
                    <a:pt x="453" y="543"/>
                    <a:pt x="452" y="544"/>
                  </a:cubicBezTo>
                  <a:cubicBezTo>
                    <a:pt x="452" y="535"/>
                    <a:pt x="452" y="535"/>
                    <a:pt x="452" y="535"/>
                  </a:cubicBezTo>
                  <a:cubicBezTo>
                    <a:pt x="453" y="535"/>
                    <a:pt x="455" y="534"/>
                    <a:pt x="456" y="534"/>
                  </a:cubicBezTo>
                  <a:close/>
                  <a:moveTo>
                    <a:pt x="456" y="548"/>
                  </a:moveTo>
                  <a:cubicBezTo>
                    <a:pt x="456" y="557"/>
                    <a:pt x="456" y="557"/>
                    <a:pt x="456" y="557"/>
                  </a:cubicBezTo>
                  <a:cubicBezTo>
                    <a:pt x="455" y="558"/>
                    <a:pt x="453" y="558"/>
                    <a:pt x="452" y="559"/>
                  </a:cubicBezTo>
                  <a:cubicBezTo>
                    <a:pt x="452" y="550"/>
                    <a:pt x="452" y="550"/>
                    <a:pt x="452" y="550"/>
                  </a:cubicBezTo>
                  <a:cubicBezTo>
                    <a:pt x="453" y="550"/>
                    <a:pt x="454" y="549"/>
                    <a:pt x="456" y="548"/>
                  </a:cubicBezTo>
                  <a:close/>
                  <a:moveTo>
                    <a:pt x="456" y="561"/>
                  </a:moveTo>
                  <a:cubicBezTo>
                    <a:pt x="456" y="572"/>
                    <a:pt x="456" y="572"/>
                    <a:pt x="456" y="572"/>
                  </a:cubicBezTo>
                  <a:cubicBezTo>
                    <a:pt x="455" y="572"/>
                    <a:pt x="453" y="573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ubicBezTo>
                    <a:pt x="453" y="563"/>
                    <a:pt x="455" y="562"/>
                    <a:pt x="456" y="561"/>
                  </a:cubicBezTo>
                  <a:close/>
                  <a:moveTo>
                    <a:pt x="456" y="578"/>
                  </a:moveTo>
                  <a:cubicBezTo>
                    <a:pt x="456" y="588"/>
                    <a:pt x="456" y="588"/>
                    <a:pt x="456" y="588"/>
                  </a:cubicBezTo>
                  <a:cubicBezTo>
                    <a:pt x="455" y="588"/>
                    <a:pt x="453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3" y="579"/>
                    <a:pt x="455" y="578"/>
                    <a:pt x="456" y="578"/>
                  </a:cubicBezTo>
                  <a:close/>
                  <a:moveTo>
                    <a:pt x="456" y="604"/>
                  </a:moveTo>
                  <a:cubicBezTo>
                    <a:pt x="456" y="609"/>
                    <a:pt x="456" y="609"/>
                    <a:pt x="456" y="609"/>
                  </a:cubicBezTo>
                  <a:cubicBezTo>
                    <a:pt x="455" y="609"/>
                    <a:pt x="454" y="609"/>
                    <a:pt x="453" y="609"/>
                  </a:cubicBezTo>
                  <a:cubicBezTo>
                    <a:pt x="454" y="610"/>
                    <a:pt x="455" y="611"/>
                    <a:pt x="456" y="61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5" y="618"/>
                    <a:pt x="453" y="617"/>
                    <a:pt x="452" y="616"/>
                  </a:cubicBezTo>
                  <a:cubicBezTo>
                    <a:pt x="452" y="605"/>
                    <a:pt x="452" y="605"/>
                    <a:pt x="452" y="605"/>
                  </a:cubicBezTo>
                  <a:cubicBezTo>
                    <a:pt x="453" y="605"/>
                    <a:pt x="455" y="604"/>
                    <a:pt x="456" y="604"/>
                  </a:cubicBezTo>
                  <a:close/>
                  <a:moveTo>
                    <a:pt x="456" y="626"/>
                  </a:moveTo>
                  <a:cubicBezTo>
                    <a:pt x="456" y="631"/>
                    <a:pt x="456" y="631"/>
                    <a:pt x="456" y="631"/>
                  </a:cubicBezTo>
                  <a:cubicBezTo>
                    <a:pt x="455" y="632"/>
                    <a:pt x="453" y="632"/>
                    <a:pt x="452" y="632"/>
                  </a:cubicBezTo>
                  <a:cubicBezTo>
                    <a:pt x="452" y="627"/>
                    <a:pt x="452" y="627"/>
                    <a:pt x="452" y="627"/>
                  </a:cubicBezTo>
                  <a:cubicBezTo>
                    <a:pt x="453" y="627"/>
                    <a:pt x="455" y="626"/>
                    <a:pt x="456" y="626"/>
                  </a:cubicBezTo>
                  <a:close/>
                  <a:moveTo>
                    <a:pt x="456" y="666"/>
                  </a:moveTo>
                  <a:cubicBezTo>
                    <a:pt x="456" y="706"/>
                    <a:pt x="456" y="706"/>
                    <a:pt x="456" y="706"/>
                  </a:cubicBezTo>
                  <a:cubicBezTo>
                    <a:pt x="454" y="698"/>
                    <a:pt x="453" y="692"/>
                    <a:pt x="452" y="688"/>
                  </a:cubicBezTo>
                  <a:cubicBezTo>
                    <a:pt x="452" y="666"/>
                    <a:pt x="452" y="666"/>
                    <a:pt x="452" y="666"/>
                  </a:cubicBezTo>
                  <a:cubicBezTo>
                    <a:pt x="453" y="666"/>
                    <a:pt x="455" y="666"/>
                    <a:pt x="456" y="666"/>
                  </a:cubicBezTo>
                  <a:close/>
                  <a:moveTo>
                    <a:pt x="456" y="745"/>
                  </a:moveTo>
                  <a:cubicBezTo>
                    <a:pt x="456" y="760"/>
                    <a:pt x="456" y="760"/>
                    <a:pt x="456" y="760"/>
                  </a:cubicBezTo>
                  <a:cubicBezTo>
                    <a:pt x="455" y="759"/>
                    <a:pt x="453" y="758"/>
                    <a:pt x="452" y="757"/>
                  </a:cubicBezTo>
                  <a:cubicBezTo>
                    <a:pt x="452" y="745"/>
                    <a:pt x="452" y="745"/>
                    <a:pt x="452" y="745"/>
                  </a:cubicBezTo>
                  <a:cubicBezTo>
                    <a:pt x="455" y="745"/>
                    <a:pt x="455" y="745"/>
                    <a:pt x="455" y="745"/>
                  </a:cubicBezTo>
                  <a:lnTo>
                    <a:pt x="456" y="745"/>
                  </a:lnTo>
                  <a:close/>
                  <a:moveTo>
                    <a:pt x="445" y="4"/>
                  </a:moveTo>
                  <a:cubicBezTo>
                    <a:pt x="447" y="4"/>
                    <a:pt x="450" y="4"/>
                    <a:pt x="452" y="5"/>
                  </a:cubicBezTo>
                  <a:cubicBezTo>
                    <a:pt x="452" y="29"/>
                    <a:pt x="452" y="29"/>
                    <a:pt x="452" y="29"/>
                  </a:cubicBezTo>
                  <a:cubicBezTo>
                    <a:pt x="450" y="24"/>
                    <a:pt x="448" y="20"/>
                    <a:pt x="445" y="16"/>
                  </a:cubicBezTo>
                  <a:cubicBezTo>
                    <a:pt x="445" y="4"/>
                    <a:pt x="445" y="4"/>
                    <a:pt x="445" y="4"/>
                  </a:cubicBezTo>
                  <a:close/>
                  <a:moveTo>
                    <a:pt x="452" y="789"/>
                  </a:moveTo>
                  <a:cubicBezTo>
                    <a:pt x="451" y="789"/>
                    <a:pt x="450" y="789"/>
                    <a:pt x="449" y="789"/>
                  </a:cubicBezTo>
                  <a:cubicBezTo>
                    <a:pt x="448" y="789"/>
                    <a:pt x="446" y="790"/>
                    <a:pt x="445" y="790"/>
                  </a:cubicBezTo>
                  <a:cubicBezTo>
                    <a:pt x="445" y="776"/>
                    <a:pt x="445" y="776"/>
                    <a:pt x="445" y="776"/>
                  </a:cubicBezTo>
                  <a:cubicBezTo>
                    <a:pt x="447" y="777"/>
                    <a:pt x="450" y="779"/>
                    <a:pt x="452" y="781"/>
                  </a:cubicBezTo>
                  <a:cubicBezTo>
                    <a:pt x="452" y="789"/>
                    <a:pt x="452" y="789"/>
                    <a:pt x="452" y="789"/>
                  </a:cubicBezTo>
                  <a:close/>
                  <a:moveTo>
                    <a:pt x="452" y="42"/>
                  </a:moveTo>
                  <a:cubicBezTo>
                    <a:pt x="452" y="50"/>
                    <a:pt x="452" y="50"/>
                    <a:pt x="452" y="50"/>
                  </a:cubicBezTo>
                  <a:cubicBezTo>
                    <a:pt x="450" y="50"/>
                    <a:pt x="447" y="50"/>
                    <a:pt x="445" y="50"/>
                  </a:cubicBezTo>
                  <a:cubicBezTo>
                    <a:pt x="445" y="43"/>
                    <a:pt x="445" y="43"/>
                    <a:pt x="445" y="43"/>
                  </a:cubicBezTo>
                  <a:cubicBezTo>
                    <a:pt x="448" y="42"/>
                    <a:pt x="450" y="42"/>
                    <a:pt x="452" y="42"/>
                  </a:cubicBezTo>
                  <a:close/>
                  <a:moveTo>
                    <a:pt x="452" y="72"/>
                  </a:moveTo>
                  <a:cubicBezTo>
                    <a:pt x="452" y="110"/>
                    <a:pt x="452" y="110"/>
                    <a:pt x="452" y="110"/>
                  </a:cubicBezTo>
                  <a:cubicBezTo>
                    <a:pt x="451" y="111"/>
                    <a:pt x="449" y="112"/>
                    <a:pt x="447" y="113"/>
                  </a:cubicBezTo>
                  <a:cubicBezTo>
                    <a:pt x="447" y="114"/>
                    <a:pt x="447" y="114"/>
                    <a:pt x="448" y="114"/>
                  </a:cubicBezTo>
                  <a:cubicBezTo>
                    <a:pt x="449" y="114"/>
                    <a:pt x="450" y="114"/>
                    <a:pt x="452" y="114"/>
                  </a:cubicBezTo>
                  <a:cubicBezTo>
                    <a:pt x="452" y="125"/>
                    <a:pt x="452" y="125"/>
                    <a:pt x="452" y="125"/>
                  </a:cubicBezTo>
                  <a:cubicBezTo>
                    <a:pt x="450" y="125"/>
                    <a:pt x="448" y="125"/>
                    <a:pt x="445" y="124"/>
                  </a:cubicBezTo>
                  <a:cubicBezTo>
                    <a:pt x="445" y="73"/>
                    <a:pt x="445" y="73"/>
                    <a:pt x="445" y="73"/>
                  </a:cubicBezTo>
                  <a:cubicBezTo>
                    <a:pt x="447" y="73"/>
                    <a:pt x="449" y="73"/>
                    <a:pt x="451" y="73"/>
                  </a:cubicBezTo>
                  <a:cubicBezTo>
                    <a:pt x="451" y="72"/>
                    <a:pt x="452" y="72"/>
                    <a:pt x="452" y="72"/>
                  </a:cubicBezTo>
                  <a:close/>
                  <a:moveTo>
                    <a:pt x="452" y="128"/>
                  </a:moveTo>
                  <a:cubicBezTo>
                    <a:pt x="452" y="155"/>
                    <a:pt x="452" y="155"/>
                    <a:pt x="452" y="155"/>
                  </a:cubicBezTo>
                  <a:cubicBezTo>
                    <a:pt x="452" y="156"/>
                    <a:pt x="451" y="156"/>
                    <a:pt x="451" y="156"/>
                  </a:cubicBezTo>
                  <a:cubicBezTo>
                    <a:pt x="450" y="155"/>
                    <a:pt x="450" y="155"/>
                    <a:pt x="449" y="154"/>
                  </a:cubicBezTo>
                  <a:cubicBezTo>
                    <a:pt x="449" y="150"/>
                    <a:pt x="449" y="145"/>
                    <a:pt x="449" y="140"/>
                  </a:cubicBezTo>
                  <a:cubicBezTo>
                    <a:pt x="448" y="139"/>
                    <a:pt x="446" y="139"/>
                    <a:pt x="445" y="139"/>
                  </a:cubicBezTo>
                  <a:cubicBezTo>
                    <a:pt x="445" y="127"/>
                    <a:pt x="445" y="127"/>
                    <a:pt x="445" y="127"/>
                  </a:cubicBezTo>
                  <a:cubicBezTo>
                    <a:pt x="448" y="127"/>
                    <a:pt x="450" y="128"/>
                    <a:pt x="452" y="128"/>
                  </a:cubicBezTo>
                  <a:close/>
                  <a:moveTo>
                    <a:pt x="452" y="170"/>
                  </a:moveTo>
                  <a:cubicBezTo>
                    <a:pt x="452" y="199"/>
                    <a:pt x="452" y="199"/>
                    <a:pt x="452" y="199"/>
                  </a:cubicBezTo>
                  <a:cubicBezTo>
                    <a:pt x="450" y="198"/>
                    <a:pt x="448" y="198"/>
                    <a:pt x="445" y="197"/>
                  </a:cubicBezTo>
                  <a:cubicBezTo>
                    <a:pt x="445" y="193"/>
                    <a:pt x="445" y="193"/>
                    <a:pt x="445" y="193"/>
                  </a:cubicBezTo>
                  <a:cubicBezTo>
                    <a:pt x="450" y="193"/>
                    <a:pt x="450" y="193"/>
                    <a:pt x="450" y="193"/>
                  </a:cubicBezTo>
                  <a:cubicBezTo>
                    <a:pt x="448" y="186"/>
                    <a:pt x="448" y="181"/>
                    <a:pt x="445" y="178"/>
                  </a:cubicBezTo>
                  <a:cubicBezTo>
                    <a:pt x="445" y="168"/>
                    <a:pt x="445" y="168"/>
                    <a:pt x="445" y="168"/>
                  </a:cubicBezTo>
                  <a:cubicBezTo>
                    <a:pt x="448" y="169"/>
                    <a:pt x="450" y="169"/>
                    <a:pt x="452" y="170"/>
                  </a:cubicBezTo>
                  <a:close/>
                  <a:moveTo>
                    <a:pt x="452" y="224"/>
                  </a:moveTo>
                  <a:cubicBezTo>
                    <a:pt x="452" y="234"/>
                    <a:pt x="452" y="234"/>
                    <a:pt x="452" y="234"/>
                  </a:cubicBezTo>
                  <a:cubicBezTo>
                    <a:pt x="450" y="234"/>
                    <a:pt x="447" y="234"/>
                    <a:pt x="445" y="235"/>
                  </a:cubicBezTo>
                  <a:cubicBezTo>
                    <a:pt x="445" y="224"/>
                    <a:pt x="445" y="224"/>
                    <a:pt x="445" y="224"/>
                  </a:cubicBezTo>
                  <a:cubicBezTo>
                    <a:pt x="447" y="224"/>
                    <a:pt x="450" y="224"/>
                    <a:pt x="452" y="224"/>
                  </a:cubicBezTo>
                  <a:close/>
                  <a:moveTo>
                    <a:pt x="452" y="244"/>
                  </a:moveTo>
                  <a:cubicBezTo>
                    <a:pt x="452" y="254"/>
                    <a:pt x="452" y="254"/>
                    <a:pt x="452" y="254"/>
                  </a:cubicBezTo>
                  <a:cubicBezTo>
                    <a:pt x="450" y="254"/>
                    <a:pt x="448" y="253"/>
                    <a:pt x="445" y="253"/>
                  </a:cubicBezTo>
                  <a:cubicBezTo>
                    <a:pt x="445" y="241"/>
                    <a:pt x="445" y="241"/>
                    <a:pt x="445" y="241"/>
                  </a:cubicBezTo>
                  <a:cubicBezTo>
                    <a:pt x="447" y="243"/>
                    <a:pt x="449" y="243"/>
                    <a:pt x="452" y="244"/>
                  </a:cubicBezTo>
                  <a:close/>
                  <a:moveTo>
                    <a:pt x="452" y="262"/>
                  </a:moveTo>
                  <a:cubicBezTo>
                    <a:pt x="452" y="270"/>
                    <a:pt x="452" y="270"/>
                    <a:pt x="452" y="270"/>
                  </a:cubicBezTo>
                  <a:cubicBezTo>
                    <a:pt x="450" y="270"/>
                    <a:pt x="448" y="269"/>
                    <a:pt x="445" y="269"/>
                  </a:cubicBezTo>
                  <a:cubicBezTo>
                    <a:pt x="445" y="259"/>
                    <a:pt x="445" y="259"/>
                    <a:pt x="445" y="259"/>
                  </a:cubicBezTo>
                  <a:cubicBezTo>
                    <a:pt x="447" y="260"/>
                    <a:pt x="450" y="261"/>
                    <a:pt x="452" y="262"/>
                  </a:cubicBezTo>
                  <a:close/>
                  <a:moveTo>
                    <a:pt x="452" y="283"/>
                  </a:moveTo>
                  <a:cubicBezTo>
                    <a:pt x="452" y="293"/>
                    <a:pt x="452" y="293"/>
                    <a:pt x="452" y="293"/>
                  </a:cubicBezTo>
                  <a:cubicBezTo>
                    <a:pt x="449" y="292"/>
                    <a:pt x="447" y="291"/>
                    <a:pt x="445" y="291"/>
                  </a:cubicBezTo>
                  <a:cubicBezTo>
                    <a:pt x="445" y="281"/>
                    <a:pt x="445" y="281"/>
                    <a:pt x="445" y="281"/>
                  </a:cubicBezTo>
                  <a:cubicBezTo>
                    <a:pt x="447" y="282"/>
                    <a:pt x="450" y="283"/>
                    <a:pt x="452" y="283"/>
                  </a:cubicBezTo>
                  <a:close/>
                  <a:moveTo>
                    <a:pt x="452" y="308"/>
                  </a:moveTo>
                  <a:cubicBezTo>
                    <a:pt x="452" y="331"/>
                    <a:pt x="452" y="331"/>
                    <a:pt x="452" y="331"/>
                  </a:cubicBezTo>
                  <a:cubicBezTo>
                    <a:pt x="451" y="330"/>
                    <a:pt x="450" y="329"/>
                    <a:pt x="450" y="327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6" y="322"/>
                    <a:pt x="447" y="322"/>
                    <a:pt x="448" y="322"/>
                  </a:cubicBezTo>
                  <a:cubicBezTo>
                    <a:pt x="448" y="318"/>
                    <a:pt x="448" y="314"/>
                    <a:pt x="448" y="310"/>
                  </a:cubicBezTo>
                  <a:cubicBezTo>
                    <a:pt x="447" y="309"/>
                    <a:pt x="446" y="309"/>
                    <a:pt x="445" y="309"/>
                  </a:cubicBezTo>
                  <a:cubicBezTo>
                    <a:pt x="445" y="304"/>
                    <a:pt x="445" y="304"/>
                    <a:pt x="445" y="304"/>
                  </a:cubicBezTo>
                  <a:cubicBezTo>
                    <a:pt x="448" y="305"/>
                    <a:pt x="450" y="306"/>
                    <a:pt x="452" y="308"/>
                  </a:cubicBezTo>
                  <a:close/>
                  <a:moveTo>
                    <a:pt x="452" y="378"/>
                  </a:moveTo>
                  <a:cubicBezTo>
                    <a:pt x="452" y="390"/>
                    <a:pt x="452" y="390"/>
                    <a:pt x="452" y="390"/>
                  </a:cubicBezTo>
                  <a:cubicBezTo>
                    <a:pt x="445" y="395"/>
                    <a:pt x="445" y="395"/>
                    <a:pt x="445" y="395"/>
                  </a:cubicBezTo>
                  <a:cubicBezTo>
                    <a:pt x="445" y="378"/>
                    <a:pt x="445" y="378"/>
                    <a:pt x="445" y="378"/>
                  </a:cubicBezTo>
                  <a:cubicBezTo>
                    <a:pt x="452" y="378"/>
                    <a:pt x="452" y="378"/>
                    <a:pt x="452" y="378"/>
                  </a:cubicBezTo>
                  <a:close/>
                  <a:moveTo>
                    <a:pt x="452" y="474"/>
                  </a:moveTo>
                  <a:cubicBezTo>
                    <a:pt x="452" y="480"/>
                    <a:pt x="452" y="480"/>
                    <a:pt x="452" y="480"/>
                  </a:cubicBezTo>
                  <a:cubicBezTo>
                    <a:pt x="450" y="480"/>
                    <a:pt x="449" y="480"/>
                    <a:pt x="446" y="480"/>
                  </a:cubicBezTo>
                  <a:cubicBezTo>
                    <a:pt x="446" y="481"/>
                    <a:pt x="446" y="482"/>
                    <a:pt x="446" y="483"/>
                  </a:cubicBezTo>
                  <a:cubicBezTo>
                    <a:pt x="448" y="484"/>
                    <a:pt x="450" y="485"/>
                    <a:pt x="452" y="486"/>
                  </a:cubicBezTo>
                  <a:cubicBezTo>
                    <a:pt x="452" y="490"/>
                    <a:pt x="452" y="490"/>
                    <a:pt x="452" y="490"/>
                  </a:cubicBezTo>
                  <a:cubicBezTo>
                    <a:pt x="449" y="488"/>
                    <a:pt x="447" y="487"/>
                    <a:pt x="445" y="487"/>
                  </a:cubicBezTo>
                  <a:cubicBezTo>
                    <a:pt x="445" y="479"/>
                    <a:pt x="445" y="479"/>
                    <a:pt x="445" y="479"/>
                  </a:cubicBezTo>
                  <a:cubicBezTo>
                    <a:pt x="448" y="478"/>
                    <a:pt x="450" y="476"/>
                    <a:pt x="452" y="474"/>
                  </a:cubicBezTo>
                  <a:close/>
                  <a:moveTo>
                    <a:pt x="452" y="491"/>
                  </a:moveTo>
                  <a:cubicBezTo>
                    <a:pt x="452" y="495"/>
                    <a:pt x="452" y="495"/>
                    <a:pt x="452" y="495"/>
                  </a:cubicBezTo>
                  <a:cubicBezTo>
                    <a:pt x="450" y="496"/>
                    <a:pt x="448" y="497"/>
                    <a:pt x="445" y="499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48" y="493"/>
                    <a:pt x="450" y="493"/>
                    <a:pt x="452" y="491"/>
                  </a:cubicBezTo>
                  <a:close/>
                  <a:moveTo>
                    <a:pt x="452" y="511"/>
                  </a:moveTo>
                  <a:cubicBezTo>
                    <a:pt x="452" y="523"/>
                    <a:pt x="452" y="523"/>
                    <a:pt x="452" y="523"/>
                  </a:cubicBezTo>
                  <a:cubicBezTo>
                    <a:pt x="450" y="522"/>
                    <a:pt x="447" y="521"/>
                    <a:pt x="445" y="521"/>
                  </a:cubicBezTo>
                  <a:cubicBezTo>
                    <a:pt x="445" y="511"/>
                    <a:pt x="445" y="511"/>
                    <a:pt x="445" y="511"/>
                  </a:cubicBezTo>
                  <a:cubicBezTo>
                    <a:pt x="448" y="511"/>
                    <a:pt x="450" y="511"/>
                    <a:pt x="452" y="511"/>
                  </a:cubicBezTo>
                  <a:close/>
                  <a:moveTo>
                    <a:pt x="452" y="535"/>
                  </a:moveTo>
                  <a:cubicBezTo>
                    <a:pt x="452" y="544"/>
                    <a:pt x="452" y="544"/>
                    <a:pt x="452" y="544"/>
                  </a:cubicBezTo>
                  <a:cubicBezTo>
                    <a:pt x="450" y="546"/>
                    <a:pt x="447" y="547"/>
                    <a:pt x="445" y="548"/>
                  </a:cubicBezTo>
                  <a:cubicBezTo>
                    <a:pt x="445" y="539"/>
                    <a:pt x="445" y="539"/>
                    <a:pt x="445" y="539"/>
                  </a:cubicBezTo>
                  <a:cubicBezTo>
                    <a:pt x="446" y="539"/>
                    <a:pt x="446" y="538"/>
                    <a:pt x="446" y="537"/>
                  </a:cubicBezTo>
                  <a:cubicBezTo>
                    <a:pt x="448" y="537"/>
                    <a:pt x="450" y="536"/>
                    <a:pt x="452" y="535"/>
                  </a:cubicBezTo>
                  <a:close/>
                  <a:moveTo>
                    <a:pt x="452" y="550"/>
                  </a:moveTo>
                  <a:cubicBezTo>
                    <a:pt x="452" y="559"/>
                    <a:pt x="452" y="559"/>
                    <a:pt x="452" y="559"/>
                  </a:cubicBezTo>
                  <a:cubicBezTo>
                    <a:pt x="450" y="560"/>
                    <a:pt x="448" y="560"/>
                    <a:pt x="446" y="560"/>
                  </a:cubicBezTo>
                  <a:cubicBezTo>
                    <a:pt x="446" y="563"/>
                    <a:pt x="446" y="565"/>
                    <a:pt x="445" y="567"/>
                  </a:cubicBezTo>
                  <a:cubicBezTo>
                    <a:pt x="445" y="553"/>
                    <a:pt x="445" y="553"/>
                    <a:pt x="445" y="553"/>
                  </a:cubicBezTo>
                  <a:cubicBezTo>
                    <a:pt x="447" y="552"/>
                    <a:pt x="449" y="552"/>
                    <a:pt x="452" y="550"/>
                  </a:cubicBezTo>
                  <a:close/>
                  <a:moveTo>
                    <a:pt x="452" y="563"/>
                  </a:moveTo>
                  <a:cubicBezTo>
                    <a:pt x="450" y="565"/>
                    <a:pt x="447" y="566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6" y="589"/>
                    <a:pt x="447" y="590"/>
                    <a:pt x="448" y="590"/>
                  </a:cubicBezTo>
                  <a:cubicBezTo>
                    <a:pt x="449" y="590"/>
                    <a:pt x="451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1" y="579"/>
                    <a:pt x="450" y="579"/>
                    <a:pt x="450" y="579"/>
                  </a:cubicBezTo>
                  <a:cubicBezTo>
                    <a:pt x="450" y="577"/>
                    <a:pt x="450" y="576"/>
                    <a:pt x="450" y="574"/>
                  </a:cubicBezTo>
                  <a:cubicBezTo>
                    <a:pt x="450" y="574"/>
                    <a:pt x="451" y="574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lose/>
                  <a:moveTo>
                    <a:pt x="452" y="605"/>
                  </a:moveTo>
                  <a:cubicBezTo>
                    <a:pt x="452" y="616"/>
                    <a:pt x="452" y="616"/>
                    <a:pt x="452" y="616"/>
                  </a:cubicBezTo>
                  <a:cubicBezTo>
                    <a:pt x="450" y="614"/>
                    <a:pt x="448" y="613"/>
                    <a:pt x="445" y="613"/>
                  </a:cubicBezTo>
                  <a:cubicBezTo>
                    <a:pt x="445" y="606"/>
                    <a:pt x="445" y="606"/>
                    <a:pt x="445" y="606"/>
                  </a:cubicBezTo>
                  <a:cubicBezTo>
                    <a:pt x="447" y="606"/>
                    <a:pt x="450" y="605"/>
                    <a:pt x="452" y="605"/>
                  </a:cubicBezTo>
                  <a:close/>
                  <a:moveTo>
                    <a:pt x="452" y="627"/>
                  </a:moveTo>
                  <a:cubicBezTo>
                    <a:pt x="452" y="632"/>
                    <a:pt x="452" y="632"/>
                    <a:pt x="452" y="632"/>
                  </a:cubicBezTo>
                  <a:cubicBezTo>
                    <a:pt x="450" y="632"/>
                    <a:pt x="449" y="632"/>
                    <a:pt x="448" y="633"/>
                  </a:cubicBezTo>
                  <a:cubicBezTo>
                    <a:pt x="447" y="633"/>
                    <a:pt x="446" y="633"/>
                    <a:pt x="445" y="634"/>
                  </a:cubicBezTo>
                  <a:cubicBezTo>
                    <a:pt x="445" y="624"/>
                    <a:pt x="445" y="624"/>
                    <a:pt x="445" y="624"/>
                  </a:cubicBezTo>
                  <a:cubicBezTo>
                    <a:pt x="447" y="626"/>
                    <a:pt x="448" y="627"/>
                    <a:pt x="450" y="628"/>
                  </a:cubicBezTo>
                  <a:cubicBezTo>
                    <a:pt x="452" y="627"/>
                    <a:pt x="452" y="627"/>
                    <a:pt x="452" y="627"/>
                  </a:cubicBezTo>
                  <a:close/>
                  <a:moveTo>
                    <a:pt x="452" y="666"/>
                  </a:moveTo>
                  <a:cubicBezTo>
                    <a:pt x="452" y="688"/>
                    <a:pt x="452" y="688"/>
                    <a:pt x="452" y="688"/>
                  </a:cubicBezTo>
                  <a:cubicBezTo>
                    <a:pt x="450" y="680"/>
                    <a:pt x="450" y="680"/>
                    <a:pt x="449" y="679"/>
                  </a:cubicBezTo>
                  <a:cubicBezTo>
                    <a:pt x="448" y="681"/>
                    <a:pt x="446" y="683"/>
                    <a:pt x="445" y="684"/>
                  </a:cubicBezTo>
                  <a:cubicBezTo>
                    <a:pt x="445" y="672"/>
                    <a:pt x="445" y="672"/>
                    <a:pt x="445" y="672"/>
                  </a:cubicBezTo>
                  <a:cubicBezTo>
                    <a:pt x="448" y="668"/>
                    <a:pt x="448" y="668"/>
                    <a:pt x="449" y="666"/>
                  </a:cubicBezTo>
                  <a:cubicBezTo>
                    <a:pt x="450" y="666"/>
                    <a:pt x="451" y="666"/>
                    <a:pt x="452" y="666"/>
                  </a:cubicBezTo>
                  <a:close/>
                  <a:moveTo>
                    <a:pt x="452" y="745"/>
                  </a:moveTo>
                  <a:cubicBezTo>
                    <a:pt x="452" y="757"/>
                    <a:pt x="452" y="757"/>
                    <a:pt x="452" y="757"/>
                  </a:cubicBezTo>
                  <a:cubicBezTo>
                    <a:pt x="449" y="754"/>
                    <a:pt x="449" y="754"/>
                    <a:pt x="449" y="754"/>
                  </a:cubicBezTo>
                  <a:cubicBezTo>
                    <a:pt x="445" y="754"/>
                    <a:pt x="445" y="754"/>
                    <a:pt x="445" y="754"/>
                  </a:cubicBezTo>
                  <a:cubicBezTo>
                    <a:pt x="445" y="745"/>
                    <a:pt x="445" y="745"/>
                    <a:pt x="445" y="745"/>
                  </a:cubicBezTo>
                  <a:cubicBezTo>
                    <a:pt x="452" y="745"/>
                    <a:pt x="452" y="745"/>
                    <a:pt x="452" y="745"/>
                  </a:cubicBezTo>
                  <a:close/>
                  <a:moveTo>
                    <a:pt x="445" y="535"/>
                  </a:moveTo>
                  <a:cubicBezTo>
                    <a:pt x="445" y="526"/>
                    <a:pt x="445" y="526"/>
                    <a:pt x="445" y="526"/>
                  </a:cubicBezTo>
                  <a:cubicBezTo>
                    <a:pt x="446" y="526"/>
                    <a:pt x="446" y="526"/>
                    <a:pt x="446" y="526"/>
                  </a:cubicBezTo>
                  <a:cubicBezTo>
                    <a:pt x="449" y="529"/>
                    <a:pt x="449" y="529"/>
                    <a:pt x="449" y="533"/>
                  </a:cubicBezTo>
                  <a:cubicBezTo>
                    <a:pt x="448" y="535"/>
                    <a:pt x="448" y="535"/>
                    <a:pt x="445" y="535"/>
                  </a:cubicBezTo>
                  <a:close/>
                  <a:moveTo>
                    <a:pt x="439" y="3"/>
                  </a:moveTo>
                  <a:cubicBezTo>
                    <a:pt x="441" y="3"/>
                    <a:pt x="443" y="3"/>
                    <a:pt x="445" y="4"/>
                  </a:cubicBezTo>
                  <a:cubicBezTo>
                    <a:pt x="445" y="16"/>
                    <a:pt x="445" y="16"/>
                    <a:pt x="445" y="16"/>
                  </a:cubicBezTo>
                  <a:cubicBezTo>
                    <a:pt x="444" y="14"/>
                    <a:pt x="442" y="13"/>
                    <a:pt x="439" y="12"/>
                  </a:cubicBezTo>
                  <a:cubicBezTo>
                    <a:pt x="439" y="3"/>
                    <a:pt x="439" y="3"/>
                    <a:pt x="439" y="3"/>
                  </a:cubicBezTo>
                  <a:close/>
                  <a:moveTo>
                    <a:pt x="445" y="790"/>
                  </a:moveTo>
                  <a:cubicBezTo>
                    <a:pt x="443" y="790"/>
                    <a:pt x="441" y="791"/>
                    <a:pt x="439" y="791"/>
                  </a:cubicBezTo>
                  <a:cubicBezTo>
                    <a:pt x="439" y="783"/>
                    <a:pt x="439" y="783"/>
                    <a:pt x="439" y="783"/>
                  </a:cubicBezTo>
                  <a:cubicBezTo>
                    <a:pt x="439" y="769"/>
                    <a:pt x="439" y="769"/>
                    <a:pt x="439" y="769"/>
                  </a:cubicBezTo>
                  <a:cubicBezTo>
                    <a:pt x="441" y="772"/>
                    <a:pt x="443" y="774"/>
                    <a:pt x="445" y="776"/>
                  </a:cubicBezTo>
                  <a:cubicBezTo>
                    <a:pt x="445" y="790"/>
                    <a:pt x="445" y="790"/>
                    <a:pt x="445" y="790"/>
                  </a:cubicBezTo>
                  <a:close/>
                  <a:moveTo>
                    <a:pt x="445" y="43"/>
                  </a:moveTo>
                  <a:cubicBezTo>
                    <a:pt x="445" y="50"/>
                    <a:pt x="445" y="50"/>
                    <a:pt x="445" y="50"/>
                  </a:cubicBezTo>
                  <a:cubicBezTo>
                    <a:pt x="443" y="50"/>
                    <a:pt x="441" y="49"/>
                    <a:pt x="439" y="48"/>
                  </a:cubicBezTo>
                  <a:cubicBezTo>
                    <a:pt x="439" y="39"/>
                    <a:pt x="439" y="39"/>
                    <a:pt x="439" y="39"/>
                  </a:cubicBezTo>
                  <a:cubicBezTo>
                    <a:pt x="441" y="40"/>
                    <a:pt x="443" y="42"/>
                    <a:pt x="445" y="43"/>
                  </a:cubicBezTo>
                  <a:cubicBezTo>
                    <a:pt x="445" y="43"/>
                    <a:pt x="445" y="43"/>
                    <a:pt x="445" y="43"/>
                  </a:cubicBezTo>
                  <a:close/>
                  <a:moveTo>
                    <a:pt x="445" y="73"/>
                  </a:moveTo>
                  <a:cubicBezTo>
                    <a:pt x="445" y="124"/>
                    <a:pt x="445" y="124"/>
                    <a:pt x="445" y="124"/>
                  </a:cubicBezTo>
                  <a:cubicBezTo>
                    <a:pt x="443" y="124"/>
                    <a:pt x="441" y="124"/>
                    <a:pt x="439" y="124"/>
                  </a:cubicBezTo>
                  <a:cubicBezTo>
                    <a:pt x="439" y="99"/>
                    <a:pt x="439" y="99"/>
                    <a:pt x="439" y="99"/>
                  </a:cubicBezTo>
                  <a:cubicBezTo>
                    <a:pt x="440" y="98"/>
                    <a:pt x="441" y="98"/>
                    <a:pt x="442" y="98"/>
                  </a:cubicBezTo>
                  <a:cubicBezTo>
                    <a:pt x="442" y="97"/>
                    <a:pt x="442" y="97"/>
                    <a:pt x="443" y="96"/>
                  </a:cubicBezTo>
                  <a:cubicBezTo>
                    <a:pt x="439" y="96"/>
                    <a:pt x="439" y="96"/>
                    <a:pt x="439" y="96"/>
                  </a:cubicBezTo>
                  <a:cubicBezTo>
                    <a:pt x="439" y="87"/>
                    <a:pt x="439" y="87"/>
                    <a:pt x="439" y="87"/>
                  </a:cubicBezTo>
                  <a:cubicBezTo>
                    <a:pt x="440" y="86"/>
                    <a:pt x="441" y="86"/>
                    <a:pt x="442" y="86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9" y="73"/>
                    <a:pt x="439" y="73"/>
                    <a:pt x="439" y="73"/>
                  </a:cubicBezTo>
                  <a:cubicBezTo>
                    <a:pt x="441" y="73"/>
                    <a:pt x="443" y="73"/>
                    <a:pt x="445" y="73"/>
                  </a:cubicBezTo>
                  <a:close/>
                  <a:moveTo>
                    <a:pt x="445" y="127"/>
                  </a:moveTo>
                  <a:cubicBezTo>
                    <a:pt x="445" y="139"/>
                    <a:pt x="445" y="139"/>
                    <a:pt x="445" y="139"/>
                  </a:cubicBezTo>
                  <a:cubicBezTo>
                    <a:pt x="443" y="139"/>
                    <a:pt x="441" y="138"/>
                    <a:pt x="439" y="138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41" y="126"/>
                    <a:pt x="443" y="127"/>
                    <a:pt x="445" y="127"/>
                  </a:cubicBezTo>
                  <a:close/>
                  <a:moveTo>
                    <a:pt x="445" y="168"/>
                  </a:moveTo>
                  <a:cubicBezTo>
                    <a:pt x="445" y="178"/>
                    <a:pt x="445" y="178"/>
                    <a:pt x="445" y="178"/>
                  </a:cubicBezTo>
                  <a:cubicBezTo>
                    <a:pt x="444" y="177"/>
                    <a:pt x="442" y="175"/>
                    <a:pt x="439" y="174"/>
                  </a:cubicBezTo>
                  <a:cubicBezTo>
                    <a:pt x="439" y="167"/>
                    <a:pt x="439" y="167"/>
                    <a:pt x="439" y="167"/>
                  </a:cubicBezTo>
                  <a:cubicBezTo>
                    <a:pt x="441" y="167"/>
                    <a:pt x="443" y="168"/>
                    <a:pt x="445" y="168"/>
                  </a:cubicBezTo>
                  <a:close/>
                  <a:moveTo>
                    <a:pt x="445" y="193"/>
                  </a:moveTo>
                  <a:cubicBezTo>
                    <a:pt x="445" y="197"/>
                    <a:pt x="445" y="197"/>
                    <a:pt x="445" y="197"/>
                  </a:cubicBezTo>
                  <a:cubicBezTo>
                    <a:pt x="443" y="197"/>
                    <a:pt x="441" y="196"/>
                    <a:pt x="439" y="196"/>
                  </a:cubicBezTo>
                  <a:cubicBezTo>
                    <a:pt x="439" y="189"/>
                    <a:pt x="439" y="189"/>
                    <a:pt x="439" y="189"/>
                  </a:cubicBezTo>
                  <a:cubicBezTo>
                    <a:pt x="440" y="191"/>
                    <a:pt x="442" y="192"/>
                    <a:pt x="444" y="193"/>
                  </a:cubicBezTo>
                  <a:cubicBezTo>
                    <a:pt x="445" y="193"/>
                    <a:pt x="445" y="193"/>
                    <a:pt x="445" y="193"/>
                  </a:cubicBezTo>
                  <a:close/>
                  <a:moveTo>
                    <a:pt x="445" y="224"/>
                  </a:moveTo>
                  <a:cubicBezTo>
                    <a:pt x="445" y="235"/>
                    <a:pt x="445" y="235"/>
                    <a:pt x="445" y="235"/>
                  </a:cubicBezTo>
                  <a:cubicBezTo>
                    <a:pt x="444" y="235"/>
                    <a:pt x="443" y="236"/>
                    <a:pt x="441" y="236"/>
                  </a:cubicBezTo>
                  <a:cubicBezTo>
                    <a:pt x="441" y="239"/>
                    <a:pt x="443" y="240"/>
                    <a:pt x="445" y="241"/>
                  </a:cubicBezTo>
                  <a:cubicBezTo>
                    <a:pt x="445" y="253"/>
                    <a:pt x="445" y="253"/>
                    <a:pt x="445" y="253"/>
                  </a:cubicBezTo>
                  <a:cubicBezTo>
                    <a:pt x="443" y="253"/>
                    <a:pt x="441" y="253"/>
                    <a:pt x="439" y="253"/>
                  </a:cubicBezTo>
                  <a:cubicBezTo>
                    <a:pt x="439" y="224"/>
                    <a:pt x="439" y="224"/>
                    <a:pt x="439" y="224"/>
                  </a:cubicBezTo>
                  <a:cubicBezTo>
                    <a:pt x="441" y="224"/>
                    <a:pt x="443" y="224"/>
                    <a:pt x="445" y="224"/>
                  </a:cubicBezTo>
                  <a:close/>
                  <a:moveTo>
                    <a:pt x="445" y="259"/>
                  </a:moveTo>
                  <a:cubicBezTo>
                    <a:pt x="445" y="269"/>
                    <a:pt x="445" y="269"/>
                    <a:pt x="445" y="269"/>
                  </a:cubicBezTo>
                  <a:cubicBezTo>
                    <a:pt x="443" y="268"/>
                    <a:pt x="441" y="268"/>
                    <a:pt x="439" y="268"/>
                  </a:cubicBezTo>
                  <a:cubicBezTo>
                    <a:pt x="439" y="257"/>
                    <a:pt x="439" y="257"/>
                    <a:pt x="439" y="257"/>
                  </a:cubicBezTo>
                  <a:cubicBezTo>
                    <a:pt x="441" y="258"/>
                    <a:pt x="443" y="259"/>
                    <a:pt x="445" y="259"/>
                  </a:cubicBezTo>
                  <a:close/>
                  <a:moveTo>
                    <a:pt x="445" y="281"/>
                  </a:moveTo>
                  <a:cubicBezTo>
                    <a:pt x="445" y="291"/>
                    <a:pt x="445" y="291"/>
                    <a:pt x="445" y="291"/>
                  </a:cubicBezTo>
                  <a:cubicBezTo>
                    <a:pt x="443" y="290"/>
                    <a:pt x="441" y="289"/>
                    <a:pt x="439" y="289"/>
                  </a:cubicBezTo>
                  <a:cubicBezTo>
                    <a:pt x="439" y="277"/>
                    <a:pt x="439" y="277"/>
                    <a:pt x="439" y="277"/>
                  </a:cubicBezTo>
                  <a:cubicBezTo>
                    <a:pt x="441" y="279"/>
                    <a:pt x="443" y="280"/>
                    <a:pt x="445" y="281"/>
                  </a:cubicBezTo>
                  <a:close/>
                  <a:moveTo>
                    <a:pt x="445" y="304"/>
                  </a:moveTo>
                  <a:cubicBezTo>
                    <a:pt x="445" y="309"/>
                    <a:pt x="445" y="309"/>
                    <a:pt x="445" y="309"/>
                  </a:cubicBezTo>
                  <a:cubicBezTo>
                    <a:pt x="444" y="308"/>
                    <a:pt x="443" y="308"/>
                    <a:pt x="442" y="307"/>
                  </a:cubicBezTo>
                  <a:cubicBezTo>
                    <a:pt x="442" y="314"/>
                    <a:pt x="442" y="317"/>
                    <a:pt x="445" y="323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0" y="324"/>
                    <a:pt x="440" y="324"/>
                    <a:pt x="440" y="324"/>
                  </a:cubicBezTo>
                  <a:cubicBezTo>
                    <a:pt x="440" y="323"/>
                    <a:pt x="440" y="322"/>
                    <a:pt x="440" y="321"/>
                  </a:cubicBezTo>
                  <a:cubicBezTo>
                    <a:pt x="440" y="321"/>
                    <a:pt x="440" y="321"/>
                    <a:pt x="439" y="321"/>
                  </a:cubicBezTo>
                  <a:cubicBezTo>
                    <a:pt x="439" y="302"/>
                    <a:pt x="439" y="302"/>
                    <a:pt x="439" y="302"/>
                  </a:cubicBezTo>
                  <a:cubicBezTo>
                    <a:pt x="441" y="302"/>
                    <a:pt x="443" y="303"/>
                    <a:pt x="445" y="304"/>
                  </a:cubicBezTo>
                  <a:close/>
                  <a:moveTo>
                    <a:pt x="445" y="378"/>
                  </a:moveTo>
                  <a:cubicBezTo>
                    <a:pt x="445" y="395"/>
                    <a:pt x="445" y="395"/>
                    <a:pt x="445" y="395"/>
                  </a:cubicBezTo>
                  <a:cubicBezTo>
                    <a:pt x="439" y="400"/>
                    <a:pt x="439" y="400"/>
                    <a:pt x="439" y="400"/>
                  </a:cubicBezTo>
                  <a:cubicBezTo>
                    <a:pt x="439" y="378"/>
                    <a:pt x="439" y="378"/>
                    <a:pt x="439" y="378"/>
                  </a:cubicBezTo>
                  <a:cubicBezTo>
                    <a:pt x="445" y="378"/>
                    <a:pt x="445" y="378"/>
                    <a:pt x="445" y="378"/>
                  </a:cubicBezTo>
                  <a:close/>
                  <a:moveTo>
                    <a:pt x="445" y="479"/>
                  </a:moveTo>
                  <a:cubicBezTo>
                    <a:pt x="445" y="487"/>
                    <a:pt x="445" y="487"/>
                    <a:pt x="445" y="487"/>
                  </a:cubicBezTo>
                  <a:cubicBezTo>
                    <a:pt x="443" y="486"/>
                    <a:pt x="442" y="486"/>
                    <a:pt x="439" y="486"/>
                  </a:cubicBezTo>
                  <a:cubicBezTo>
                    <a:pt x="439" y="482"/>
                    <a:pt x="439" y="482"/>
                    <a:pt x="439" y="482"/>
                  </a:cubicBezTo>
                  <a:cubicBezTo>
                    <a:pt x="441" y="482"/>
                    <a:pt x="443" y="480"/>
                    <a:pt x="445" y="479"/>
                  </a:cubicBezTo>
                  <a:close/>
                  <a:moveTo>
                    <a:pt x="445" y="493"/>
                  </a:moveTo>
                  <a:cubicBezTo>
                    <a:pt x="445" y="499"/>
                    <a:pt x="445" y="499"/>
                    <a:pt x="445" y="499"/>
                  </a:cubicBezTo>
                  <a:cubicBezTo>
                    <a:pt x="443" y="499"/>
                    <a:pt x="441" y="501"/>
                    <a:pt x="439" y="501"/>
                  </a:cubicBezTo>
                  <a:cubicBezTo>
                    <a:pt x="439" y="498"/>
                    <a:pt x="439" y="498"/>
                    <a:pt x="439" y="498"/>
                  </a:cubicBezTo>
                  <a:cubicBezTo>
                    <a:pt x="440" y="498"/>
                    <a:pt x="440" y="498"/>
                    <a:pt x="440" y="498"/>
                  </a:cubicBezTo>
                  <a:cubicBezTo>
                    <a:pt x="440" y="497"/>
                    <a:pt x="440" y="496"/>
                    <a:pt x="439" y="495"/>
                  </a:cubicBezTo>
                  <a:cubicBezTo>
                    <a:pt x="439" y="490"/>
                    <a:pt x="439" y="490"/>
                    <a:pt x="439" y="490"/>
                  </a:cubicBezTo>
                  <a:cubicBezTo>
                    <a:pt x="440" y="491"/>
                    <a:pt x="441" y="492"/>
                    <a:pt x="443" y="493"/>
                  </a:cubicBezTo>
                  <a:cubicBezTo>
                    <a:pt x="444" y="493"/>
                    <a:pt x="444" y="493"/>
                    <a:pt x="445" y="493"/>
                  </a:cubicBezTo>
                  <a:close/>
                  <a:moveTo>
                    <a:pt x="445" y="511"/>
                  </a:moveTo>
                  <a:cubicBezTo>
                    <a:pt x="445" y="521"/>
                    <a:pt x="445" y="521"/>
                    <a:pt x="445" y="521"/>
                  </a:cubicBezTo>
                  <a:cubicBezTo>
                    <a:pt x="443" y="521"/>
                    <a:pt x="441" y="521"/>
                    <a:pt x="439" y="522"/>
                  </a:cubicBezTo>
                  <a:cubicBezTo>
                    <a:pt x="439" y="511"/>
                    <a:pt x="439" y="511"/>
                    <a:pt x="439" y="511"/>
                  </a:cubicBezTo>
                  <a:cubicBezTo>
                    <a:pt x="441" y="511"/>
                    <a:pt x="443" y="511"/>
                    <a:pt x="445" y="511"/>
                  </a:cubicBezTo>
                  <a:close/>
                  <a:moveTo>
                    <a:pt x="445" y="526"/>
                  </a:moveTo>
                  <a:cubicBezTo>
                    <a:pt x="445" y="535"/>
                    <a:pt x="445" y="535"/>
                    <a:pt x="445" y="535"/>
                  </a:cubicBezTo>
                  <a:cubicBezTo>
                    <a:pt x="445" y="535"/>
                    <a:pt x="444" y="536"/>
                    <a:pt x="443" y="536"/>
                  </a:cubicBezTo>
                  <a:cubicBezTo>
                    <a:pt x="441" y="533"/>
                    <a:pt x="441" y="531"/>
                    <a:pt x="441" y="528"/>
                  </a:cubicBezTo>
                  <a:cubicBezTo>
                    <a:pt x="442" y="526"/>
                    <a:pt x="442" y="526"/>
                    <a:pt x="445" y="526"/>
                  </a:cubicBezTo>
                  <a:close/>
                  <a:moveTo>
                    <a:pt x="445" y="539"/>
                  </a:moveTo>
                  <a:cubicBezTo>
                    <a:pt x="445" y="548"/>
                    <a:pt x="445" y="548"/>
                    <a:pt x="445" y="548"/>
                  </a:cubicBezTo>
                  <a:cubicBezTo>
                    <a:pt x="444" y="549"/>
                    <a:pt x="443" y="549"/>
                    <a:pt x="442" y="550"/>
                  </a:cubicBezTo>
                  <a:cubicBezTo>
                    <a:pt x="442" y="551"/>
                    <a:pt x="442" y="553"/>
                    <a:pt x="442" y="554"/>
                  </a:cubicBezTo>
                  <a:cubicBezTo>
                    <a:pt x="443" y="554"/>
                    <a:pt x="444" y="554"/>
                    <a:pt x="445" y="553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3" y="586"/>
                    <a:pt x="441" y="582"/>
                    <a:pt x="439" y="577"/>
                  </a:cubicBezTo>
                  <a:cubicBezTo>
                    <a:pt x="439" y="546"/>
                    <a:pt x="439" y="546"/>
                    <a:pt x="439" y="546"/>
                  </a:cubicBezTo>
                  <a:cubicBezTo>
                    <a:pt x="441" y="544"/>
                    <a:pt x="444" y="541"/>
                    <a:pt x="445" y="539"/>
                  </a:cubicBezTo>
                  <a:close/>
                  <a:moveTo>
                    <a:pt x="445" y="606"/>
                  </a:moveTo>
                  <a:cubicBezTo>
                    <a:pt x="445" y="613"/>
                    <a:pt x="445" y="613"/>
                    <a:pt x="445" y="613"/>
                  </a:cubicBezTo>
                  <a:cubicBezTo>
                    <a:pt x="444" y="613"/>
                    <a:pt x="442" y="613"/>
                    <a:pt x="439" y="613"/>
                  </a:cubicBezTo>
                  <a:cubicBezTo>
                    <a:pt x="439" y="607"/>
                    <a:pt x="439" y="607"/>
                    <a:pt x="439" y="607"/>
                  </a:cubicBezTo>
                  <a:cubicBezTo>
                    <a:pt x="441" y="607"/>
                    <a:pt x="443" y="606"/>
                    <a:pt x="445" y="606"/>
                  </a:cubicBezTo>
                  <a:close/>
                  <a:moveTo>
                    <a:pt x="445" y="624"/>
                  </a:moveTo>
                  <a:cubicBezTo>
                    <a:pt x="445" y="634"/>
                    <a:pt x="445" y="634"/>
                    <a:pt x="445" y="634"/>
                  </a:cubicBezTo>
                  <a:cubicBezTo>
                    <a:pt x="443" y="634"/>
                    <a:pt x="441" y="635"/>
                    <a:pt x="439" y="635"/>
                  </a:cubicBezTo>
                  <a:cubicBezTo>
                    <a:pt x="439" y="630"/>
                    <a:pt x="439" y="630"/>
                    <a:pt x="439" y="630"/>
                  </a:cubicBezTo>
                  <a:cubicBezTo>
                    <a:pt x="440" y="630"/>
                    <a:pt x="440" y="629"/>
                    <a:pt x="441" y="629"/>
                  </a:cubicBezTo>
                  <a:cubicBezTo>
                    <a:pt x="441" y="628"/>
                    <a:pt x="440" y="627"/>
                    <a:pt x="439" y="626"/>
                  </a:cubicBezTo>
                  <a:cubicBezTo>
                    <a:pt x="439" y="617"/>
                    <a:pt x="439" y="617"/>
                    <a:pt x="439" y="617"/>
                  </a:cubicBezTo>
                  <a:cubicBezTo>
                    <a:pt x="441" y="620"/>
                    <a:pt x="443" y="622"/>
                    <a:pt x="445" y="624"/>
                  </a:cubicBezTo>
                  <a:close/>
                  <a:moveTo>
                    <a:pt x="445" y="672"/>
                  </a:moveTo>
                  <a:cubicBezTo>
                    <a:pt x="445" y="684"/>
                    <a:pt x="445" y="684"/>
                    <a:pt x="445" y="684"/>
                  </a:cubicBezTo>
                  <a:cubicBezTo>
                    <a:pt x="445" y="685"/>
                    <a:pt x="445" y="685"/>
                    <a:pt x="445" y="685"/>
                  </a:cubicBezTo>
                  <a:cubicBezTo>
                    <a:pt x="443" y="683"/>
                    <a:pt x="441" y="681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ubicBezTo>
                    <a:pt x="442" y="675"/>
                    <a:pt x="444" y="673"/>
                    <a:pt x="445" y="672"/>
                  </a:cubicBezTo>
                  <a:close/>
                  <a:moveTo>
                    <a:pt x="445" y="745"/>
                  </a:moveTo>
                  <a:cubicBezTo>
                    <a:pt x="445" y="754"/>
                    <a:pt x="445" y="754"/>
                    <a:pt x="445" y="754"/>
                  </a:cubicBezTo>
                  <a:cubicBezTo>
                    <a:pt x="442" y="754"/>
                    <a:pt x="440" y="754"/>
                    <a:pt x="439" y="754"/>
                  </a:cubicBezTo>
                  <a:cubicBezTo>
                    <a:pt x="439" y="745"/>
                    <a:pt x="439" y="745"/>
                    <a:pt x="439" y="745"/>
                  </a:cubicBezTo>
                  <a:cubicBezTo>
                    <a:pt x="445" y="745"/>
                    <a:pt x="445" y="745"/>
                    <a:pt x="445" y="745"/>
                  </a:cubicBezTo>
                  <a:close/>
                  <a:moveTo>
                    <a:pt x="439" y="462"/>
                  </a:moveTo>
                  <a:cubicBezTo>
                    <a:pt x="439" y="459"/>
                    <a:pt x="439" y="459"/>
                    <a:pt x="439" y="459"/>
                  </a:cubicBezTo>
                  <a:cubicBezTo>
                    <a:pt x="440" y="461"/>
                    <a:pt x="440" y="462"/>
                    <a:pt x="440" y="463"/>
                  </a:cubicBezTo>
                  <a:lnTo>
                    <a:pt x="439" y="462"/>
                  </a:lnTo>
                  <a:close/>
                  <a:moveTo>
                    <a:pt x="435" y="2"/>
                  </a:moveTo>
                  <a:cubicBezTo>
                    <a:pt x="436" y="2"/>
                    <a:pt x="436" y="2"/>
                    <a:pt x="437" y="2"/>
                  </a:cubicBezTo>
                  <a:cubicBezTo>
                    <a:pt x="438" y="2"/>
                    <a:pt x="438" y="2"/>
                    <a:pt x="439" y="3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8" y="11"/>
                    <a:pt x="436" y="11"/>
                    <a:pt x="435" y="10"/>
                  </a:cubicBezTo>
                  <a:cubicBezTo>
                    <a:pt x="435" y="2"/>
                    <a:pt x="435" y="2"/>
                    <a:pt x="435" y="2"/>
                  </a:cubicBezTo>
                  <a:close/>
                  <a:moveTo>
                    <a:pt x="439" y="791"/>
                  </a:moveTo>
                  <a:cubicBezTo>
                    <a:pt x="438" y="791"/>
                    <a:pt x="436" y="791"/>
                    <a:pt x="435" y="791"/>
                  </a:cubicBezTo>
                  <a:cubicBezTo>
                    <a:pt x="435" y="785"/>
                    <a:pt x="435" y="785"/>
                    <a:pt x="435" y="785"/>
                  </a:cubicBezTo>
                  <a:cubicBezTo>
                    <a:pt x="437" y="784"/>
                    <a:pt x="438" y="784"/>
                    <a:pt x="439" y="783"/>
                  </a:cubicBezTo>
                  <a:cubicBezTo>
                    <a:pt x="439" y="791"/>
                    <a:pt x="439" y="791"/>
                    <a:pt x="439" y="791"/>
                  </a:cubicBezTo>
                  <a:close/>
                  <a:moveTo>
                    <a:pt x="439" y="39"/>
                  </a:moveTo>
                  <a:cubicBezTo>
                    <a:pt x="439" y="48"/>
                    <a:pt x="439" y="48"/>
                    <a:pt x="439" y="48"/>
                  </a:cubicBezTo>
                  <a:cubicBezTo>
                    <a:pt x="438" y="48"/>
                    <a:pt x="436" y="47"/>
                    <a:pt x="435" y="47"/>
                  </a:cubicBezTo>
                  <a:cubicBezTo>
                    <a:pt x="435" y="35"/>
                    <a:pt x="435" y="35"/>
                    <a:pt x="435" y="35"/>
                  </a:cubicBezTo>
                  <a:cubicBezTo>
                    <a:pt x="436" y="36"/>
                    <a:pt x="438" y="37"/>
                    <a:pt x="439" y="39"/>
                  </a:cubicBezTo>
                  <a:close/>
                  <a:moveTo>
                    <a:pt x="439" y="73"/>
                  </a:moveTo>
                  <a:cubicBezTo>
                    <a:pt x="439" y="85"/>
                    <a:pt x="439" y="85"/>
                    <a:pt x="439" y="85"/>
                  </a:cubicBezTo>
                  <a:cubicBezTo>
                    <a:pt x="438" y="85"/>
                    <a:pt x="436" y="84"/>
                    <a:pt x="435" y="84"/>
                  </a:cubicBezTo>
                  <a:cubicBezTo>
                    <a:pt x="435" y="75"/>
                    <a:pt x="435" y="75"/>
                    <a:pt x="435" y="75"/>
                  </a:cubicBezTo>
                  <a:cubicBezTo>
                    <a:pt x="436" y="74"/>
                    <a:pt x="438" y="73"/>
                    <a:pt x="439" y="73"/>
                  </a:cubicBezTo>
                  <a:close/>
                  <a:moveTo>
                    <a:pt x="439" y="87"/>
                  </a:moveTo>
                  <a:cubicBezTo>
                    <a:pt x="439" y="96"/>
                    <a:pt x="439" y="96"/>
                    <a:pt x="439" y="96"/>
                  </a:cubicBezTo>
                  <a:cubicBezTo>
                    <a:pt x="438" y="96"/>
                    <a:pt x="438" y="96"/>
                    <a:pt x="438" y="96"/>
                  </a:cubicBezTo>
                  <a:cubicBezTo>
                    <a:pt x="438" y="93"/>
                    <a:pt x="438" y="90"/>
                    <a:pt x="438" y="87"/>
                  </a:cubicBezTo>
                  <a:cubicBezTo>
                    <a:pt x="439" y="87"/>
                    <a:pt x="439" y="87"/>
                    <a:pt x="439" y="87"/>
                  </a:cubicBezTo>
                  <a:close/>
                  <a:moveTo>
                    <a:pt x="439" y="99"/>
                  </a:moveTo>
                  <a:cubicBezTo>
                    <a:pt x="439" y="124"/>
                    <a:pt x="439" y="124"/>
                    <a:pt x="439" y="124"/>
                  </a:cubicBezTo>
                  <a:cubicBezTo>
                    <a:pt x="438" y="124"/>
                    <a:pt x="436" y="124"/>
                    <a:pt x="435" y="124"/>
                  </a:cubicBezTo>
                  <a:cubicBezTo>
                    <a:pt x="435" y="99"/>
                    <a:pt x="435" y="99"/>
                    <a:pt x="435" y="99"/>
                  </a:cubicBezTo>
                  <a:cubicBezTo>
                    <a:pt x="436" y="99"/>
                    <a:pt x="438" y="99"/>
                    <a:pt x="439" y="99"/>
                  </a:cubicBezTo>
                  <a:close/>
                  <a:moveTo>
                    <a:pt x="439" y="126"/>
                  </a:moveTo>
                  <a:cubicBezTo>
                    <a:pt x="439" y="138"/>
                    <a:pt x="439" y="138"/>
                    <a:pt x="439" y="138"/>
                  </a:cubicBezTo>
                  <a:cubicBezTo>
                    <a:pt x="438" y="138"/>
                    <a:pt x="436" y="138"/>
                    <a:pt x="435" y="137"/>
                  </a:cubicBezTo>
                  <a:cubicBezTo>
                    <a:pt x="435" y="126"/>
                    <a:pt x="435" y="126"/>
                    <a:pt x="435" y="126"/>
                  </a:cubicBezTo>
                  <a:cubicBezTo>
                    <a:pt x="436" y="126"/>
                    <a:pt x="438" y="126"/>
                    <a:pt x="439" y="126"/>
                  </a:cubicBezTo>
                  <a:close/>
                  <a:moveTo>
                    <a:pt x="439" y="167"/>
                  </a:moveTo>
                  <a:cubicBezTo>
                    <a:pt x="439" y="174"/>
                    <a:pt x="439" y="174"/>
                    <a:pt x="439" y="174"/>
                  </a:cubicBezTo>
                  <a:cubicBezTo>
                    <a:pt x="438" y="173"/>
                    <a:pt x="436" y="173"/>
                    <a:pt x="435" y="173"/>
                  </a:cubicBezTo>
                  <a:cubicBezTo>
                    <a:pt x="435" y="166"/>
                    <a:pt x="435" y="166"/>
                    <a:pt x="435" y="166"/>
                  </a:cubicBezTo>
                  <a:cubicBezTo>
                    <a:pt x="436" y="167"/>
                    <a:pt x="438" y="167"/>
                    <a:pt x="439" y="167"/>
                  </a:cubicBezTo>
                  <a:close/>
                  <a:moveTo>
                    <a:pt x="439" y="189"/>
                  </a:moveTo>
                  <a:cubicBezTo>
                    <a:pt x="439" y="196"/>
                    <a:pt x="439" y="196"/>
                    <a:pt x="439" y="196"/>
                  </a:cubicBezTo>
                  <a:cubicBezTo>
                    <a:pt x="438" y="196"/>
                    <a:pt x="436" y="195"/>
                    <a:pt x="435" y="195"/>
                  </a:cubicBezTo>
                  <a:cubicBezTo>
                    <a:pt x="435" y="180"/>
                    <a:pt x="435" y="180"/>
                    <a:pt x="435" y="180"/>
                  </a:cubicBezTo>
                  <a:cubicBezTo>
                    <a:pt x="436" y="183"/>
                    <a:pt x="437" y="187"/>
                    <a:pt x="439" y="189"/>
                  </a:cubicBezTo>
                  <a:close/>
                  <a:moveTo>
                    <a:pt x="439" y="224"/>
                  </a:moveTo>
                  <a:cubicBezTo>
                    <a:pt x="439" y="253"/>
                    <a:pt x="439" y="253"/>
                    <a:pt x="439" y="253"/>
                  </a:cubicBezTo>
                  <a:cubicBezTo>
                    <a:pt x="439" y="253"/>
                    <a:pt x="438" y="253"/>
                    <a:pt x="438" y="253"/>
                  </a:cubicBezTo>
                  <a:cubicBezTo>
                    <a:pt x="438" y="254"/>
                    <a:pt x="438" y="255"/>
                    <a:pt x="438" y="256"/>
                  </a:cubicBezTo>
                  <a:cubicBezTo>
                    <a:pt x="438" y="256"/>
                    <a:pt x="439" y="256"/>
                    <a:pt x="439" y="257"/>
                  </a:cubicBezTo>
                  <a:cubicBezTo>
                    <a:pt x="439" y="268"/>
                    <a:pt x="439" y="268"/>
                    <a:pt x="439" y="268"/>
                  </a:cubicBezTo>
                  <a:cubicBezTo>
                    <a:pt x="438" y="268"/>
                    <a:pt x="437" y="268"/>
                    <a:pt x="436" y="268"/>
                  </a:cubicBezTo>
                  <a:cubicBezTo>
                    <a:pt x="435" y="272"/>
                    <a:pt x="437" y="275"/>
                    <a:pt x="439" y="277"/>
                  </a:cubicBezTo>
                  <a:cubicBezTo>
                    <a:pt x="439" y="289"/>
                    <a:pt x="439" y="289"/>
                    <a:pt x="439" y="289"/>
                  </a:cubicBezTo>
                  <a:cubicBezTo>
                    <a:pt x="438" y="289"/>
                    <a:pt x="436" y="288"/>
                    <a:pt x="435" y="288"/>
                  </a:cubicBezTo>
                  <a:cubicBezTo>
                    <a:pt x="435" y="226"/>
                    <a:pt x="435" y="226"/>
                    <a:pt x="435" y="226"/>
                  </a:cubicBezTo>
                  <a:cubicBezTo>
                    <a:pt x="436" y="225"/>
                    <a:pt x="438" y="225"/>
                    <a:pt x="439" y="224"/>
                  </a:cubicBezTo>
                  <a:close/>
                  <a:moveTo>
                    <a:pt x="439" y="302"/>
                  </a:moveTo>
                  <a:cubicBezTo>
                    <a:pt x="439" y="321"/>
                    <a:pt x="439" y="321"/>
                    <a:pt x="439" y="321"/>
                  </a:cubicBezTo>
                  <a:cubicBezTo>
                    <a:pt x="438" y="321"/>
                    <a:pt x="436" y="320"/>
                    <a:pt x="435" y="320"/>
                  </a:cubicBezTo>
                  <a:cubicBezTo>
                    <a:pt x="435" y="317"/>
                    <a:pt x="435" y="317"/>
                    <a:pt x="435" y="317"/>
                  </a:cubicBezTo>
                  <a:cubicBezTo>
                    <a:pt x="436" y="317"/>
                    <a:pt x="436" y="318"/>
                    <a:pt x="437" y="318"/>
                  </a:cubicBezTo>
                  <a:cubicBezTo>
                    <a:pt x="438" y="313"/>
                    <a:pt x="438" y="308"/>
                    <a:pt x="435" y="305"/>
                  </a:cubicBezTo>
                  <a:cubicBezTo>
                    <a:pt x="435" y="300"/>
                    <a:pt x="435" y="300"/>
                    <a:pt x="435" y="300"/>
                  </a:cubicBezTo>
                  <a:cubicBezTo>
                    <a:pt x="436" y="301"/>
                    <a:pt x="438" y="301"/>
                    <a:pt x="439" y="302"/>
                  </a:cubicBezTo>
                  <a:close/>
                  <a:moveTo>
                    <a:pt x="439" y="378"/>
                  </a:moveTo>
                  <a:cubicBezTo>
                    <a:pt x="439" y="400"/>
                    <a:pt x="439" y="400"/>
                    <a:pt x="439" y="400"/>
                  </a:cubicBezTo>
                  <a:cubicBezTo>
                    <a:pt x="435" y="403"/>
                    <a:pt x="435" y="403"/>
                    <a:pt x="435" y="403"/>
                  </a:cubicBezTo>
                  <a:cubicBezTo>
                    <a:pt x="435" y="378"/>
                    <a:pt x="435" y="378"/>
                    <a:pt x="435" y="378"/>
                  </a:cubicBezTo>
                  <a:cubicBezTo>
                    <a:pt x="439" y="378"/>
                    <a:pt x="439" y="378"/>
                    <a:pt x="439" y="378"/>
                  </a:cubicBezTo>
                  <a:close/>
                  <a:moveTo>
                    <a:pt x="439" y="459"/>
                  </a:moveTo>
                  <a:cubicBezTo>
                    <a:pt x="439" y="462"/>
                    <a:pt x="439" y="462"/>
                    <a:pt x="439" y="462"/>
                  </a:cubicBezTo>
                  <a:cubicBezTo>
                    <a:pt x="435" y="459"/>
                    <a:pt x="435" y="459"/>
                    <a:pt x="435" y="459"/>
                  </a:cubicBezTo>
                  <a:cubicBezTo>
                    <a:pt x="435" y="445"/>
                    <a:pt x="435" y="445"/>
                    <a:pt x="435" y="445"/>
                  </a:cubicBezTo>
                  <a:cubicBezTo>
                    <a:pt x="437" y="450"/>
                    <a:pt x="438" y="455"/>
                    <a:pt x="439" y="459"/>
                  </a:cubicBezTo>
                  <a:close/>
                  <a:moveTo>
                    <a:pt x="439" y="482"/>
                  </a:moveTo>
                  <a:cubicBezTo>
                    <a:pt x="439" y="486"/>
                    <a:pt x="439" y="486"/>
                    <a:pt x="439" y="486"/>
                  </a:cubicBezTo>
                  <a:cubicBezTo>
                    <a:pt x="438" y="486"/>
                    <a:pt x="437" y="486"/>
                    <a:pt x="436" y="486"/>
                  </a:cubicBezTo>
                  <a:cubicBezTo>
                    <a:pt x="436" y="487"/>
                    <a:pt x="436" y="488"/>
                    <a:pt x="436" y="489"/>
                  </a:cubicBezTo>
                  <a:cubicBezTo>
                    <a:pt x="437" y="489"/>
                    <a:pt x="438" y="489"/>
                    <a:pt x="439" y="490"/>
                  </a:cubicBezTo>
                  <a:cubicBezTo>
                    <a:pt x="439" y="495"/>
                    <a:pt x="439" y="495"/>
                    <a:pt x="439" y="495"/>
                  </a:cubicBezTo>
                  <a:cubicBezTo>
                    <a:pt x="438" y="494"/>
                    <a:pt x="436" y="493"/>
                    <a:pt x="435" y="492"/>
                  </a:cubicBezTo>
                  <a:cubicBezTo>
                    <a:pt x="435" y="484"/>
                    <a:pt x="435" y="484"/>
                    <a:pt x="435" y="484"/>
                  </a:cubicBezTo>
                  <a:cubicBezTo>
                    <a:pt x="436" y="484"/>
                    <a:pt x="438" y="483"/>
                    <a:pt x="439" y="482"/>
                  </a:cubicBezTo>
                  <a:close/>
                  <a:moveTo>
                    <a:pt x="439" y="498"/>
                  </a:moveTo>
                  <a:cubicBezTo>
                    <a:pt x="439" y="501"/>
                    <a:pt x="439" y="501"/>
                    <a:pt x="439" y="501"/>
                  </a:cubicBezTo>
                  <a:cubicBezTo>
                    <a:pt x="438" y="502"/>
                    <a:pt x="436" y="503"/>
                    <a:pt x="435" y="503"/>
                  </a:cubicBezTo>
                  <a:cubicBezTo>
                    <a:pt x="435" y="499"/>
                    <a:pt x="435" y="499"/>
                    <a:pt x="435" y="499"/>
                  </a:cubicBezTo>
                  <a:cubicBezTo>
                    <a:pt x="436" y="499"/>
                    <a:pt x="438" y="499"/>
                    <a:pt x="439" y="498"/>
                  </a:cubicBezTo>
                  <a:close/>
                  <a:moveTo>
                    <a:pt x="439" y="511"/>
                  </a:moveTo>
                  <a:cubicBezTo>
                    <a:pt x="439" y="522"/>
                    <a:pt x="439" y="522"/>
                    <a:pt x="439" y="522"/>
                  </a:cubicBezTo>
                  <a:cubicBezTo>
                    <a:pt x="438" y="523"/>
                    <a:pt x="436" y="523"/>
                    <a:pt x="435" y="524"/>
                  </a:cubicBezTo>
                  <a:cubicBezTo>
                    <a:pt x="435" y="512"/>
                    <a:pt x="435" y="512"/>
                    <a:pt x="435" y="512"/>
                  </a:cubicBezTo>
                  <a:cubicBezTo>
                    <a:pt x="436" y="511"/>
                    <a:pt x="438" y="511"/>
                    <a:pt x="439" y="511"/>
                  </a:cubicBezTo>
                  <a:close/>
                  <a:moveTo>
                    <a:pt x="439" y="546"/>
                  </a:moveTo>
                  <a:cubicBezTo>
                    <a:pt x="439" y="577"/>
                    <a:pt x="439" y="577"/>
                    <a:pt x="439" y="577"/>
                  </a:cubicBezTo>
                  <a:cubicBezTo>
                    <a:pt x="437" y="571"/>
                    <a:pt x="436" y="565"/>
                    <a:pt x="435" y="559"/>
                  </a:cubicBezTo>
                  <a:cubicBezTo>
                    <a:pt x="435" y="549"/>
                    <a:pt x="435" y="549"/>
                    <a:pt x="435" y="549"/>
                  </a:cubicBezTo>
                  <a:cubicBezTo>
                    <a:pt x="436" y="548"/>
                    <a:pt x="438" y="547"/>
                    <a:pt x="439" y="546"/>
                  </a:cubicBezTo>
                  <a:close/>
                  <a:moveTo>
                    <a:pt x="439" y="607"/>
                  </a:moveTo>
                  <a:cubicBezTo>
                    <a:pt x="439" y="613"/>
                    <a:pt x="439" y="613"/>
                    <a:pt x="439" y="613"/>
                  </a:cubicBezTo>
                  <a:cubicBezTo>
                    <a:pt x="438" y="613"/>
                    <a:pt x="438" y="613"/>
                    <a:pt x="437" y="613"/>
                  </a:cubicBezTo>
                  <a:cubicBezTo>
                    <a:pt x="438" y="615"/>
                    <a:pt x="438" y="616"/>
                    <a:pt x="439" y="617"/>
                  </a:cubicBezTo>
                  <a:cubicBezTo>
                    <a:pt x="439" y="626"/>
                    <a:pt x="439" y="626"/>
                    <a:pt x="439" y="626"/>
                  </a:cubicBezTo>
                  <a:cubicBezTo>
                    <a:pt x="438" y="625"/>
                    <a:pt x="436" y="623"/>
                    <a:pt x="435" y="622"/>
                  </a:cubicBezTo>
                  <a:cubicBezTo>
                    <a:pt x="435" y="608"/>
                    <a:pt x="435" y="608"/>
                    <a:pt x="435" y="608"/>
                  </a:cubicBezTo>
                  <a:cubicBezTo>
                    <a:pt x="436" y="608"/>
                    <a:pt x="437" y="607"/>
                    <a:pt x="438" y="607"/>
                  </a:cubicBezTo>
                  <a:cubicBezTo>
                    <a:pt x="439" y="607"/>
                    <a:pt x="439" y="607"/>
                    <a:pt x="439" y="607"/>
                  </a:cubicBezTo>
                  <a:close/>
                  <a:moveTo>
                    <a:pt x="439" y="630"/>
                  </a:moveTo>
                  <a:cubicBezTo>
                    <a:pt x="439" y="635"/>
                    <a:pt x="439" y="635"/>
                    <a:pt x="439" y="635"/>
                  </a:cubicBezTo>
                  <a:cubicBezTo>
                    <a:pt x="438" y="635"/>
                    <a:pt x="436" y="636"/>
                    <a:pt x="435" y="636"/>
                  </a:cubicBezTo>
                  <a:cubicBezTo>
                    <a:pt x="435" y="631"/>
                    <a:pt x="435" y="631"/>
                    <a:pt x="435" y="631"/>
                  </a:cubicBezTo>
                  <a:cubicBezTo>
                    <a:pt x="437" y="630"/>
                    <a:pt x="438" y="630"/>
                    <a:pt x="439" y="630"/>
                  </a:cubicBezTo>
                  <a:close/>
                  <a:moveTo>
                    <a:pt x="439" y="678"/>
                  </a:moveTo>
                  <a:cubicBezTo>
                    <a:pt x="439" y="679"/>
                    <a:pt x="439" y="679"/>
                    <a:pt x="439" y="679"/>
                  </a:cubicBezTo>
                  <a:cubicBezTo>
                    <a:pt x="439" y="679"/>
                    <a:pt x="439" y="679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lose/>
                  <a:moveTo>
                    <a:pt x="439" y="745"/>
                  </a:moveTo>
                  <a:cubicBezTo>
                    <a:pt x="439" y="754"/>
                    <a:pt x="439" y="754"/>
                    <a:pt x="439" y="754"/>
                  </a:cubicBezTo>
                  <a:cubicBezTo>
                    <a:pt x="437" y="754"/>
                    <a:pt x="436" y="754"/>
                    <a:pt x="435" y="754"/>
                  </a:cubicBezTo>
                  <a:cubicBezTo>
                    <a:pt x="435" y="746"/>
                    <a:pt x="435" y="746"/>
                    <a:pt x="435" y="746"/>
                  </a:cubicBezTo>
                  <a:cubicBezTo>
                    <a:pt x="436" y="746"/>
                    <a:pt x="436" y="746"/>
                    <a:pt x="437" y="745"/>
                  </a:cubicBezTo>
                  <a:cubicBezTo>
                    <a:pt x="439" y="745"/>
                    <a:pt x="439" y="745"/>
                    <a:pt x="439" y="745"/>
                  </a:cubicBezTo>
                  <a:close/>
                  <a:moveTo>
                    <a:pt x="439" y="769"/>
                  </a:moveTo>
                  <a:cubicBezTo>
                    <a:pt x="438" y="768"/>
                    <a:pt x="436" y="766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6" y="779"/>
                    <a:pt x="438" y="781"/>
                    <a:pt x="439" y="783"/>
                  </a:cubicBezTo>
                  <a:lnTo>
                    <a:pt x="439" y="769"/>
                  </a:lnTo>
                  <a:close/>
                  <a:moveTo>
                    <a:pt x="427" y="2"/>
                  </a:moveTo>
                  <a:cubicBezTo>
                    <a:pt x="430" y="2"/>
                    <a:pt x="432" y="2"/>
                    <a:pt x="435" y="2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33" y="10"/>
                    <a:pt x="430" y="10"/>
                    <a:pt x="427" y="10"/>
                  </a:cubicBezTo>
                  <a:cubicBezTo>
                    <a:pt x="427" y="2"/>
                    <a:pt x="427" y="2"/>
                    <a:pt x="427" y="2"/>
                  </a:cubicBezTo>
                  <a:close/>
                  <a:moveTo>
                    <a:pt x="435" y="791"/>
                  </a:moveTo>
                  <a:cubicBezTo>
                    <a:pt x="432" y="792"/>
                    <a:pt x="430" y="792"/>
                    <a:pt x="427" y="792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31" y="785"/>
                    <a:pt x="433" y="785"/>
                    <a:pt x="435" y="785"/>
                  </a:cubicBezTo>
                  <a:cubicBezTo>
                    <a:pt x="435" y="791"/>
                    <a:pt x="435" y="791"/>
                    <a:pt x="435" y="791"/>
                  </a:cubicBezTo>
                  <a:close/>
                  <a:moveTo>
                    <a:pt x="435" y="35"/>
                  </a:moveTo>
                  <a:cubicBezTo>
                    <a:pt x="435" y="47"/>
                    <a:pt x="435" y="47"/>
                    <a:pt x="435" y="47"/>
                  </a:cubicBezTo>
                  <a:cubicBezTo>
                    <a:pt x="434" y="46"/>
                    <a:pt x="433" y="46"/>
                    <a:pt x="433" y="46"/>
                  </a:cubicBezTo>
                  <a:cubicBezTo>
                    <a:pt x="431" y="46"/>
                    <a:pt x="429" y="46"/>
                    <a:pt x="427" y="46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9" y="27"/>
                    <a:pt x="431" y="31"/>
                    <a:pt x="435" y="35"/>
                  </a:cubicBezTo>
                  <a:close/>
                  <a:moveTo>
                    <a:pt x="435" y="75"/>
                  </a:moveTo>
                  <a:cubicBezTo>
                    <a:pt x="435" y="84"/>
                    <a:pt x="435" y="84"/>
                    <a:pt x="435" y="84"/>
                  </a:cubicBezTo>
                  <a:cubicBezTo>
                    <a:pt x="434" y="84"/>
                    <a:pt x="434" y="84"/>
                    <a:pt x="434" y="84"/>
                  </a:cubicBezTo>
                  <a:cubicBezTo>
                    <a:pt x="434" y="81"/>
                    <a:pt x="434" y="78"/>
                    <a:pt x="434" y="75"/>
                  </a:cubicBezTo>
                  <a:cubicBezTo>
                    <a:pt x="434" y="75"/>
                    <a:pt x="435" y="75"/>
                    <a:pt x="435" y="75"/>
                  </a:cubicBezTo>
                  <a:close/>
                  <a:moveTo>
                    <a:pt x="435" y="99"/>
                  </a:moveTo>
                  <a:cubicBezTo>
                    <a:pt x="435" y="124"/>
                    <a:pt x="435" y="124"/>
                    <a:pt x="435" y="124"/>
                  </a:cubicBezTo>
                  <a:cubicBezTo>
                    <a:pt x="432" y="124"/>
                    <a:pt x="430" y="123"/>
                    <a:pt x="427" y="123"/>
                  </a:cubicBezTo>
                  <a:cubicBezTo>
                    <a:pt x="427" y="110"/>
                    <a:pt x="427" y="110"/>
                    <a:pt x="427" y="110"/>
                  </a:cubicBezTo>
                  <a:cubicBezTo>
                    <a:pt x="428" y="110"/>
                    <a:pt x="430" y="110"/>
                    <a:pt x="431" y="110"/>
                  </a:cubicBezTo>
                  <a:cubicBezTo>
                    <a:pt x="427" y="106"/>
                    <a:pt x="426" y="105"/>
                    <a:pt x="429" y="99"/>
                  </a:cubicBezTo>
                  <a:cubicBezTo>
                    <a:pt x="431" y="99"/>
                    <a:pt x="433" y="99"/>
                    <a:pt x="435" y="99"/>
                  </a:cubicBezTo>
                  <a:close/>
                  <a:moveTo>
                    <a:pt x="435" y="126"/>
                  </a:moveTo>
                  <a:cubicBezTo>
                    <a:pt x="435" y="137"/>
                    <a:pt x="435" y="137"/>
                    <a:pt x="435" y="137"/>
                  </a:cubicBezTo>
                  <a:cubicBezTo>
                    <a:pt x="432" y="137"/>
                    <a:pt x="429" y="137"/>
                    <a:pt x="427" y="136"/>
                  </a:cubicBezTo>
                  <a:cubicBezTo>
                    <a:pt x="427" y="126"/>
                    <a:pt x="427" y="126"/>
                    <a:pt x="427" y="126"/>
                  </a:cubicBezTo>
                  <a:cubicBezTo>
                    <a:pt x="429" y="125"/>
                    <a:pt x="432" y="125"/>
                    <a:pt x="435" y="126"/>
                  </a:cubicBezTo>
                  <a:close/>
                  <a:moveTo>
                    <a:pt x="435" y="166"/>
                  </a:moveTo>
                  <a:cubicBezTo>
                    <a:pt x="435" y="173"/>
                    <a:pt x="435" y="173"/>
                    <a:pt x="435" y="173"/>
                  </a:cubicBezTo>
                  <a:cubicBezTo>
                    <a:pt x="434" y="173"/>
                    <a:pt x="433" y="172"/>
                    <a:pt x="432" y="172"/>
                  </a:cubicBezTo>
                  <a:cubicBezTo>
                    <a:pt x="433" y="175"/>
                    <a:pt x="434" y="177"/>
                    <a:pt x="435" y="180"/>
                  </a:cubicBezTo>
                  <a:cubicBezTo>
                    <a:pt x="435" y="195"/>
                    <a:pt x="435" y="195"/>
                    <a:pt x="435" y="195"/>
                  </a:cubicBezTo>
                  <a:cubicBezTo>
                    <a:pt x="432" y="195"/>
                    <a:pt x="429" y="194"/>
                    <a:pt x="427" y="194"/>
                  </a:cubicBezTo>
                  <a:cubicBezTo>
                    <a:pt x="427" y="190"/>
                    <a:pt x="427" y="190"/>
                    <a:pt x="427" y="190"/>
                  </a:cubicBezTo>
                  <a:cubicBezTo>
                    <a:pt x="429" y="189"/>
                    <a:pt x="430" y="189"/>
                    <a:pt x="432" y="189"/>
                  </a:cubicBezTo>
                  <a:cubicBezTo>
                    <a:pt x="430" y="184"/>
                    <a:pt x="429" y="180"/>
                    <a:pt x="427" y="177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30" y="166"/>
                    <a:pt x="432" y="166"/>
                    <a:pt x="435" y="166"/>
                  </a:cubicBezTo>
                  <a:close/>
                  <a:moveTo>
                    <a:pt x="435" y="226"/>
                  </a:moveTo>
                  <a:cubicBezTo>
                    <a:pt x="435" y="288"/>
                    <a:pt x="435" y="288"/>
                    <a:pt x="435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29" y="283"/>
                    <a:pt x="428" y="282"/>
                    <a:pt x="427" y="279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8" y="257"/>
                    <a:pt x="429" y="247"/>
                    <a:pt x="432" y="230"/>
                  </a:cubicBezTo>
                  <a:cubicBezTo>
                    <a:pt x="433" y="228"/>
                    <a:pt x="433" y="227"/>
                    <a:pt x="435" y="226"/>
                  </a:cubicBezTo>
                  <a:close/>
                  <a:moveTo>
                    <a:pt x="435" y="300"/>
                  </a:moveTo>
                  <a:cubicBezTo>
                    <a:pt x="435" y="305"/>
                    <a:pt x="435" y="305"/>
                    <a:pt x="435" y="305"/>
                  </a:cubicBezTo>
                  <a:cubicBezTo>
                    <a:pt x="433" y="304"/>
                    <a:pt x="432" y="303"/>
                    <a:pt x="429" y="304"/>
                  </a:cubicBezTo>
                  <a:cubicBezTo>
                    <a:pt x="430" y="308"/>
                    <a:pt x="431" y="312"/>
                    <a:pt x="432" y="316"/>
                  </a:cubicBezTo>
                  <a:cubicBezTo>
                    <a:pt x="433" y="316"/>
                    <a:pt x="434" y="317"/>
                    <a:pt x="435" y="317"/>
                  </a:cubicBezTo>
                  <a:cubicBezTo>
                    <a:pt x="435" y="320"/>
                    <a:pt x="435" y="320"/>
                    <a:pt x="435" y="320"/>
                  </a:cubicBezTo>
                  <a:cubicBezTo>
                    <a:pt x="432" y="319"/>
                    <a:pt x="430" y="318"/>
                    <a:pt x="427" y="317"/>
                  </a:cubicBezTo>
                  <a:cubicBezTo>
                    <a:pt x="427" y="298"/>
                    <a:pt x="427" y="298"/>
                    <a:pt x="427" y="298"/>
                  </a:cubicBezTo>
                  <a:cubicBezTo>
                    <a:pt x="430" y="298"/>
                    <a:pt x="432" y="299"/>
                    <a:pt x="435" y="300"/>
                  </a:cubicBezTo>
                  <a:close/>
                  <a:moveTo>
                    <a:pt x="435" y="378"/>
                  </a:moveTo>
                  <a:cubicBezTo>
                    <a:pt x="435" y="403"/>
                    <a:pt x="435" y="403"/>
                    <a:pt x="435" y="403"/>
                  </a:cubicBezTo>
                  <a:cubicBezTo>
                    <a:pt x="427" y="409"/>
                    <a:pt x="427" y="409"/>
                    <a:pt x="427" y="409"/>
                  </a:cubicBezTo>
                  <a:cubicBezTo>
                    <a:pt x="427" y="378"/>
                    <a:pt x="427" y="378"/>
                    <a:pt x="427" y="378"/>
                  </a:cubicBezTo>
                  <a:cubicBezTo>
                    <a:pt x="435" y="378"/>
                    <a:pt x="435" y="378"/>
                    <a:pt x="435" y="378"/>
                  </a:cubicBezTo>
                  <a:close/>
                  <a:moveTo>
                    <a:pt x="435" y="445"/>
                  </a:moveTo>
                  <a:cubicBezTo>
                    <a:pt x="435" y="459"/>
                    <a:pt x="435" y="459"/>
                    <a:pt x="435" y="459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7" y="420"/>
                    <a:pt x="427" y="420"/>
                    <a:pt x="427" y="420"/>
                  </a:cubicBezTo>
                  <a:cubicBezTo>
                    <a:pt x="429" y="427"/>
                    <a:pt x="432" y="436"/>
                    <a:pt x="435" y="445"/>
                  </a:cubicBezTo>
                  <a:close/>
                  <a:moveTo>
                    <a:pt x="435" y="484"/>
                  </a:moveTo>
                  <a:cubicBezTo>
                    <a:pt x="435" y="492"/>
                    <a:pt x="435" y="492"/>
                    <a:pt x="435" y="492"/>
                  </a:cubicBezTo>
                  <a:cubicBezTo>
                    <a:pt x="433" y="491"/>
                    <a:pt x="430" y="490"/>
                    <a:pt x="427" y="491"/>
                  </a:cubicBezTo>
                  <a:cubicBezTo>
                    <a:pt x="427" y="487"/>
                    <a:pt x="427" y="487"/>
                    <a:pt x="427" y="487"/>
                  </a:cubicBezTo>
                  <a:cubicBezTo>
                    <a:pt x="430" y="486"/>
                    <a:pt x="432" y="485"/>
                    <a:pt x="435" y="484"/>
                  </a:cubicBezTo>
                  <a:close/>
                  <a:moveTo>
                    <a:pt x="435" y="499"/>
                  </a:moveTo>
                  <a:cubicBezTo>
                    <a:pt x="435" y="503"/>
                    <a:pt x="435" y="503"/>
                    <a:pt x="435" y="503"/>
                  </a:cubicBezTo>
                  <a:cubicBezTo>
                    <a:pt x="432" y="504"/>
                    <a:pt x="430" y="505"/>
                    <a:pt x="427" y="506"/>
                  </a:cubicBezTo>
                  <a:cubicBezTo>
                    <a:pt x="427" y="503"/>
                    <a:pt x="427" y="503"/>
                    <a:pt x="427" y="503"/>
                  </a:cubicBezTo>
                  <a:cubicBezTo>
                    <a:pt x="429" y="503"/>
                    <a:pt x="429" y="503"/>
                    <a:pt x="429" y="503"/>
                  </a:cubicBezTo>
                  <a:cubicBezTo>
                    <a:pt x="428" y="502"/>
                    <a:pt x="428" y="501"/>
                    <a:pt x="427" y="500"/>
                  </a:cubicBezTo>
                  <a:cubicBezTo>
                    <a:pt x="427" y="495"/>
                    <a:pt x="427" y="495"/>
                    <a:pt x="427" y="495"/>
                  </a:cubicBezTo>
                  <a:cubicBezTo>
                    <a:pt x="429" y="496"/>
                    <a:pt x="431" y="498"/>
                    <a:pt x="432" y="499"/>
                  </a:cubicBezTo>
                  <a:cubicBezTo>
                    <a:pt x="435" y="499"/>
                    <a:pt x="435" y="499"/>
                    <a:pt x="435" y="499"/>
                  </a:cubicBezTo>
                  <a:close/>
                  <a:moveTo>
                    <a:pt x="435" y="512"/>
                  </a:moveTo>
                  <a:cubicBezTo>
                    <a:pt x="435" y="524"/>
                    <a:pt x="435" y="524"/>
                    <a:pt x="435" y="524"/>
                  </a:cubicBezTo>
                  <a:cubicBezTo>
                    <a:pt x="432" y="526"/>
                    <a:pt x="430" y="528"/>
                    <a:pt x="427" y="530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9" y="515"/>
                    <a:pt x="431" y="513"/>
                    <a:pt x="435" y="512"/>
                  </a:cubicBezTo>
                  <a:close/>
                  <a:moveTo>
                    <a:pt x="435" y="549"/>
                  </a:moveTo>
                  <a:cubicBezTo>
                    <a:pt x="435" y="559"/>
                    <a:pt x="435" y="559"/>
                    <a:pt x="435" y="559"/>
                  </a:cubicBezTo>
                  <a:cubicBezTo>
                    <a:pt x="434" y="555"/>
                    <a:pt x="434" y="552"/>
                    <a:pt x="434" y="550"/>
                  </a:cubicBezTo>
                  <a:cubicBezTo>
                    <a:pt x="435" y="549"/>
                    <a:pt x="435" y="549"/>
                    <a:pt x="435" y="549"/>
                  </a:cubicBezTo>
                  <a:close/>
                  <a:moveTo>
                    <a:pt x="435" y="608"/>
                  </a:moveTo>
                  <a:cubicBezTo>
                    <a:pt x="435" y="622"/>
                    <a:pt x="435" y="622"/>
                    <a:pt x="435" y="622"/>
                  </a:cubicBezTo>
                  <a:cubicBezTo>
                    <a:pt x="433" y="619"/>
                    <a:pt x="430" y="617"/>
                    <a:pt x="427" y="616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30" y="609"/>
                    <a:pt x="432" y="609"/>
                    <a:pt x="435" y="608"/>
                  </a:cubicBezTo>
                  <a:close/>
                  <a:moveTo>
                    <a:pt x="435" y="631"/>
                  </a:moveTo>
                  <a:cubicBezTo>
                    <a:pt x="435" y="636"/>
                    <a:pt x="435" y="636"/>
                    <a:pt x="435" y="636"/>
                  </a:cubicBezTo>
                  <a:cubicBezTo>
                    <a:pt x="432" y="637"/>
                    <a:pt x="430" y="637"/>
                    <a:pt x="427" y="637"/>
                  </a:cubicBezTo>
                  <a:cubicBezTo>
                    <a:pt x="427" y="629"/>
                    <a:pt x="427" y="629"/>
                    <a:pt x="427" y="629"/>
                  </a:cubicBezTo>
                  <a:cubicBezTo>
                    <a:pt x="428" y="630"/>
                    <a:pt x="429" y="630"/>
                    <a:pt x="430" y="631"/>
                  </a:cubicBezTo>
                  <a:cubicBezTo>
                    <a:pt x="432" y="631"/>
                    <a:pt x="434" y="631"/>
                    <a:pt x="435" y="631"/>
                  </a:cubicBezTo>
                  <a:close/>
                  <a:moveTo>
                    <a:pt x="435" y="746"/>
                  </a:moveTo>
                  <a:cubicBezTo>
                    <a:pt x="435" y="754"/>
                    <a:pt x="435" y="754"/>
                    <a:pt x="435" y="754"/>
                  </a:cubicBezTo>
                  <a:cubicBezTo>
                    <a:pt x="433" y="754"/>
                    <a:pt x="433" y="755"/>
                    <a:pt x="431" y="755"/>
                  </a:cubicBezTo>
                  <a:cubicBezTo>
                    <a:pt x="432" y="758"/>
                    <a:pt x="433" y="761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2" y="773"/>
                    <a:pt x="430" y="770"/>
                    <a:pt x="427" y="766"/>
                  </a:cubicBezTo>
                  <a:cubicBezTo>
                    <a:pt x="427" y="747"/>
                    <a:pt x="427" y="747"/>
                    <a:pt x="427" y="747"/>
                  </a:cubicBezTo>
                  <a:cubicBezTo>
                    <a:pt x="430" y="747"/>
                    <a:pt x="432" y="747"/>
                    <a:pt x="435" y="746"/>
                  </a:cubicBezTo>
                  <a:close/>
                  <a:moveTo>
                    <a:pt x="427" y="711"/>
                  </a:moveTo>
                  <a:cubicBezTo>
                    <a:pt x="427" y="704"/>
                    <a:pt x="427" y="704"/>
                    <a:pt x="427" y="704"/>
                  </a:cubicBezTo>
                  <a:cubicBezTo>
                    <a:pt x="427" y="711"/>
                    <a:pt x="427" y="711"/>
                    <a:pt x="427" y="711"/>
                  </a:cubicBezTo>
                  <a:cubicBezTo>
                    <a:pt x="427" y="711"/>
                    <a:pt x="427" y="711"/>
                    <a:pt x="427" y="711"/>
                  </a:cubicBezTo>
                  <a:close/>
                  <a:moveTo>
                    <a:pt x="427" y="548"/>
                  </a:moveTo>
                  <a:cubicBezTo>
                    <a:pt x="427" y="535"/>
                    <a:pt x="427" y="535"/>
                    <a:pt x="427" y="535"/>
                  </a:cubicBezTo>
                  <a:cubicBezTo>
                    <a:pt x="429" y="533"/>
                    <a:pt x="431" y="533"/>
                    <a:pt x="434" y="533"/>
                  </a:cubicBezTo>
                  <a:cubicBezTo>
                    <a:pt x="434" y="539"/>
                    <a:pt x="431" y="545"/>
                    <a:pt x="427" y="548"/>
                  </a:cubicBezTo>
                  <a:close/>
                  <a:moveTo>
                    <a:pt x="424" y="3"/>
                  </a:moveTo>
                  <a:cubicBezTo>
                    <a:pt x="425" y="3"/>
                    <a:pt x="426" y="3"/>
                    <a:pt x="427" y="2"/>
                  </a:cubicBezTo>
                  <a:cubicBezTo>
                    <a:pt x="427" y="10"/>
                    <a:pt x="427" y="10"/>
                    <a:pt x="427" y="10"/>
                  </a:cubicBezTo>
                  <a:cubicBezTo>
                    <a:pt x="426" y="10"/>
                    <a:pt x="425" y="10"/>
                    <a:pt x="424" y="10"/>
                  </a:cubicBezTo>
                  <a:cubicBezTo>
                    <a:pt x="424" y="3"/>
                    <a:pt x="424" y="3"/>
                    <a:pt x="424" y="3"/>
                  </a:cubicBezTo>
                  <a:close/>
                  <a:moveTo>
                    <a:pt x="427" y="792"/>
                  </a:moveTo>
                  <a:cubicBezTo>
                    <a:pt x="426" y="792"/>
                    <a:pt x="425" y="792"/>
                    <a:pt x="424" y="792"/>
                  </a:cubicBezTo>
                  <a:cubicBezTo>
                    <a:pt x="424" y="785"/>
                    <a:pt x="424" y="785"/>
                    <a:pt x="424" y="785"/>
                  </a:cubicBezTo>
                  <a:cubicBezTo>
                    <a:pt x="426" y="786"/>
                    <a:pt x="426" y="786"/>
                    <a:pt x="426" y="786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27" y="792"/>
                    <a:pt x="427" y="792"/>
                    <a:pt x="427" y="792"/>
                  </a:cubicBezTo>
                  <a:close/>
                  <a:moveTo>
                    <a:pt x="427" y="22"/>
                  </a:moveTo>
                  <a:cubicBezTo>
                    <a:pt x="427" y="46"/>
                    <a:pt x="427" y="46"/>
                    <a:pt x="427" y="46"/>
                  </a:cubicBezTo>
                  <a:cubicBezTo>
                    <a:pt x="426" y="46"/>
                    <a:pt x="425" y="46"/>
                    <a:pt x="424" y="46"/>
                  </a:cubicBezTo>
                  <a:cubicBezTo>
                    <a:pt x="424" y="38"/>
                    <a:pt x="424" y="38"/>
                    <a:pt x="424" y="38"/>
                  </a:cubicBezTo>
                  <a:cubicBezTo>
                    <a:pt x="426" y="38"/>
                    <a:pt x="426" y="38"/>
                    <a:pt x="426" y="38"/>
                  </a:cubicBezTo>
                  <a:cubicBezTo>
                    <a:pt x="425" y="37"/>
                    <a:pt x="425" y="35"/>
                    <a:pt x="424" y="34"/>
                  </a:cubicBezTo>
                  <a:cubicBezTo>
                    <a:pt x="424" y="14"/>
                    <a:pt x="424" y="14"/>
                    <a:pt x="424" y="14"/>
                  </a:cubicBezTo>
                  <a:cubicBezTo>
                    <a:pt x="425" y="17"/>
                    <a:pt x="426" y="20"/>
                    <a:pt x="427" y="22"/>
                  </a:cubicBezTo>
                  <a:close/>
                  <a:moveTo>
                    <a:pt x="427" y="110"/>
                  </a:moveTo>
                  <a:cubicBezTo>
                    <a:pt x="427" y="123"/>
                    <a:pt x="427" y="123"/>
                    <a:pt x="427" y="123"/>
                  </a:cubicBezTo>
                  <a:cubicBezTo>
                    <a:pt x="426" y="123"/>
                    <a:pt x="425" y="123"/>
                    <a:pt x="424" y="122"/>
                  </a:cubicBezTo>
                  <a:cubicBezTo>
                    <a:pt x="424" y="109"/>
                    <a:pt x="424" y="109"/>
                    <a:pt x="424" y="109"/>
                  </a:cubicBezTo>
                  <a:cubicBezTo>
                    <a:pt x="425" y="109"/>
                    <a:pt x="426" y="109"/>
                    <a:pt x="427" y="110"/>
                  </a:cubicBezTo>
                  <a:close/>
                  <a:moveTo>
                    <a:pt x="427" y="126"/>
                  </a:moveTo>
                  <a:cubicBezTo>
                    <a:pt x="427" y="136"/>
                    <a:pt x="427" y="136"/>
                    <a:pt x="427" y="136"/>
                  </a:cubicBezTo>
                  <a:cubicBezTo>
                    <a:pt x="426" y="136"/>
                    <a:pt x="425" y="135"/>
                    <a:pt x="424" y="135"/>
                  </a:cubicBezTo>
                  <a:cubicBezTo>
                    <a:pt x="424" y="126"/>
                    <a:pt x="424" y="126"/>
                    <a:pt x="424" y="126"/>
                  </a:cubicBezTo>
                  <a:cubicBezTo>
                    <a:pt x="425" y="126"/>
                    <a:pt x="426" y="126"/>
                    <a:pt x="427" y="126"/>
                  </a:cubicBezTo>
                  <a:close/>
                  <a:moveTo>
                    <a:pt x="427" y="166"/>
                  </a:moveTo>
                  <a:cubicBezTo>
                    <a:pt x="427" y="177"/>
                    <a:pt x="427" y="177"/>
                    <a:pt x="427" y="177"/>
                  </a:cubicBezTo>
                  <a:cubicBezTo>
                    <a:pt x="426" y="176"/>
                    <a:pt x="425" y="174"/>
                    <a:pt x="424" y="173"/>
                  </a:cubicBezTo>
                  <a:cubicBezTo>
                    <a:pt x="424" y="165"/>
                    <a:pt x="424" y="165"/>
                    <a:pt x="424" y="165"/>
                  </a:cubicBezTo>
                  <a:cubicBezTo>
                    <a:pt x="425" y="165"/>
                    <a:pt x="426" y="166"/>
                    <a:pt x="427" y="166"/>
                  </a:cubicBezTo>
                  <a:close/>
                  <a:moveTo>
                    <a:pt x="427" y="190"/>
                  </a:moveTo>
                  <a:cubicBezTo>
                    <a:pt x="427" y="194"/>
                    <a:pt x="427" y="194"/>
                    <a:pt x="427" y="194"/>
                  </a:cubicBezTo>
                  <a:cubicBezTo>
                    <a:pt x="426" y="194"/>
                    <a:pt x="425" y="194"/>
                    <a:pt x="424" y="194"/>
                  </a:cubicBezTo>
                  <a:cubicBezTo>
                    <a:pt x="424" y="189"/>
                    <a:pt x="424" y="189"/>
                    <a:pt x="424" y="189"/>
                  </a:cubicBezTo>
                  <a:cubicBezTo>
                    <a:pt x="424" y="189"/>
                    <a:pt x="425" y="190"/>
                    <a:pt x="425" y="190"/>
                  </a:cubicBezTo>
                  <a:cubicBezTo>
                    <a:pt x="427" y="190"/>
                    <a:pt x="427" y="190"/>
                    <a:pt x="427" y="190"/>
                  </a:cubicBezTo>
                  <a:close/>
                  <a:moveTo>
                    <a:pt x="427" y="263"/>
                  </a:moveTo>
                  <a:cubicBezTo>
                    <a:pt x="427" y="279"/>
                    <a:pt x="427" y="279"/>
                    <a:pt x="427" y="279"/>
                  </a:cubicBezTo>
                  <a:cubicBezTo>
                    <a:pt x="427" y="279"/>
                    <a:pt x="426" y="278"/>
                    <a:pt x="426" y="277"/>
                  </a:cubicBezTo>
                  <a:cubicBezTo>
                    <a:pt x="426" y="272"/>
                    <a:pt x="426" y="270"/>
                    <a:pt x="427" y="263"/>
                  </a:cubicBezTo>
                  <a:close/>
                  <a:moveTo>
                    <a:pt x="427" y="298"/>
                  </a:moveTo>
                  <a:cubicBezTo>
                    <a:pt x="427" y="317"/>
                    <a:pt x="427" y="317"/>
                    <a:pt x="427" y="317"/>
                  </a:cubicBezTo>
                  <a:cubicBezTo>
                    <a:pt x="426" y="317"/>
                    <a:pt x="425" y="317"/>
                    <a:pt x="424" y="317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5" y="313"/>
                    <a:pt x="425" y="313"/>
                    <a:pt x="426" y="313"/>
                  </a:cubicBezTo>
                  <a:cubicBezTo>
                    <a:pt x="426" y="309"/>
                    <a:pt x="426" y="305"/>
                    <a:pt x="424" y="303"/>
                  </a:cubicBezTo>
                  <a:cubicBezTo>
                    <a:pt x="424" y="297"/>
                    <a:pt x="424" y="297"/>
                    <a:pt x="424" y="297"/>
                  </a:cubicBezTo>
                  <a:cubicBezTo>
                    <a:pt x="425" y="297"/>
                    <a:pt x="426" y="298"/>
                    <a:pt x="427" y="298"/>
                  </a:cubicBezTo>
                  <a:close/>
                  <a:moveTo>
                    <a:pt x="427" y="378"/>
                  </a:moveTo>
                  <a:cubicBezTo>
                    <a:pt x="427" y="409"/>
                    <a:pt x="427" y="409"/>
                    <a:pt x="427" y="409"/>
                  </a:cubicBezTo>
                  <a:cubicBezTo>
                    <a:pt x="425" y="411"/>
                    <a:pt x="425" y="411"/>
                    <a:pt x="425" y="411"/>
                  </a:cubicBezTo>
                  <a:cubicBezTo>
                    <a:pt x="425" y="411"/>
                    <a:pt x="426" y="415"/>
                    <a:pt x="427" y="420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4" y="451"/>
                    <a:pt x="424" y="451"/>
                    <a:pt x="424" y="451"/>
                  </a:cubicBezTo>
                  <a:cubicBezTo>
                    <a:pt x="424" y="378"/>
                    <a:pt x="424" y="378"/>
                    <a:pt x="424" y="378"/>
                  </a:cubicBezTo>
                  <a:cubicBezTo>
                    <a:pt x="427" y="378"/>
                    <a:pt x="427" y="378"/>
                    <a:pt x="427" y="378"/>
                  </a:cubicBezTo>
                  <a:close/>
                  <a:moveTo>
                    <a:pt x="427" y="487"/>
                  </a:moveTo>
                  <a:cubicBezTo>
                    <a:pt x="427" y="491"/>
                    <a:pt x="427" y="491"/>
                    <a:pt x="427" y="491"/>
                  </a:cubicBezTo>
                  <a:cubicBezTo>
                    <a:pt x="426" y="491"/>
                    <a:pt x="425" y="491"/>
                    <a:pt x="424" y="492"/>
                  </a:cubicBezTo>
                  <a:cubicBezTo>
                    <a:pt x="425" y="493"/>
                    <a:pt x="426" y="494"/>
                    <a:pt x="427" y="495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6" y="499"/>
                    <a:pt x="425" y="497"/>
                    <a:pt x="424" y="497"/>
                  </a:cubicBezTo>
                  <a:cubicBezTo>
                    <a:pt x="424" y="488"/>
                    <a:pt x="424" y="488"/>
                    <a:pt x="424" y="488"/>
                  </a:cubicBezTo>
                  <a:cubicBezTo>
                    <a:pt x="425" y="488"/>
                    <a:pt x="426" y="487"/>
                    <a:pt x="427" y="487"/>
                  </a:cubicBezTo>
                  <a:close/>
                  <a:moveTo>
                    <a:pt x="427" y="503"/>
                  </a:moveTo>
                  <a:cubicBezTo>
                    <a:pt x="427" y="506"/>
                    <a:pt x="427" y="506"/>
                    <a:pt x="427" y="506"/>
                  </a:cubicBezTo>
                  <a:cubicBezTo>
                    <a:pt x="426" y="506"/>
                    <a:pt x="425" y="507"/>
                    <a:pt x="424" y="507"/>
                  </a:cubicBezTo>
                  <a:cubicBezTo>
                    <a:pt x="424" y="503"/>
                    <a:pt x="424" y="503"/>
                    <a:pt x="424" y="503"/>
                  </a:cubicBezTo>
                  <a:cubicBezTo>
                    <a:pt x="427" y="503"/>
                    <a:pt x="427" y="503"/>
                    <a:pt x="427" y="503"/>
                  </a:cubicBezTo>
                  <a:close/>
                  <a:moveTo>
                    <a:pt x="427" y="518"/>
                  </a:moveTo>
                  <a:cubicBezTo>
                    <a:pt x="427" y="530"/>
                    <a:pt x="427" y="530"/>
                    <a:pt x="427" y="530"/>
                  </a:cubicBezTo>
                  <a:cubicBezTo>
                    <a:pt x="426" y="531"/>
                    <a:pt x="426" y="531"/>
                    <a:pt x="426" y="531"/>
                  </a:cubicBezTo>
                  <a:cubicBezTo>
                    <a:pt x="425" y="531"/>
                    <a:pt x="425" y="531"/>
                    <a:pt x="424" y="531"/>
                  </a:cubicBezTo>
                  <a:cubicBezTo>
                    <a:pt x="424" y="520"/>
                    <a:pt x="424" y="520"/>
                    <a:pt x="424" y="520"/>
                  </a:cubicBezTo>
                  <a:cubicBezTo>
                    <a:pt x="425" y="519"/>
                    <a:pt x="426" y="519"/>
                    <a:pt x="427" y="518"/>
                  </a:cubicBezTo>
                  <a:close/>
                  <a:moveTo>
                    <a:pt x="427" y="535"/>
                  </a:moveTo>
                  <a:cubicBezTo>
                    <a:pt x="427" y="548"/>
                    <a:pt x="427" y="548"/>
                    <a:pt x="427" y="548"/>
                  </a:cubicBezTo>
                  <a:cubicBezTo>
                    <a:pt x="426" y="549"/>
                    <a:pt x="425" y="550"/>
                    <a:pt x="424" y="550"/>
                  </a:cubicBezTo>
                  <a:cubicBezTo>
                    <a:pt x="424" y="538"/>
                    <a:pt x="424" y="538"/>
                    <a:pt x="424" y="538"/>
                  </a:cubicBezTo>
                  <a:cubicBezTo>
                    <a:pt x="425" y="537"/>
                    <a:pt x="426" y="535"/>
                    <a:pt x="427" y="535"/>
                  </a:cubicBezTo>
                  <a:close/>
                  <a:moveTo>
                    <a:pt x="427" y="610"/>
                  </a:moveTo>
                  <a:cubicBezTo>
                    <a:pt x="427" y="616"/>
                    <a:pt x="427" y="616"/>
                    <a:pt x="427" y="616"/>
                  </a:cubicBezTo>
                  <a:cubicBezTo>
                    <a:pt x="426" y="615"/>
                    <a:pt x="425" y="615"/>
                    <a:pt x="424" y="615"/>
                  </a:cubicBezTo>
                  <a:cubicBezTo>
                    <a:pt x="424" y="610"/>
                    <a:pt x="424" y="610"/>
                    <a:pt x="424" y="610"/>
                  </a:cubicBezTo>
                  <a:cubicBezTo>
                    <a:pt x="425" y="610"/>
                    <a:pt x="426" y="610"/>
                    <a:pt x="427" y="610"/>
                  </a:cubicBezTo>
                  <a:close/>
                  <a:moveTo>
                    <a:pt x="427" y="629"/>
                  </a:moveTo>
                  <a:cubicBezTo>
                    <a:pt x="427" y="637"/>
                    <a:pt x="427" y="637"/>
                    <a:pt x="427" y="637"/>
                  </a:cubicBezTo>
                  <a:cubicBezTo>
                    <a:pt x="426" y="637"/>
                    <a:pt x="425" y="638"/>
                    <a:pt x="424" y="638"/>
                  </a:cubicBezTo>
                  <a:cubicBezTo>
                    <a:pt x="424" y="626"/>
                    <a:pt x="424" y="626"/>
                    <a:pt x="424" y="626"/>
                  </a:cubicBezTo>
                  <a:cubicBezTo>
                    <a:pt x="425" y="627"/>
                    <a:pt x="426" y="628"/>
                    <a:pt x="427" y="629"/>
                  </a:cubicBezTo>
                  <a:close/>
                  <a:moveTo>
                    <a:pt x="427" y="704"/>
                  </a:moveTo>
                  <a:cubicBezTo>
                    <a:pt x="427" y="711"/>
                    <a:pt x="427" y="711"/>
                    <a:pt x="427" y="711"/>
                  </a:cubicBezTo>
                  <a:cubicBezTo>
                    <a:pt x="426" y="711"/>
                    <a:pt x="425" y="711"/>
                    <a:pt x="424" y="711"/>
                  </a:cubicBezTo>
                  <a:cubicBezTo>
                    <a:pt x="424" y="670"/>
                    <a:pt x="424" y="670"/>
                    <a:pt x="424" y="670"/>
                  </a:cubicBezTo>
                  <a:cubicBezTo>
                    <a:pt x="424" y="670"/>
                    <a:pt x="425" y="670"/>
                    <a:pt x="425" y="670"/>
                  </a:cubicBezTo>
                  <a:cubicBezTo>
                    <a:pt x="426" y="681"/>
                    <a:pt x="427" y="693"/>
                    <a:pt x="427" y="704"/>
                  </a:cubicBezTo>
                  <a:close/>
                  <a:moveTo>
                    <a:pt x="427" y="747"/>
                  </a:moveTo>
                  <a:cubicBezTo>
                    <a:pt x="427" y="766"/>
                    <a:pt x="427" y="766"/>
                    <a:pt x="427" y="766"/>
                  </a:cubicBezTo>
                  <a:cubicBezTo>
                    <a:pt x="426" y="765"/>
                    <a:pt x="425" y="764"/>
                    <a:pt x="424" y="763"/>
                  </a:cubicBezTo>
                  <a:cubicBezTo>
                    <a:pt x="424" y="748"/>
                    <a:pt x="424" y="748"/>
                    <a:pt x="424" y="748"/>
                  </a:cubicBezTo>
                  <a:cubicBezTo>
                    <a:pt x="425" y="748"/>
                    <a:pt x="426" y="748"/>
                    <a:pt x="427" y="747"/>
                  </a:cubicBezTo>
                  <a:close/>
                  <a:moveTo>
                    <a:pt x="419" y="3"/>
                  </a:moveTo>
                  <a:cubicBezTo>
                    <a:pt x="421" y="3"/>
                    <a:pt x="422" y="3"/>
                    <a:pt x="424" y="3"/>
                  </a:cubicBezTo>
                  <a:cubicBezTo>
                    <a:pt x="424" y="10"/>
                    <a:pt x="424" y="10"/>
                    <a:pt x="424" y="10"/>
                  </a:cubicBezTo>
                  <a:cubicBezTo>
                    <a:pt x="423" y="10"/>
                    <a:pt x="423" y="10"/>
                    <a:pt x="422" y="10"/>
                  </a:cubicBezTo>
                  <a:cubicBezTo>
                    <a:pt x="423" y="12"/>
                    <a:pt x="423" y="13"/>
                    <a:pt x="424" y="1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2" y="30"/>
                    <a:pt x="420" y="27"/>
                    <a:pt x="419" y="24"/>
                  </a:cubicBezTo>
                  <a:cubicBezTo>
                    <a:pt x="419" y="3"/>
                    <a:pt x="419" y="3"/>
                    <a:pt x="419" y="3"/>
                  </a:cubicBezTo>
                  <a:close/>
                  <a:moveTo>
                    <a:pt x="424" y="792"/>
                  </a:moveTo>
                  <a:cubicBezTo>
                    <a:pt x="422" y="793"/>
                    <a:pt x="421" y="793"/>
                    <a:pt x="419" y="793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21" y="784"/>
                    <a:pt x="422" y="785"/>
                    <a:pt x="424" y="785"/>
                  </a:cubicBezTo>
                  <a:cubicBezTo>
                    <a:pt x="424" y="792"/>
                    <a:pt x="424" y="792"/>
                    <a:pt x="424" y="792"/>
                  </a:cubicBezTo>
                  <a:close/>
                  <a:moveTo>
                    <a:pt x="424" y="38"/>
                  </a:moveTo>
                  <a:cubicBezTo>
                    <a:pt x="424" y="46"/>
                    <a:pt x="424" y="46"/>
                    <a:pt x="424" y="46"/>
                  </a:cubicBezTo>
                  <a:cubicBezTo>
                    <a:pt x="422" y="47"/>
                    <a:pt x="421" y="46"/>
                    <a:pt x="419" y="46"/>
                  </a:cubicBezTo>
                  <a:cubicBezTo>
                    <a:pt x="419" y="39"/>
                    <a:pt x="419" y="39"/>
                    <a:pt x="419" y="39"/>
                  </a:cubicBezTo>
                  <a:cubicBezTo>
                    <a:pt x="421" y="39"/>
                    <a:pt x="422" y="38"/>
                    <a:pt x="424" y="38"/>
                  </a:cubicBezTo>
                  <a:close/>
                  <a:moveTo>
                    <a:pt x="424" y="109"/>
                  </a:moveTo>
                  <a:cubicBezTo>
                    <a:pt x="424" y="122"/>
                    <a:pt x="424" y="122"/>
                    <a:pt x="424" y="122"/>
                  </a:cubicBezTo>
                  <a:cubicBezTo>
                    <a:pt x="422" y="122"/>
                    <a:pt x="420" y="122"/>
                    <a:pt x="419" y="121"/>
                  </a:cubicBezTo>
                  <a:cubicBezTo>
                    <a:pt x="419" y="109"/>
                    <a:pt x="419" y="109"/>
                    <a:pt x="419" y="109"/>
                  </a:cubicBezTo>
                  <a:cubicBezTo>
                    <a:pt x="420" y="109"/>
                    <a:pt x="422" y="109"/>
                    <a:pt x="424" y="109"/>
                  </a:cubicBezTo>
                  <a:close/>
                  <a:moveTo>
                    <a:pt x="424" y="126"/>
                  </a:moveTo>
                  <a:cubicBezTo>
                    <a:pt x="424" y="135"/>
                    <a:pt x="424" y="135"/>
                    <a:pt x="424" y="135"/>
                  </a:cubicBezTo>
                  <a:cubicBezTo>
                    <a:pt x="423" y="134"/>
                    <a:pt x="421" y="133"/>
                    <a:pt x="420" y="133"/>
                  </a:cubicBezTo>
                  <a:cubicBezTo>
                    <a:pt x="420" y="131"/>
                    <a:pt x="420" y="130"/>
                    <a:pt x="420" y="128"/>
                  </a:cubicBezTo>
                  <a:cubicBezTo>
                    <a:pt x="421" y="128"/>
                    <a:pt x="422" y="127"/>
                    <a:pt x="424" y="126"/>
                  </a:cubicBezTo>
                  <a:close/>
                  <a:moveTo>
                    <a:pt x="424" y="165"/>
                  </a:moveTo>
                  <a:cubicBezTo>
                    <a:pt x="424" y="173"/>
                    <a:pt x="424" y="173"/>
                    <a:pt x="424" y="173"/>
                  </a:cubicBezTo>
                  <a:cubicBezTo>
                    <a:pt x="423" y="172"/>
                    <a:pt x="421" y="171"/>
                    <a:pt x="419" y="171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21" y="165"/>
                    <a:pt x="422" y="165"/>
                    <a:pt x="424" y="165"/>
                  </a:cubicBezTo>
                  <a:close/>
                  <a:moveTo>
                    <a:pt x="424" y="189"/>
                  </a:moveTo>
                  <a:cubicBezTo>
                    <a:pt x="424" y="194"/>
                    <a:pt x="424" y="194"/>
                    <a:pt x="424" y="194"/>
                  </a:cubicBezTo>
                  <a:cubicBezTo>
                    <a:pt x="423" y="194"/>
                    <a:pt x="423" y="194"/>
                    <a:pt x="423" y="194"/>
                  </a:cubicBezTo>
                  <a:cubicBezTo>
                    <a:pt x="421" y="193"/>
                    <a:pt x="420" y="193"/>
                    <a:pt x="419" y="193"/>
                  </a:cubicBezTo>
                  <a:cubicBezTo>
                    <a:pt x="419" y="183"/>
                    <a:pt x="419" y="183"/>
                    <a:pt x="419" y="183"/>
                  </a:cubicBezTo>
                  <a:cubicBezTo>
                    <a:pt x="420" y="186"/>
                    <a:pt x="422" y="188"/>
                    <a:pt x="424" y="189"/>
                  </a:cubicBezTo>
                  <a:close/>
                  <a:moveTo>
                    <a:pt x="424" y="297"/>
                  </a:moveTo>
                  <a:cubicBezTo>
                    <a:pt x="424" y="303"/>
                    <a:pt x="424" y="303"/>
                    <a:pt x="424" y="303"/>
                  </a:cubicBezTo>
                  <a:cubicBezTo>
                    <a:pt x="423" y="301"/>
                    <a:pt x="421" y="300"/>
                    <a:pt x="419" y="300"/>
                  </a:cubicBezTo>
                  <a:cubicBezTo>
                    <a:pt x="419" y="296"/>
                    <a:pt x="419" y="296"/>
                    <a:pt x="419" y="296"/>
                  </a:cubicBezTo>
                  <a:cubicBezTo>
                    <a:pt x="420" y="296"/>
                    <a:pt x="422" y="297"/>
                    <a:pt x="424" y="297"/>
                  </a:cubicBezTo>
                  <a:close/>
                  <a:moveTo>
                    <a:pt x="424" y="313"/>
                  </a:moveTo>
                  <a:cubicBezTo>
                    <a:pt x="424" y="317"/>
                    <a:pt x="424" y="317"/>
                    <a:pt x="424" y="317"/>
                  </a:cubicBezTo>
                  <a:cubicBezTo>
                    <a:pt x="423" y="317"/>
                    <a:pt x="423" y="316"/>
                    <a:pt x="423" y="316"/>
                  </a:cubicBezTo>
                  <a:cubicBezTo>
                    <a:pt x="422" y="315"/>
                    <a:pt x="420" y="315"/>
                    <a:pt x="419" y="314"/>
                  </a:cubicBezTo>
                  <a:cubicBezTo>
                    <a:pt x="419" y="305"/>
                    <a:pt x="419" y="305"/>
                    <a:pt x="419" y="305"/>
                  </a:cubicBezTo>
                  <a:cubicBezTo>
                    <a:pt x="422" y="311"/>
                    <a:pt x="422" y="312"/>
                    <a:pt x="424" y="313"/>
                  </a:cubicBezTo>
                  <a:close/>
                  <a:moveTo>
                    <a:pt x="424" y="378"/>
                  </a:moveTo>
                  <a:cubicBezTo>
                    <a:pt x="424" y="451"/>
                    <a:pt x="424" y="451"/>
                    <a:pt x="424" y="451"/>
                  </a:cubicBezTo>
                  <a:cubicBezTo>
                    <a:pt x="419" y="448"/>
                    <a:pt x="419" y="448"/>
                    <a:pt x="419" y="448"/>
                  </a:cubicBezTo>
                  <a:cubicBezTo>
                    <a:pt x="419" y="378"/>
                    <a:pt x="419" y="378"/>
                    <a:pt x="419" y="378"/>
                  </a:cubicBezTo>
                  <a:cubicBezTo>
                    <a:pt x="424" y="378"/>
                    <a:pt x="424" y="378"/>
                    <a:pt x="424" y="378"/>
                  </a:cubicBezTo>
                  <a:close/>
                  <a:moveTo>
                    <a:pt x="424" y="488"/>
                  </a:moveTo>
                  <a:cubicBezTo>
                    <a:pt x="424" y="497"/>
                    <a:pt x="424" y="497"/>
                    <a:pt x="424" y="497"/>
                  </a:cubicBezTo>
                  <a:cubicBezTo>
                    <a:pt x="423" y="495"/>
                    <a:pt x="421" y="495"/>
                    <a:pt x="419" y="495"/>
                  </a:cubicBezTo>
                  <a:cubicBezTo>
                    <a:pt x="419" y="489"/>
                    <a:pt x="419" y="489"/>
                    <a:pt x="419" y="489"/>
                  </a:cubicBezTo>
                  <a:cubicBezTo>
                    <a:pt x="420" y="489"/>
                    <a:pt x="422" y="488"/>
                    <a:pt x="424" y="488"/>
                  </a:cubicBezTo>
                  <a:close/>
                  <a:moveTo>
                    <a:pt x="424" y="503"/>
                  </a:moveTo>
                  <a:cubicBezTo>
                    <a:pt x="424" y="507"/>
                    <a:pt x="424" y="507"/>
                    <a:pt x="424" y="507"/>
                  </a:cubicBezTo>
                  <a:cubicBezTo>
                    <a:pt x="422" y="507"/>
                    <a:pt x="421" y="508"/>
                    <a:pt x="419" y="508"/>
                  </a:cubicBezTo>
                  <a:cubicBezTo>
                    <a:pt x="419" y="502"/>
                    <a:pt x="419" y="502"/>
                    <a:pt x="419" y="502"/>
                  </a:cubicBezTo>
                  <a:cubicBezTo>
                    <a:pt x="419" y="503"/>
                    <a:pt x="419" y="503"/>
                    <a:pt x="419" y="503"/>
                  </a:cubicBezTo>
                  <a:cubicBezTo>
                    <a:pt x="424" y="503"/>
                    <a:pt x="424" y="503"/>
                    <a:pt x="424" y="503"/>
                  </a:cubicBezTo>
                  <a:close/>
                  <a:moveTo>
                    <a:pt x="424" y="520"/>
                  </a:moveTo>
                  <a:cubicBezTo>
                    <a:pt x="424" y="531"/>
                    <a:pt x="424" y="531"/>
                    <a:pt x="424" y="531"/>
                  </a:cubicBezTo>
                  <a:cubicBezTo>
                    <a:pt x="423" y="531"/>
                    <a:pt x="423" y="531"/>
                    <a:pt x="422" y="531"/>
                  </a:cubicBezTo>
                  <a:cubicBezTo>
                    <a:pt x="421" y="527"/>
                    <a:pt x="421" y="523"/>
                    <a:pt x="424" y="520"/>
                  </a:cubicBezTo>
                  <a:close/>
                  <a:moveTo>
                    <a:pt x="424" y="538"/>
                  </a:moveTo>
                  <a:cubicBezTo>
                    <a:pt x="424" y="550"/>
                    <a:pt x="424" y="550"/>
                    <a:pt x="424" y="550"/>
                  </a:cubicBezTo>
                  <a:cubicBezTo>
                    <a:pt x="423" y="550"/>
                    <a:pt x="422" y="551"/>
                    <a:pt x="421" y="551"/>
                  </a:cubicBezTo>
                  <a:cubicBezTo>
                    <a:pt x="420" y="547"/>
                    <a:pt x="421" y="541"/>
                    <a:pt x="424" y="538"/>
                  </a:cubicBezTo>
                  <a:close/>
                  <a:moveTo>
                    <a:pt x="424" y="610"/>
                  </a:moveTo>
                  <a:cubicBezTo>
                    <a:pt x="424" y="615"/>
                    <a:pt x="424" y="615"/>
                    <a:pt x="424" y="615"/>
                  </a:cubicBezTo>
                  <a:cubicBezTo>
                    <a:pt x="422" y="615"/>
                    <a:pt x="421" y="615"/>
                    <a:pt x="419" y="616"/>
                  </a:cubicBezTo>
                  <a:cubicBezTo>
                    <a:pt x="419" y="611"/>
                    <a:pt x="419" y="611"/>
                    <a:pt x="419" y="611"/>
                  </a:cubicBezTo>
                  <a:cubicBezTo>
                    <a:pt x="421" y="611"/>
                    <a:pt x="422" y="610"/>
                    <a:pt x="424" y="610"/>
                  </a:cubicBezTo>
                  <a:close/>
                  <a:moveTo>
                    <a:pt x="424" y="626"/>
                  </a:moveTo>
                  <a:cubicBezTo>
                    <a:pt x="424" y="638"/>
                    <a:pt x="424" y="638"/>
                    <a:pt x="424" y="638"/>
                  </a:cubicBezTo>
                  <a:cubicBezTo>
                    <a:pt x="422" y="638"/>
                    <a:pt x="421" y="638"/>
                    <a:pt x="419" y="638"/>
                  </a:cubicBezTo>
                  <a:cubicBezTo>
                    <a:pt x="419" y="633"/>
                    <a:pt x="419" y="633"/>
                    <a:pt x="419" y="633"/>
                  </a:cubicBezTo>
                  <a:cubicBezTo>
                    <a:pt x="419" y="632"/>
                    <a:pt x="420" y="632"/>
                    <a:pt x="421" y="632"/>
                  </a:cubicBezTo>
                  <a:cubicBezTo>
                    <a:pt x="420" y="631"/>
                    <a:pt x="419" y="629"/>
                    <a:pt x="419" y="628"/>
                  </a:cubicBezTo>
                  <a:cubicBezTo>
                    <a:pt x="419" y="619"/>
                    <a:pt x="419" y="619"/>
                    <a:pt x="419" y="619"/>
                  </a:cubicBezTo>
                  <a:cubicBezTo>
                    <a:pt x="421" y="622"/>
                    <a:pt x="422" y="624"/>
                    <a:pt x="424" y="626"/>
                  </a:cubicBezTo>
                  <a:close/>
                  <a:moveTo>
                    <a:pt x="424" y="670"/>
                  </a:moveTo>
                  <a:cubicBezTo>
                    <a:pt x="424" y="711"/>
                    <a:pt x="424" y="711"/>
                    <a:pt x="424" y="711"/>
                  </a:cubicBezTo>
                  <a:cubicBezTo>
                    <a:pt x="422" y="712"/>
                    <a:pt x="421" y="712"/>
                    <a:pt x="419" y="712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20" y="671"/>
                    <a:pt x="422" y="670"/>
                    <a:pt x="424" y="670"/>
                  </a:cubicBezTo>
                  <a:close/>
                  <a:moveTo>
                    <a:pt x="424" y="748"/>
                  </a:moveTo>
                  <a:cubicBezTo>
                    <a:pt x="424" y="763"/>
                    <a:pt x="424" y="763"/>
                    <a:pt x="424" y="763"/>
                  </a:cubicBezTo>
                  <a:cubicBezTo>
                    <a:pt x="422" y="761"/>
                    <a:pt x="421" y="760"/>
                    <a:pt x="419" y="759"/>
                  </a:cubicBezTo>
                  <a:cubicBezTo>
                    <a:pt x="419" y="748"/>
                    <a:pt x="419" y="748"/>
                    <a:pt x="419" y="748"/>
                  </a:cubicBezTo>
                  <a:cubicBezTo>
                    <a:pt x="421" y="748"/>
                    <a:pt x="422" y="748"/>
                    <a:pt x="424" y="748"/>
                  </a:cubicBezTo>
                  <a:close/>
                  <a:moveTo>
                    <a:pt x="415" y="2"/>
                  </a:moveTo>
                  <a:cubicBezTo>
                    <a:pt x="416" y="2"/>
                    <a:pt x="417" y="3"/>
                    <a:pt x="419" y="3"/>
                  </a:cubicBezTo>
                  <a:cubicBezTo>
                    <a:pt x="419" y="24"/>
                    <a:pt x="419" y="24"/>
                    <a:pt x="419" y="24"/>
                  </a:cubicBezTo>
                  <a:cubicBezTo>
                    <a:pt x="417" y="21"/>
                    <a:pt x="416" y="19"/>
                    <a:pt x="415" y="17"/>
                  </a:cubicBezTo>
                  <a:cubicBezTo>
                    <a:pt x="415" y="2"/>
                    <a:pt x="415" y="2"/>
                    <a:pt x="415" y="2"/>
                  </a:cubicBezTo>
                  <a:close/>
                  <a:moveTo>
                    <a:pt x="419" y="793"/>
                  </a:moveTo>
                  <a:cubicBezTo>
                    <a:pt x="417" y="793"/>
                    <a:pt x="416" y="793"/>
                    <a:pt x="415" y="793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19" y="793"/>
                    <a:pt x="419" y="793"/>
                    <a:pt x="419" y="793"/>
                  </a:cubicBezTo>
                  <a:close/>
                  <a:moveTo>
                    <a:pt x="419" y="39"/>
                  </a:moveTo>
                  <a:cubicBezTo>
                    <a:pt x="419" y="46"/>
                    <a:pt x="419" y="46"/>
                    <a:pt x="419" y="46"/>
                  </a:cubicBezTo>
                  <a:cubicBezTo>
                    <a:pt x="417" y="46"/>
                    <a:pt x="416" y="46"/>
                    <a:pt x="415" y="46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9" y="39"/>
                    <a:pt x="419" y="39"/>
                    <a:pt x="419" y="39"/>
                  </a:cubicBezTo>
                  <a:close/>
                  <a:moveTo>
                    <a:pt x="419" y="109"/>
                  </a:moveTo>
                  <a:cubicBezTo>
                    <a:pt x="419" y="121"/>
                    <a:pt x="419" y="121"/>
                    <a:pt x="419" y="121"/>
                  </a:cubicBezTo>
                  <a:cubicBezTo>
                    <a:pt x="417" y="120"/>
                    <a:pt x="416" y="120"/>
                    <a:pt x="415" y="119"/>
                  </a:cubicBezTo>
                  <a:cubicBezTo>
                    <a:pt x="415" y="110"/>
                    <a:pt x="415" y="110"/>
                    <a:pt x="415" y="110"/>
                  </a:cubicBezTo>
                  <a:cubicBezTo>
                    <a:pt x="416" y="109"/>
                    <a:pt x="417" y="109"/>
                    <a:pt x="419" y="109"/>
                  </a:cubicBezTo>
                  <a:close/>
                  <a:moveTo>
                    <a:pt x="419" y="165"/>
                  </a:moveTo>
                  <a:cubicBezTo>
                    <a:pt x="419" y="171"/>
                    <a:pt x="419" y="171"/>
                    <a:pt x="419" y="171"/>
                  </a:cubicBezTo>
                  <a:cubicBezTo>
                    <a:pt x="418" y="171"/>
                    <a:pt x="416" y="171"/>
                    <a:pt x="415" y="171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6" y="165"/>
                    <a:pt x="417" y="165"/>
                    <a:pt x="419" y="165"/>
                  </a:cubicBezTo>
                  <a:close/>
                  <a:moveTo>
                    <a:pt x="419" y="183"/>
                  </a:moveTo>
                  <a:cubicBezTo>
                    <a:pt x="419" y="193"/>
                    <a:pt x="419" y="193"/>
                    <a:pt x="419" y="193"/>
                  </a:cubicBezTo>
                  <a:cubicBezTo>
                    <a:pt x="418" y="193"/>
                    <a:pt x="416" y="193"/>
                    <a:pt x="415" y="193"/>
                  </a:cubicBezTo>
                  <a:cubicBezTo>
                    <a:pt x="415" y="177"/>
                    <a:pt x="415" y="177"/>
                    <a:pt x="415" y="177"/>
                  </a:cubicBezTo>
                  <a:cubicBezTo>
                    <a:pt x="416" y="179"/>
                    <a:pt x="417" y="181"/>
                    <a:pt x="419" y="183"/>
                  </a:cubicBezTo>
                  <a:close/>
                  <a:moveTo>
                    <a:pt x="419" y="296"/>
                  </a:moveTo>
                  <a:cubicBezTo>
                    <a:pt x="419" y="300"/>
                    <a:pt x="419" y="300"/>
                    <a:pt x="419" y="300"/>
                  </a:cubicBezTo>
                  <a:cubicBezTo>
                    <a:pt x="418" y="300"/>
                    <a:pt x="417" y="300"/>
                    <a:pt x="416" y="300"/>
                  </a:cubicBezTo>
                  <a:cubicBezTo>
                    <a:pt x="417" y="302"/>
                    <a:pt x="418" y="304"/>
                    <a:pt x="419" y="305"/>
                  </a:cubicBezTo>
                  <a:cubicBezTo>
                    <a:pt x="419" y="314"/>
                    <a:pt x="419" y="314"/>
                    <a:pt x="419" y="314"/>
                  </a:cubicBezTo>
                  <a:cubicBezTo>
                    <a:pt x="417" y="314"/>
                    <a:pt x="416" y="313"/>
                    <a:pt x="415" y="313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7"/>
                    <a:pt x="415" y="307"/>
                    <a:pt x="415" y="307"/>
                  </a:cubicBezTo>
                  <a:cubicBezTo>
                    <a:pt x="415" y="295"/>
                    <a:pt x="415" y="295"/>
                    <a:pt x="415" y="295"/>
                  </a:cubicBezTo>
                  <a:cubicBezTo>
                    <a:pt x="416" y="296"/>
                    <a:pt x="417" y="296"/>
                    <a:pt x="419" y="296"/>
                  </a:cubicBezTo>
                  <a:close/>
                  <a:moveTo>
                    <a:pt x="419" y="378"/>
                  </a:moveTo>
                  <a:cubicBezTo>
                    <a:pt x="419" y="448"/>
                    <a:pt x="419" y="448"/>
                    <a:pt x="419" y="448"/>
                  </a:cubicBezTo>
                  <a:cubicBezTo>
                    <a:pt x="415" y="445"/>
                    <a:pt x="415" y="445"/>
                    <a:pt x="415" y="445"/>
                  </a:cubicBezTo>
                  <a:cubicBezTo>
                    <a:pt x="415" y="378"/>
                    <a:pt x="415" y="378"/>
                    <a:pt x="415" y="378"/>
                  </a:cubicBezTo>
                  <a:cubicBezTo>
                    <a:pt x="419" y="378"/>
                    <a:pt x="419" y="378"/>
                    <a:pt x="419" y="378"/>
                  </a:cubicBezTo>
                  <a:close/>
                  <a:moveTo>
                    <a:pt x="419" y="489"/>
                  </a:moveTo>
                  <a:cubicBezTo>
                    <a:pt x="419" y="495"/>
                    <a:pt x="419" y="495"/>
                    <a:pt x="419" y="495"/>
                  </a:cubicBezTo>
                  <a:cubicBezTo>
                    <a:pt x="418" y="494"/>
                    <a:pt x="416" y="494"/>
                    <a:pt x="415" y="494"/>
                  </a:cubicBezTo>
                  <a:cubicBezTo>
                    <a:pt x="415" y="490"/>
                    <a:pt x="415" y="490"/>
                    <a:pt x="415" y="490"/>
                  </a:cubicBezTo>
                  <a:cubicBezTo>
                    <a:pt x="416" y="490"/>
                    <a:pt x="417" y="490"/>
                    <a:pt x="419" y="489"/>
                  </a:cubicBezTo>
                  <a:close/>
                  <a:moveTo>
                    <a:pt x="419" y="502"/>
                  </a:moveTo>
                  <a:cubicBezTo>
                    <a:pt x="419" y="508"/>
                    <a:pt x="419" y="508"/>
                    <a:pt x="419" y="508"/>
                  </a:cubicBezTo>
                  <a:cubicBezTo>
                    <a:pt x="417" y="509"/>
                    <a:pt x="416" y="509"/>
                    <a:pt x="415" y="510"/>
                  </a:cubicBezTo>
                  <a:cubicBezTo>
                    <a:pt x="415" y="505"/>
                    <a:pt x="415" y="505"/>
                    <a:pt x="415" y="505"/>
                  </a:cubicBezTo>
                  <a:cubicBezTo>
                    <a:pt x="415" y="504"/>
                    <a:pt x="415" y="504"/>
                    <a:pt x="415" y="504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6" y="497"/>
                    <a:pt x="417" y="499"/>
                    <a:pt x="419" y="502"/>
                  </a:cubicBezTo>
                  <a:close/>
                  <a:moveTo>
                    <a:pt x="419" y="611"/>
                  </a:moveTo>
                  <a:cubicBezTo>
                    <a:pt x="419" y="616"/>
                    <a:pt x="419" y="616"/>
                    <a:pt x="419" y="616"/>
                  </a:cubicBezTo>
                  <a:cubicBezTo>
                    <a:pt x="418" y="616"/>
                    <a:pt x="418" y="616"/>
                    <a:pt x="417" y="617"/>
                  </a:cubicBezTo>
                  <a:cubicBezTo>
                    <a:pt x="418" y="617"/>
                    <a:pt x="418" y="618"/>
                    <a:pt x="419" y="619"/>
                  </a:cubicBezTo>
                  <a:cubicBezTo>
                    <a:pt x="419" y="628"/>
                    <a:pt x="419" y="628"/>
                    <a:pt x="419" y="628"/>
                  </a:cubicBezTo>
                  <a:cubicBezTo>
                    <a:pt x="418" y="626"/>
                    <a:pt x="416" y="624"/>
                    <a:pt x="415" y="622"/>
                  </a:cubicBezTo>
                  <a:cubicBezTo>
                    <a:pt x="415" y="611"/>
                    <a:pt x="415" y="611"/>
                    <a:pt x="415" y="611"/>
                  </a:cubicBezTo>
                  <a:cubicBezTo>
                    <a:pt x="416" y="611"/>
                    <a:pt x="417" y="611"/>
                    <a:pt x="419" y="611"/>
                  </a:cubicBezTo>
                  <a:close/>
                  <a:moveTo>
                    <a:pt x="419" y="633"/>
                  </a:moveTo>
                  <a:cubicBezTo>
                    <a:pt x="419" y="638"/>
                    <a:pt x="419" y="638"/>
                    <a:pt x="419" y="638"/>
                  </a:cubicBezTo>
                  <a:cubicBezTo>
                    <a:pt x="417" y="638"/>
                    <a:pt x="416" y="638"/>
                    <a:pt x="415" y="639"/>
                  </a:cubicBezTo>
                  <a:cubicBezTo>
                    <a:pt x="415" y="633"/>
                    <a:pt x="415" y="633"/>
                    <a:pt x="415" y="633"/>
                  </a:cubicBezTo>
                  <a:cubicBezTo>
                    <a:pt x="416" y="633"/>
                    <a:pt x="417" y="633"/>
                    <a:pt x="419" y="633"/>
                  </a:cubicBezTo>
                  <a:close/>
                  <a:moveTo>
                    <a:pt x="419" y="671"/>
                  </a:moveTo>
                  <a:cubicBezTo>
                    <a:pt x="419" y="712"/>
                    <a:pt x="419" y="712"/>
                    <a:pt x="419" y="712"/>
                  </a:cubicBezTo>
                  <a:cubicBezTo>
                    <a:pt x="417" y="712"/>
                    <a:pt x="417" y="712"/>
                    <a:pt x="417" y="712"/>
                  </a:cubicBezTo>
                  <a:cubicBezTo>
                    <a:pt x="416" y="704"/>
                    <a:pt x="416" y="696"/>
                    <a:pt x="415" y="687"/>
                  </a:cubicBezTo>
                  <a:cubicBezTo>
                    <a:pt x="415" y="673"/>
                    <a:pt x="415" y="673"/>
                    <a:pt x="415" y="673"/>
                  </a:cubicBezTo>
                  <a:cubicBezTo>
                    <a:pt x="416" y="672"/>
                    <a:pt x="417" y="672"/>
                    <a:pt x="419" y="671"/>
                  </a:cubicBezTo>
                  <a:close/>
                  <a:moveTo>
                    <a:pt x="419" y="748"/>
                  </a:moveTo>
                  <a:cubicBezTo>
                    <a:pt x="419" y="759"/>
                    <a:pt x="419" y="759"/>
                    <a:pt x="419" y="759"/>
                  </a:cubicBezTo>
                  <a:cubicBezTo>
                    <a:pt x="417" y="758"/>
                    <a:pt x="416" y="757"/>
                    <a:pt x="415" y="757"/>
                  </a:cubicBezTo>
                  <a:cubicBezTo>
                    <a:pt x="415" y="749"/>
                    <a:pt x="415" y="749"/>
                    <a:pt x="415" y="749"/>
                  </a:cubicBezTo>
                  <a:cubicBezTo>
                    <a:pt x="416" y="748"/>
                    <a:pt x="417" y="748"/>
                    <a:pt x="419" y="748"/>
                  </a:cubicBezTo>
                  <a:close/>
                  <a:moveTo>
                    <a:pt x="412" y="2"/>
                  </a:moveTo>
                  <a:cubicBezTo>
                    <a:pt x="413" y="2"/>
                    <a:pt x="414" y="2"/>
                    <a:pt x="415" y="2"/>
                  </a:cubicBezTo>
                  <a:cubicBezTo>
                    <a:pt x="415" y="17"/>
                    <a:pt x="415" y="17"/>
                    <a:pt x="415" y="17"/>
                  </a:cubicBezTo>
                  <a:cubicBezTo>
                    <a:pt x="414" y="16"/>
                    <a:pt x="413" y="15"/>
                    <a:pt x="412" y="14"/>
                  </a:cubicBezTo>
                  <a:cubicBezTo>
                    <a:pt x="412" y="2"/>
                    <a:pt x="412" y="2"/>
                    <a:pt x="412" y="2"/>
                  </a:cubicBezTo>
                  <a:close/>
                  <a:moveTo>
                    <a:pt x="415" y="793"/>
                  </a:moveTo>
                  <a:cubicBezTo>
                    <a:pt x="414" y="793"/>
                    <a:pt x="413" y="793"/>
                    <a:pt x="412" y="793"/>
                  </a:cubicBezTo>
                  <a:cubicBezTo>
                    <a:pt x="412" y="779"/>
                    <a:pt x="412" y="779"/>
                    <a:pt x="412" y="779"/>
                  </a:cubicBezTo>
                  <a:cubicBezTo>
                    <a:pt x="413" y="780"/>
                    <a:pt x="414" y="781"/>
                    <a:pt x="414" y="782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5" y="793"/>
                    <a:pt x="415" y="793"/>
                    <a:pt x="415" y="793"/>
                  </a:cubicBezTo>
                  <a:close/>
                  <a:moveTo>
                    <a:pt x="415" y="39"/>
                  </a:moveTo>
                  <a:cubicBezTo>
                    <a:pt x="415" y="46"/>
                    <a:pt x="415" y="46"/>
                    <a:pt x="415" y="46"/>
                  </a:cubicBezTo>
                  <a:cubicBezTo>
                    <a:pt x="412" y="46"/>
                    <a:pt x="412" y="46"/>
                    <a:pt x="412" y="46"/>
                  </a:cubicBezTo>
                  <a:cubicBezTo>
                    <a:pt x="412" y="39"/>
                    <a:pt x="412" y="39"/>
                    <a:pt x="412" y="39"/>
                  </a:cubicBezTo>
                  <a:cubicBezTo>
                    <a:pt x="415" y="39"/>
                    <a:pt x="415" y="39"/>
                    <a:pt x="415" y="39"/>
                  </a:cubicBezTo>
                  <a:close/>
                  <a:moveTo>
                    <a:pt x="415" y="110"/>
                  </a:moveTo>
                  <a:cubicBezTo>
                    <a:pt x="415" y="119"/>
                    <a:pt x="415" y="119"/>
                    <a:pt x="415" y="119"/>
                  </a:cubicBezTo>
                  <a:cubicBezTo>
                    <a:pt x="414" y="118"/>
                    <a:pt x="413" y="118"/>
                    <a:pt x="412" y="117"/>
                  </a:cubicBezTo>
                  <a:cubicBezTo>
                    <a:pt x="412" y="113"/>
                    <a:pt x="412" y="113"/>
                    <a:pt x="412" y="113"/>
                  </a:cubicBezTo>
                  <a:cubicBezTo>
                    <a:pt x="413" y="112"/>
                    <a:pt x="414" y="111"/>
                    <a:pt x="415" y="110"/>
                  </a:cubicBezTo>
                  <a:close/>
                  <a:moveTo>
                    <a:pt x="415" y="165"/>
                  </a:moveTo>
                  <a:cubicBezTo>
                    <a:pt x="415" y="171"/>
                    <a:pt x="415" y="171"/>
                    <a:pt x="415" y="171"/>
                  </a:cubicBezTo>
                  <a:cubicBezTo>
                    <a:pt x="414" y="171"/>
                    <a:pt x="413" y="171"/>
                    <a:pt x="412" y="171"/>
                  </a:cubicBezTo>
                  <a:cubicBezTo>
                    <a:pt x="412" y="165"/>
                    <a:pt x="412" y="165"/>
                    <a:pt x="412" y="165"/>
                  </a:cubicBezTo>
                  <a:cubicBezTo>
                    <a:pt x="413" y="165"/>
                    <a:pt x="414" y="165"/>
                    <a:pt x="415" y="165"/>
                  </a:cubicBezTo>
                  <a:close/>
                  <a:moveTo>
                    <a:pt x="415" y="177"/>
                  </a:moveTo>
                  <a:cubicBezTo>
                    <a:pt x="415" y="193"/>
                    <a:pt x="415" y="193"/>
                    <a:pt x="415" y="193"/>
                  </a:cubicBezTo>
                  <a:cubicBezTo>
                    <a:pt x="414" y="193"/>
                    <a:pt x="413" y="193"/>
                    <a:pt x="412" y="193"/>
                  </a:cubicBezTo>
                  <a:cubicBezTo>
                    <a:pt x="412" y="187"/>
                    <a:pt x="412" y="187"/>
                    <a:pt x="412" y="187"/>
                  </a:cubicBezTo>
                  <a:cubicBezTo>
                    <a:pt x="413" y="187"/>
                    <a:pt x="413" y="187"/>
                    <a:pt x="413" y="187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2" y="173"/>
                    <a:pt x="412" y="173"/>
                    <a:pt x="412" y="173"/>
                  </a:cubicBezTo>
                  <a:cubicBezTo>
                    <a:pt x="413" y="174"/>
                    <a:pt x="414" y="175"/>
                    <a:pt x="415" y="177"/>
                  </a:cubicBezTo>
                  <a:close/>
                  <a:moveTo>
                    <a:pt x="415" y="295"/>
                  </a:moveTo>
                  <a:cubicBezTo>
                    <a:pt x="415" y="307"/>
                    <a:pt x="415" y="307"/>
                    <a:pt x="415" y="307"/>
                  </a:cubicBezTo>
                  <a:cubicBezTo>
                    <a:pt x="414" y="305"/>
                    <a:pt x="413" y="302"/>
                    <a:pt x="412" y="300"/>
                  </a:cubicBezTo>
                  <a:cubicBezTo>
                    <a:pt x="412" y="295"/>
                    <a:pt x="412" y="295"/>
                    <a:pt x="412" y="295"/>
                  </a:cubicBezTo>
                  <a:cubicBezTo>
                    <a:pt x="413" y="295"/>
                    <a:pt x="414" y="295"/>
                    <a:pt x="415" y="295"/>
                  </a:cubicBezTo>
                  <a:close/>
                  <a:moveTo>
                    <a:pt x="415" y="309"/>
                  </a:moveTo>
                  <a:cubicBezTo>
                    <a:pt x="415" y="313"/>
                    <a:pt x="415" y="313"/>
                    <a:pt x="415" y="313"/>
                  </a:cubicBezTo>
                  <a:cubicBezTo>
                    <a:pt x="414" y="313"/>
                    <a:pt x="413" y="313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ubicBezTo>
                    <a:pt x="413" y="309"/>
                    <a:pt x="414" y="309"/>
                    <a:pt x="415" y="309"/>
                  </a:cubicBezTo>
                  <a:close/>
                  <a:moveTo>
                    <a:pt x="415" y="378"/>
                  </a:moveTo>
                  <a:cubicBezTo>
                    <a:pt x="415" y="445"/>
                    <a:pt x="415" y="445"/>
                    <a:pt x="415" y="445"/>
                  </a:cubicBezTo>
                  <a:cubicBezTo>
                    <a:pt x="412" y="443"/>
                    <a:pt x="412" y="443"/>
                    <a:pt x="412" y="443"/>
                  </a:cubicBezTo>
                  <a:cubicBezTo>
                    <a:pt x="412" y="375"/>
                    <a:pt x="412" y="375"/>
                    <a:pt x="412" y="375"/>
                  </a:cubicBezTo>
                  <a:cubicBezTo>
                    <a:pt x="413" y="378"/>
                    <a:pt x="413" y="378"/>
                    <a:pt x="413" y="378"/>
                  </a:cubicBezTo>
                  <a:cubicBezTo>
                    <a:pt x="415" y="378"/>
                    <a:pt x="415" y="378"/>
                    <a:pt x="415" y="378"/>
                  </a:cubicBezTo>
                  <a:close/>
                  <a:moveTo>
                    <a:pt x="415" y="490"/>
                  </a:moveTo>
                  <a:cubicBezTo>
                    <a:pt x="415" y="494"/>
                    <a:pt x="415" y="494"/>
                    <a:pt x="415" y="494"/>
                  </a:cubicBezTo>
                  <a:cubicBezTo>
                    <a:pt x="414" y="494"/>
                    <a:pt x="414" y="494"/>
                    <a:pt x="414" y="494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4" y="503"/>
                    <a:pt x="413" y="502"/>
                    <a:pt x="412" y="501"/>
                  </a:cubicBezTo>
                  <a:cubicBezTo>
                    <a:pt x="412" y="491"/>
                    <a:pt x="412" y="491"/>
                    <a:pt x="412" y="491"/>
                  </a:cubicBezTo>
                  <a:cubicBezTo>
                    <a:pt x="413" y="491"/>
                    <a:pt x="414" y="491"/>
                    <a:pt x="415" y="490"/>
                  </a:cubicBezTo>
                  <a:close/>
                  <a:moveTo>
                    <a:pt x="415" y="505"/>
                  </a:moveTo>
                  <a:cubicBezTo>
                    <a:pt x="415" y="510"/>
                    <a:pt x="415" y="510"/>
                    <a:pt x="415" y="510"/>
                  </a:cubicBezTo>
                  <a:cubicBezTo>
                    <a:pt x="414" y="510"/>
                    <a:pt x="413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ubicBezTo>
                    <a:pt x="413" y="506"/>
                    <a:pt x="414" y="505"/>
                    <a:pt x="415" y="505"/>
                  </a:cubicBezTo>
                  <a:close/>
                  <a:moveTo>
                    <a:pt x="415" y="611"/>
                  </a:moveTo>
                  <a:cubicBezTo>
                    <a:pt x="415" y="622"/>
                    <a:pt x="415" y="622"/>
                    <a:pt x="415" y="622"/>
                  </a:cubicBezTo>
                  <a:cubicBezTo>
                    <a:pt x="414" y="621"/>
                    <a:pt x="413" y="620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3" y="611"/>
                    <a:pt x="414" y="611"/>
                    <a:pt x="415" y="611"/>
                  </a:cubicBezTo>
                  <a:close/>
                  <a:moveTo>
                    <a:pt x="415" y="633"/>
                  </a:moveTo>
                  <a:cubicBezTo>
                    <a:pt x="415" y="639"/>
                    <a:pt x="415" y="639"/>
                    <a:pt x="415" y="639"/>
                  </a:cubicBezTo>
                  <a:cubicBezTo>
                    <a:pt x="414" y="639"/>
                    <a:pt x="413" y="639"/>
                    <a:pt x="412" y="639"/>
                  </a:cubicBezTo>
                  <a:cubicBezTo>
                    <a:pt x="412" y="633"/>
                    <a:pt x="412" y="633"/>
                    <a:pt x="412" y="633"/>
                  </a:cubicBezTo>
                  <a:cubicBezTo>
                    <a:pt x="415" y="633"/>
                    <a:pt x="415" y="633"/>
                    <a:pt x="415" y="633"/>
                  </a:cubicBezTo>
                  <a:close/>
                  <a:moveTo>
                    <a:pt x="415" y="673"/>
                  </a:moveTo>
                  <a:cubicBezTo>
                    <a:pt x="415" y="687"/>
                    <a:pt x="415" y="687"/>
                    <a:pt x="415" y="687"/>
                  </a:cubicBezTo>
                  <a:cubicBezTo>
                    <a:pt x="414" y="684"/>
                    <a:pt x="414" y="684"/>
                    <a:pt x="414" y="684"/>
                  </a:cubicBezTo>
                  <a:cubicBezTo>
                    <a:pt x="414" y="685"/>
                    <a:pt x="413" y="685"/>
                    <a:pt x="412" y="685"/>
                  </a:cubicBezTo>
                  <a:cubicBezTo>
                    <a:pt x="412" y="674"/>
                    <a:pt x="412" y="674"/>
                    <a:pt x="412" y="674"/>
                  </a:cubicBezTo>
                  <a:cubicBezTo>
                    <a:pt x="413" y="673"/>
                    <a:pt x="414" y="673"/>
                    <a:pt x="415" y="673"/>
                  </a:cubicBezTo>
                  <a:close/>
                  <a:moveTo>
                    <a:pt x="415" y="749"/>
                  </a:moveTo>
                  <a:cubicBezTo>
                    <a:pt x="415" y="757"/>
                    <a:pt x="415" y="757"/>
                    <a:pt x="415" y="757"/>
                  </a:cubicBezTo>
                  <a:cubicBezTo>
                    <a:pt x="414" y="757"/>
                    <a:pt x="413" y="756"/>
                    <a:pt x="412" y="756"/>
                  </a:cubicBezTo>
                  <a:cubicBezTo>
                    <a:pt x="412" y="749"/>
                    <a:pt x="412" y="749"/>
                    <a:pt x="412" y="749"/>
                  </a:cubicBezTo>
                  <a:lnTo>
                    <a:pt x="415" y="749"/>
                  </a:lnTo>
                  <a:close/>
                  <a:moveTo>
                    <a:pt x="40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9" y="1"/>
                    <a:pt x="411" y="1"/>
                    <a:pt x="412" y="2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0" y="12"/>
                    <a:pt x="407" y="10"/>
                    <a:pt x="403" y="9"/>
                  </a:cubicBezTo>
                  <a:cubicBezTo>
                    <a:pt x="403" y="0"/>
                    <a:pt x="403" y="0"/>
                    <a:pt x="403" y="0"/>
                  </a:cubicBezTo>
                  <a:close/>
                  <a:moveTo>
                    <a:pt x="412" y="793"/>
                  </a:moveTo>
                  <a:cubicBezTo>
                    <a:pt x="411" y="793"/>
                    <a:pt x="409" y="793"/>
                    <a:pt x="408" y="794"/>
                  </a:cubicBezTo>
                  <a:cubicBezTo>
                    <a:pt x="406" y="794"/>
                    <a:pt x="405" y="794"/>
                    <a:pt x="403" y="794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6" y="785"/>
                    <a:pt x="406" y="785"/>
                    <a:pt x="406" y="785"/>
                  </a:cubicBezTo>
                  <a:cubicBezTo>
                    <a:pt x="405" y="784"/>
                    <a:pt x="404" y="782"/>
                    <a:pt x="403" y="781"/>
                  </a:cubicBezTo>
                  <a:cubicBezTo>
                    <a:pt x="403" y="766"/>
                    <a:pt x="403" y="766"/>
                    <a:pt x="403" y="766"/>
                  </a:cubicBezTo>
                  <a:cubicBezTo>
                    <a:pt x="408" y="774"/>
                    <a:pt x="410" y="776"/>
                    <a:pt x="412" y="779"/>
                  </a:cubicBezTo>
                  <a:cubicBezTo>
                    <a:pt x="412" y="793"/>
                    <a:pt x="412" y="793"/>
                    <a:pt x="412" y="793"/>
                  </a:cubicBezTo>
                  <a:close/>
                  <a:moveTo>
                    <a:pt x="412" y="39"/>
                  </a:moveTo>
                  <a:cubicBezTo>
                    <a:pt x="412" y="46"/>
                    <a:pt x="412" y="46"/>
                    <a:pt x="412" y="46"/>
                  </a:cubicBezTo>
                  <a:cubicBezTo>
                    <a:pt x="409" y="46"/>
                    <a:pt x="406" y="46"/>
                    <a:pt x="403" y="46"/>
                  </a:cubicBezTo>
                  <a:cubicBezTo>
                    <a:pt x="403" y="34"/>
                    <a:pt x="403" y="34"/>
                    <a:pt x="403" y="34"/>
                  </a:cubicBezTo>
                  <a:cubicBezTo>
                    <a:pt x="404" y="35"/>
                    <a:pt x="404" y="35"/>
                    <a:pt x="404" y="35"/>
                  </a:cubicBezTo>
                  <a:cubicBezTo>
                    <a:pt x="406" y="36"/>
                    <a:pt x="408" y="38"/>
                    <a:pt x="411" y="39"/>
                  </a:cubicBezTo>
                  <a:cubicBezTo>
                    <a:pt x="412" y="39"/>
                    <a:pt x="412" y="39"/>
                    <a:pt x="412" y="39"/>
                  </a:cubicBezTo>
                  <a:close/>
                  <a:moveTo>
                    <a:pt x="412" y="113"/>
                  </a:moveTo>
                  <a:cubicBezTo>
                    <a:pt x="412" y="117"/>
                    <a:pt x="412" y="117"/>
                    <a:pt x="412" y="117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5"/>
                    <a:pt x="412" y="114"/>
                    <a:pt x="412" y="113"/>
                  </a:cubicBezTo>
                  <a:close/>
                  <a:moveTo>
                    <a:pt x="412" y="165"/>
                  </a:moveTo>
                  <a:cubicBezTo>
                    <a:pt x="412" y="171"/>
                    <a:pt x="412" y="171"/>
                    <a:pt x="412" y="171"/>
                  </a:cubicBezTo>
                  <a:cubicBezTo>
                    <a:pt x="412" y="171"/>
                    <a:pt x="412" y="171"/>
                    <a:pt x="411" y="171"/>
                  </a:cubicBezTo>
                  <a:cubicBezTo>
                    <a:pt x="412" y="171"/>
                    <a:pt x="412" y="172"/>
                    <a:pt x="412" y="173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0" y="178"/>
                    <a:pt x="407" y="173"/>
                    <a:pt x="403" y="171"/>
                  </a:cubicBezTo>
                  <a:cubicBezTo>
                    <a:pt x="403" y="165"/>
                    <a:pt x="403" y="165"/>
                    <a:pt x="403" y="165"/>
                  </a:cubicBezTo>
                  <a:cubicBezTo>
                    <a:pt x="406" y="165"/>
                    <a:pt x="410" y="165"/>
                    <a:pt x="412" y="165"/>
                  </a:cubicBezTo>
                  <a:close/>
                  <a:moveTo>
                    <a:pt x="412" y="187"/>
                  </a:moveTo>
                  <a:cubicBezTo>
                    <a:pt x="412" y="193"/>
                    <a:pt x="412" y="193"/>
                    <a:pt x="412" y="193"/>
                  </a:cubicBezTo>
                  <a:cubicBezTo>
                    <a:pt x="409" y="193"/>
                    <a:pt x="409" y="193"/>
                    <a:pt x="409" y="193"/>
                  </a:cubicBezTo>
                  <a:cubicBezTo>
                    <a:pt x="409" y="227"/>
                    <a:pt x="409" y="261"/>
                    <a:pt x="409" y="295"/>
                  </a:cubicBezTo>
                  <a:cubicBezTo>
                    <a:pt x="410" y="295"/>
                    <a:pt x="411" y="295"/>
                    <a:pt x="412" y="295"/>
                  </a:cubicBezTo>
                  <a:cubicBezTo>
                    <a:pt x="412" y="300"/>
                    <a:pt x="412" y="300"/>
                    <a:pt x="412" y="300"/>
                  </a:cubicBezTo>
                  <a:cubicBezTo>
                    <a:pt x="412" y="299"/>
                    <a:pt x="412" y="299"/>
                    <a:pt x="412" y="299"/>
                  </a:cubicBezTo>
                  <a:cubicBezTo>
                    <a:pt x="406" y="298"/>
                    <a:pt x="406" y="298"/>
                    <a:pt x="403" y="298"/>
                  </a:cubicBezTo>
                  <a:cubicBezTo>
                    <a:pt x="403" y="293"/>
                    <a:pt x="403" y="293"/>
                    <a:pt x="403" y="293"/>
                  </a:cubicBezTo>
                  <a:cubicBezTo>
                    <a:pt x="405" y="293"/>
                    <a:pt x="405" y="293"/>
                    <a:pt x="405" y="293"/>
                  </a:cubicBezTo>
                  <a:cubicBezTo>
                    <a:pt x="405" y="291"/>
                    <a:pt x="404" y="289"/>
                    <a:pt x="404" y="287"/>
                  </a:cubicBezTo>
                  <a:cubicBezTo>
                    <a:pt x="404" y="287"/>
                    <a:pt x="404" y="287"/>
                    <a:pt x="403" y="287"/>
                  </a:cubicBezTo>
                  <a:cubicBezTo>
                    <a:pt x="403" y="282"/>
                    <a:pt x="403" y="282"/>
                    <a:pt x="403" y="282"/>
                  </a:cubicBezTo>
                  <a:cubicBezTo>
                    <a:pt x="404" y="282"/>
                    <a:pt x="404" y="282"/>
                    <a:pt x="404" y="282"/>
                  </a:cubicBezTo>
                  <a:cubicBezTo>
                    <a:pt x="404" y="279"/>
                    <a:pt x="405" y="277"/>
                    <a:pt x="405" y="274"/>
                  </a:cubicBezTo>
                  <a:cubicBezTo>
                    <a:pt x="404" y="274"/>
                    <a:pt x="404" y="275"/>
                    <a:pt x="403" y="275"/>
                  </a:cubicBezTo>
                  <a:cubicBezTo>
                    <a:pt x="403" y="269"/>
                    <a:pt x="403" y="269"/>
                    <a:pt x="403" y="269"/>
                  </a:cubicBezTo>
                  <a:cubicBezTo>
                    <a:pt x="404" y="267"/>
                    <a:pt x="405" y="265"/>
                    <a:pt x="405" y="262"/>
                  </a:cubicBezTo>
                  <a:cubicBezTo>
                    <a:pt x="405" y="262"/>
                    <a:pt x="404" y="262"/>
                    <a:pt x="403" y="262"/>
                  </a:cubicBezTo>
                  <a:cubicBezTo>
                    <a:pt x="403" y="257"/>
                    <a:pt x="403" y="257"/>
                    <a:pt x="403" y="257"/>
                  </a:cubicBezTo>
                  <a:cubicBezTo>
                    <a:pt x="404" y="257"/>
                    <a:pt x="404" y="257"/>
                    <a:pt x="404" y="257"/>
                  </a:cubicBezTo>
                  <a:cubicBezTo>
                    <a:pt x="404" y="254"/>
                    <a:pt x="404" y="251"/>
                    <a:pt x="404" y="249"/>
                  </a:cubicBezTo>
                  <a:cubicBezTo>
                    <a:pt x="404" y="249"/>
                    <a:pt x="404" y="249"/>
                    <a:pt x="403" y="249"/>
                  </a:cubicBezTo>
                  <a:cubicBezTo>
                    <a:pt x="403" y="244"/>
                    <a:pt x="403" y="244"/>
                    <a:pt x="403" y="244"/>
                  </a:cubicBezTo>
                  <a:cubicBezTo>
                    <a:pt x="404" y="243"/>
                    <a:pt x="405" y="240"/>
                    <a:pt x="405" y="237"/>
                  </a:cubicBezTo>
                  <a:cubicBezTo>
                    <a:pt x="403" y="237"/>
                    <a:pt x="403" y="237"/>
                    <a:pt x="403" y="237"/>
                  </a:cubicBezTo>
                  <a:cubicBezTo>
                    <a:pt x="403" y="233"/>
                    <a:pt x="403" y="233"/>
                    <a:pt x="403" y="233"/>
                  </a:cubicBezTo>
                  <a:cubicBezTo>
                    <a:pt x="404" y="232"/>
                    <a:pt x="404" y="232"/>
                    <a:pt x="404" y="232"/>
                  </a:cubicBezTo>
                  <a:cubicBezTo>
                    <a:pt x="404" y="230"/>
                    <a:pt x="404" y="227"/>
                    <a:pt x="404" y="224"/>
                  </a:cubicBezTo>
                  <a:cubicBezTo>
                    <a:pt x="403" y="224"/>
                    <a:pt x="403" y="224"/>
                    <a:pt x="403" y="224"/>
                  </a:cubicBezTo>
                  <a:cubicBezTo>
                    <a:pt x="403" y="220"/>
                    <a:pt x="403" y="220"/>
                    <a:pt x="403" y="220"/>
                  </a:cubicBezTo>
                  <a:cubicBezTo>
                    <a:pt x="404" y="220"/>
                    <a:pt x="404" y="220"/>
                    <a:pt x="404" y="219"/>
                  </a:cubicBezTo>
                  <a:cubicBezTo>
                    <a:pt x="404" y="217"/>
                    <a:pt x="405" y="215"/>
                    <a:pt x="405" y="212"/>
                  </a:cubicBezTo>
                  <a:cubicBezTo>
                    <a:pt x="403" y="213"/>
                    <a:pt x="403" y="213"/>
                    <a:pt x="403" y="213"/>
                  </a:cubicBezTo>
                  <a:cubicBezTo>
                    <a:pt x="403" y="208"/>
                    <a:pt x="403" y="208"/>
                    <a:pt x="403" y="208"/>
                  </a:cubicBezTo>
                  <a:cubicBezTo>
                    <a:pt x="405" y="207"/>
                    <a:pt x="405" y="207"/>
                    <a:pt x="405" y="207"/>
                  </a:cubicBezTo>
                  <a:cubicBezTo>
                    <a:pt x="405" y="205"/>
                    <a:pt x="404" y="202"/>
                    <a:pt x="404" y="200"/>
                  </a:cubicBezTo>
                  <a:cubicBezTo>
                    <a:pt x="403" y="200"/>
                    <a:pt x="403" y="200"/>
                    <a:pt x="403" y="200"/>
                  </a:cubicBezTo>
                  <a:cubicBezTo>
                    <a:pt x="403" y="195"/>
                    <a:pt x="403" y="195"/>
                    <a:pt x="403" y="195"/>
                  </a:cubicBezTo>
                  <a:cubicBezTo>
                    <a:pt x="404" y="194"/>
                    <a:pt x="405" y="193"/>
                    <a:pt x="405" y="192"/>
                  </a:cubicBezTo>
                  <a:cubicBezTo>
                    <a:pt x="404" y="192"/>
                    <a:pt x="404" y="192"/>
                    <a:pt x="403" y="192"/>
                  </a:cubicBezTo>
                  <a:cubicBezTo>
                    <a:pt x="403" y="187"/>
                    <a:pt x="403" y="187"/>
                    <a:pt x="403" y="187"/>
                  </a:cubicBezTo>
                  <a:cubicBezTo>
                    <a:pt x="404" y="188"/>
                    <a:pt x="404" y="188"/>
                    <a:pt x="404" y="188"/>
                  </a:cubicBezTo>
                  <a:cubicBezTo>
                    <a:pt x="407" y="187"/>
                    <a:pt x="410" y="187"/>
                    <a:pt x="412" y="187"/>
                  </a:cubicBezTo>
                  <a:close/>
                  <a:moveTo>
                    <a:pt x="412" y="309"/>
                  </a:moveTo>
                  <a:cubicBezTo>
                    <a:pt x="412" y="309"/>
                    <a:pt x="411" y="310"/>
                    <a:pt x="410" y="310"/>
                  </a:cubicBezTo>
                  <a:cubicBezTo>
                    <a:pt x="408" y="306"/>
                    <a:pt x="406" y="302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4" y="308"/>
                    <a:pt x="404" y="308"/>
                    <a:pt x="404" y="308"/>
                  </a:cubicBezTo>
                  <a:cubicBezTo>
                    <a:pt x="403" y="308"/>
                    <a:pt x="403" y="308"/>
                    <a:pt x="403" y="308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07" y="311"/>
                    <a:pt x="410" y="312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lose/>
                  <a:moveTo>
                    <a:pt x="412" y="375"/>
                  </a:moveTo>
                  <a:cubicBezTo>
                    <a:pt x="412" y="443"/>
                    <a:pt x="412" y="443"/>
                    <a:pt x="412" y="443"/>
                  </a:cubicBezTo>
                  <a:cubicBezTo>
                    <a:pt x="403" y="437"/>
                    <a:pt x="403" y="437"/>
                    <a:pt x="403" y="437"/>
                  </a:cubicBezTo>
                  <a:cubicBezTo>
                    <a:pt x="403" y="347"/>
                    <a:pt x="403" y="347"/>
                    <a:pt x="403" y="347"/>
                  </a:cubicBezTo>
                  <a:cubicBezTo>
                    <a:pt x="406" y="353"/>
                    <a:pt x="408" y="362"/>
                    <a:pt x="412" y="375"/>
                  </a:cubicBezTo>
                  <a:close/>
                  <a:moveTo>
                    <a:pt x="412" y="491"/>
                  </a:moveTo>
                  <a:cubicBezTo>
                    <a:pt x="412" y="501"/>
                    <a:pt x="412" y="501"/>
                    <a:pt x="412" y="501"/>
                  </a:cubicBezTo>
                  <a:cubicBezTo>
                    <a:pt x="410" y="498"/>
                    <a:pt x="408" y="497"/>
                    <a:pt x="403" y="496"/>
                  </a:cubicBezTo>
                  <a:cubicBezTo>
                    <a:pt x="403" y="492"/>
                    <a:pt x="403" y="492"/>
                    <a:pt x="403" y="492"/>
                  </a:cubicBezTo>
                  <a:cubicBezTo>
                    <a:pt x="405" y="492"/>
                    <a:pt x="407" y="492"/>
                    <a:pt x="410" y="492"/>
                  </a:cubicBezTo>
                  <a:cubicBezTo>
                    <a:pt x="411" y="491"/>
                    <a:pt x="412" y="491"/>
                    <a:pt x="412" y="491"/>
                  </a:cubicBezTo>
                  <a:close/>
                  <a:moveTo>
                    <a:pt x="412" y="506"/>
                  </a:moveTo>
                  <a:cubicBezTo>
                    <a:pt x="412" y="506"/>
                    <a:pt x="411" y="506"/>
                    <a:pt x="410" y="506"/>
                  </a:cubicBezTo>
                  <a:cubicBezTo>
                    <a:pt x="408" y="504"/>
                    <a:pt x="405" y="502"/>
                    <a:pt x="403" y="500"/>
                  </a:cubicBezTo>
                  <a:cubicBezTo>
                    <a:pt x="403" y="510"/>
                    <a:pt x="403" y="510"/>
                    <a:pt x="403" y="510"/>
                  </a:cubicBezTo>
                  <a:cubicBezTo>
                    <a:pt x="404" y="510"/>
                    <a:pt x="404" y="510"/>
                    <a:pt x="404" y="510"/>
                  </a:cubicBezTo>
                  <a:cubicBezTo>
                    <a:pt x="404" y="511"/>
                    <a:pt x="404" y="512"/>
                    <a:pt x="403" y="513"/>
                  </a:cubicBezTo>
                  <a:cubicBezTo>
                    <a:pt x="403" y="518"/>
                    <a:pt x="403" y="518"/>
                    <a:pt x="403" y="518"/>
                  </a:cubicBezTo>
                  <a:cubicBezTo>
                    <a:pt x="404" y="517"/>
                    <a:pt x="404" y="517"/>
                    <a:pt x="404" y="517"/>
                  </a:cubicBezTo>
                  <a:cubicBezTo>
                    <a:pt x="404" y="520"/>
                    <a:pt x="404" y="523"/>
                    <a:pt x="404" y="525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3" y="530"/>
                    <a:pt x="403" y="530"/>
                    <a:pt x="403" y="530"/>
                  </a:cubicBezTo>
                  <a:cubicBezTo>
                    <a:pt x="405" y="530"/>
                    <a:pt x="405" y="530"/>
                    <a:pt x="405" y="530"/>
                  </a:cubicBezTo>
                  <a:cubicBezTo>
                    <a:pt x="405" y="533"/>
                    <a:pt x="404" y="535"/>
                    <a:pt x="403" y="537"/>
                  </a:cubicBezTo>
                  <a:cubicBezTo>
                    <a:pt x="403" y="543"/>
                    <a:pt x="403" y="543"/>
                    <a:pt x="403" y="543"/>
                  </a:cubicBezTo>
                  <a:cubicBezTo>
                    <a:pt x="405" y="543"/>
                    <a:pt x="405" y="543"/>
                    <a:pt x="405" y="543"/>
                  </a:cubicBezTo>
                  <a:cubicBezTo>
                    <a:pt x="405" y="545"/>
                    <a:pt x="404" y="548"/>
                    <a:pt x="404" y="550"/>
                  </a:cubicBezTo>
                  <a:cubicBezTo>
                    <a:pt x="403" y="550"/>
                    <a:pt x="403" y="550"/>
                    <a:pt x="403" y="550"/>
                  </a:cubicBezTo>
                  <a:cubicBezTo>
                    <a:pt x="403" y="555"/>
                    <a:pt x="403" y="555"/>
                    <a:pt x="403" y="555"/>
                  </a:cubicBezTo>
                  <a:cubicBezTo>
                    <a:pt x="404" y="555"/>
                    <a:pt x="405" y="555"/>
                    <a:pt x="405" y="554"/>
                  </a:cubicBezTo>
                  <a:cubicBezTo>
                    <a:pt x="405" y="557"/>
                    <a:pt x="405" y="560"/>
                    <a:pt x="405" y="563"/>
                  </a:cubicBezTo>
                  <a:cubicBezTo>
                    <a:pt x="403" y="563"/>
                    <a:pt x="403" y="563"/>
                    <a:pt x="403" y="563"/>
                  </a:cubicBezTo>
                  <a:cubicBezTo>
                    <a:pt x="403" y="568"/>
                    <a:pt x="403" y="568"/>
                    <a:pt x="403" y="568"/>
                  </a:cubicBezTo>
                  <a:cubicBezTo>
                    <a:pt x="404" y="568"/>
                    <a:pt x="404" y="568"/>
                    <a:pt x="405" y="567"/>
                  </a:cubicBezTo>
                  <a:cubicBezTo>
                    <a:pt x="405" y="570"/>
                    <a:pt x="404" y="572"/>
                    <a:pt x="404" y="575"/>
                  </a:cubicBezTo>
                  <a:cubicBezTo>
                    <a:pt x="404" y="575"/>
                    <a:pt x="404" y="575"/>
                    <a:pt x="403" y="575"/>
                  </a:cubicBezTo>
                  <a:cubicBezTo>
                    <a:pt x="403" y="580"/>
                    <a:pt x="403" y="580"/>
                    <a:pt x="403" y="580"/>
                  </a:cubicBezTo>
                  <a:cubicBezTo>
                    <a:pt x="404" y="579"/>
                    <a:pt x="404" y="579"/>
                    <a:pt x="404" y="579"/>
                  </a:cubicBezTo>
                  <a:cubicBezTo>
                    <a:pt x="404" y="582"/>
                    <a:pt x="404" y="585"/>
                    <a:pt x="404" y="588"/>
                  </a:cubicBezTo>
                  <a:cubicBezTo>
                    <a:pt x="403" y="588"/>
                    <a:pt x="403" y="588"/>
                    <a:pt x="403" y="588"/>
                  </a:cubicBezTo>
                  <a:cubicBezTo>
                    <a:pt x="403" y="593"/>
                    <a:pt x="403" y="593"/>
                    <a:pt x="403" y="593"/>
                  </a:cubicBezTo>
                  <a:cubicBezTo>
                    <a:pt x="405" y="592"/>
                    <a:pt x="405" y="592"/>
                    <a:pt x="405" y="592"/>
                  </a:cubicBezTo>
                  <a:cubicBezTo>
                    <a:pt x="405" y="596"/>
                    <a:pt x="404" y="598"/>
                    <a:pt x="403" y="599"/>
                  </a:cubicBezTo>
                  <a:cubicBezTo>
                    <a:pt x="403" y="605"/>
                    <a:pt x="403" y="605"/>
                    <a:pt x="403" y="605"/>
                  </a:cubicBezTo>
                  <a:cubicBezTo>
                    <a:pt x="404" y="605"/>
                    <a:pt x="404" y="604"/>
                    <a:pt x="404" y="604"/>
                  </a:cubicBezTo>
                  <a:cubicBezTo>
                    <a:pt x="404" y="607"/>
                    <a:pt x="405" y="609"/>
                    <a:pt x="405" y="611"/>
                  </a:cubicBezTo>
                  <a:cubicBezTo>
                    <a:pt x="403" y="611"/>
                    <a:pt x="403" y="611"/>
                    <a:pt x="403" y="611"/>
                  </a:cubicBezTo>
                  <a:cubicBezTo>
                    <a:pt x="403" y="617"/>
                    <a:pt x="403" y="617"/>
                    <a:pt x="403" y="617"/>
                  </a:cubicBezTo>
                  <a:cubicBezTo>
                    <a:pt x="407" y="617"/>
                    <a:pt x="410" y="618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2" y="612"/>
                    <a:pt x="411" y="612"/>
                    <a:pt x="410" y="612"/>
                  </a:cubicBezTo>
                  <a:cubicBezTo>
                    <a:pt x="410" y="578"/>
                    <a:pt x="410" y="544"/>
                    <a:pt x="410" y="511"/>
                  </a:cubicBezTo>
                  <a:cubicBezTo>
                    <a:pt x="410" y="510"/>
                    <a:pt x="412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lose/>
                  <a:moveTo>
                    <a:pt x="412" y="633"/>
                  </a:moveTo>
                  <a:cubicBezTo>
                    <a:pt x="412" y="639"/>
                    <a:pt x="412" y="639"/>
                    <a:pt x="412" y="639"/>
                  </a:cubicBezTo>
                  <a:cubicBezTo>
                    <a:pt x="410" y="639"/>
                    <a:pt x="406" y="639"/>
                    <a:pt x="403" y="639"/>
                  </a:cubicBezTo>
                  <a:cubicBezTo>
                    <a:pt x="403" y="626"/>
                    <a:pt x="403" y="626"/>
                    <a:pt x="403" y="626"/>
                  </a:cubicBezTo>
                  <a:cubicBezTo>
                    <a:pt x="405" y="629"/>
                    <a:pt x="407" y="631"/>
                    <a:pt x="410" y="633"/>
                  </a:cubicBezTo>
                  <a:cubicBezTo>
                    <a:pt x="412" y="633"/>
                    <a:pt x="412" y="633"/>
                    <a:pt x="412" y="633"/>
                  </a:cubicBezTo>
                  <a:close/>
                  <a:moveTo>
                    <a:pt x="412" y="674"/>
                  </a:moveTo>
                  <a:cubicBezTo>
                    <a:pt x="412" y="685"/>
                    <a:pt x="412" y="685"/>
                    <a:pt x="412" y="685"/>
                  </a:cubicBezTo>
                  <a:cubicBezTo>
                    <a:pt x="411" y="686"/>
                    <a:pt x="410" y="687"/>
                    <a:pt x="408" y="688"/>
                  </a:cubicBezTo>
                  <a:cubicBezTo>
                    <a:pt x="406" y="686"/>
                    <a:pt x="403" y="684"/>
                    <a:pt x="403" y="681"/>
                  </a:cubicBezTo>
                  <a:cubicBezTo>
                    <a:pt x="407" y="678"/>
                    <a:pt x="410" y="675"/>
                    <a:pt x="412" y="674"/>
                  </a:cubicBezTo>
                  <a:close/>
                  <a:moveTo>
                    <a:pt x="412" y="749"/>
                  </a:moveTo>
                  <a:cubicBezTo>
                    <a:pt x="412" y="756"/>
                    <a:pt x="412" y="756"/>
                    <a:pt x="412" y="756"/>
                  </a:cubicBezTo>
                  <a:cubicBezTo>
                    <a:pt x="410" y="756"/>
                    <a:pt x="407" y="756"/>
                    <a:pt x="403" y="756"/>
                  </a:cubicBezTo>
                  <a:cubicBezTo>
                    <a:pt x="403" y="749"/>
                    <a:pt x="403" y="749"/>
                    <a:pt x="403" y="749"/>
                  </a:cubicBezTo>
                  <a:cubicBezTo>
                    <a:pt x="406" y="749"/>
                    <a:pt x="410" y="749"/>
                    <a:pt x="412" y="749"/>
                  </a:cubicBezTo>
                  <a:close/>
                  <a:moveTo>
                    <a:pt x="402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403" y="9"/>
                    <a:pt x="403" y="9"/>
                    <a:pt x="403" y="9"/>
                  </a:cubicBezTo>
                  <a:cubicBezTo>
                    <a:pt x="403" y="9"/>
                    <a:pt x="403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3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3" y="794"/>
                    <a:pt x="403" y="794"/>
                    <a:pt x="403" y="794"/>
                  </a:cubicBezTo>
                  <a:close/>
                  <a:moveTo>
                    <a:pt x="403" y="34"/>
                  </a:moveTo>
                  <a:cubicBezTo>
                    <a:pt x="403" y="46"/>
                    <a:pt x="403" y="46"/>
                    <a:pt x="403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3" y="34"/>
                    <a:pt x="403" y="34"/>
                    <a:pt x="403" y="34"/>
                  </a:cubicBezTo>
                  <a:close/>
                  <a:moveTo>
                    <a:pt x="403" y="165"/>
                  </a:moveTo>
                  <a:cubicBezTo>
                    <a:pt x="403" y="171"/>
                    <a:pt x="403" y="171"/>
                    <a:pt x="403" y="171"/>
                  </a:cubicBezTo>
                  <a:cubicBezTo>
                    <a:pt x="403" y="171"/>
                    <a:pt x="403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3" y="165"/>
                    <a:pt x="403" y="165"/>
                    <a:pt x="403" y="165"/>
                  </a:cubicBezTo>
                  <a:close/>
                  <a:moveTo>
                    <a:pt x="403" y="187"/>
                  </a:moveTo>
                  <a:cubicBezTo>
                    <a:pt x="403" y="192"/>
                    <a:pt x="403" y="192"/>
                    <a:pt x="403" y="192"/>
                  </a:cubicBezTo>
                  <a:cubicBezTo>
                    <a:pt x="403" y="192"/>
                    <a:pt x="403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3" y="186"/>
                    <a:pt x="403" y="186"/>
                    <a:pt x="403" y="187"/>
                  </a:cubicBezTo>
                  <a:close/>
                  <a:moveTo>
                    <a:pt x="403" y="195"/>
                  </a:moveTo>
                  <a:cubicBezTo>
                    <a:pt x="403" y="200"/>
                    <a:pt x="403" y="200"/>
                    <a:pt x="403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3" y="195"/>
                    <a:pt x="403" y="195"/>
                    <a:pt x="403" y="195"/>
                  </a:cubicBezTo>
                  <a:close/>
                  <a:moveTo>
                    <a:pt x="403" y="208"/>
                  </a:moveTo>
                  <a:cubicBezTo>
                    <a:pt x="403" y="213"/>
                    <a:pt x="403" y="213"/>
                    <a:pt x="403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3" y="208"/>
                    <a:pt x="403" y="208"/>
                    <a:pt x="403" y="208"/>
                  </a:cubicBezTo>
                  <a:close/>
                  <a:moveTo>
                    <a:pt x="403" y="220"/>
                  </a:moveTo>
                  <a:cubicBezTo>
                    <a:pt x="403" y="224"/>
                    <a:pt x="403" y="224"/>
                    <a:pt x="403" y="224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3" y="220"/>
                    <a:pt x="403" y="220"/>
                    <a:pt x="403" y="220"/>
                  </a:cubicBezTo>
                  <a:close/>
                  <a:moveTo>
                    <a:pt x="403" y="233"/>
                  </a:moveTo>
                  <a:cubicBezTo>
                    <a:pt x="403" y="237"/>
                    <a:pt x="403" y="237"/>
                    <a:pt x="403" y="237"/>
                  </a:cubicBezTo>
                  <a:cubicBezTo>
                    <a:pt x="402" y="237"/>
                    <a:pt x="402" y="237"/>
                    <a:pt x="402" y="237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3" y="233"/>
                    <a:pt x="403" y="233"/>
                    <a:pt x="403" y="233"/>
                  </a:cubicBezTo>
                  <a:close/>
                  <a:moveTo>
                    <a:pt x="403" y="244"/>
                  </a:moveTo>
                  <a:cubicBezTo>
                    <a:pt x="403" y="249"/>
                    <a:pt x="403" y="249"/>
                    <a:pt x="403" y="249"/>
                  </a:cubicBezTo>
                  <a:cubicBezTo>
                    <a:pt x="403" y="249"/>
                    <a:pt x="403" y="249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3" y="245"/>
                    <a:pt x="403" y="244"/>
                    <a:pt x="403" y="244"/>
                  </a:cubicBezTo>
                  <a:close/>
                  <a:moveTo>
                    <a:pt x="403" y="257"/>
                  </a:moveTo>
                  <a:cubicBezTo>
                    <a:pt x="403" y="262"/>
                    <a:pt x="403" y="262"/>
                    <a:pt x="403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3" y="257"/>
                    <a:pt x="403" y="257"/>
                    <a:pt x="403" y="257"/>
                  </a:cubicBezTo>
                  <a:close/>
                  <a:moveTo>
                    <a:pt x="403" y="269"/>
                  </a:moveTo>
                  <a:cubicBezTo>
                    <a:pt x="403" y="275"/>
                    <a:pt x="403" y="275"/>
                    <a:pt x="403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3" y="270"/>
                    <a:pt x="403" y="269"/>
                    <a:pt x="403" y="269"/>
                  </a:cubicBezTo>
                  <a:close/>
                  <a:moveTo>
                    <a:pt x="403" y="282"/>
                  </a:moveTo>
                  <a:cubicBezTo>
                    <a:pt x="403" y="287"/>
                    <a:pt x="403" y="287"/>
                    <a:pt x="403" y="287"/>
                  </a:cubicBezTo>
                  <a:cubicBezTo>
                    <a:pt x="403" y="287"/>
                    <a:pt x="403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3" y="283"/>
                    <a:pt x="403" y="283"/>
                    <a:pt x="403" y="282"/>
                  </a:cubicBezTo>
                  <a:close/>
                  <a:moveTo>
                    <a:pt x="403" y="293"/>
                  </a:move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3" y="306"/>
                    <a:pt x="403" y="306"/>
                    <a:pt x="402" y="305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3" y="293"/>
                    <a:pt x="403" y="293"/>
                    <a:pt x="403" y="293"/>
                  </a:cubicBezTo>
                  <a:close/>
                  <a:moveTo>
                    <a:pt x="403" y="308"/>
                  </a:moveTo>
                  <a:cubicBezTo>
                    <a:pt x="403" y="311"/>
                    <a:pt x="403" y="311"/>
                    <a:pt x="403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3" y="308"/>
                    <a:pt x="403" y="308"/>
                    <a:pt x="403" y="308"/>
                  </a:cubicBezTo>
                  <a:close/>
                  <a:moveTo>
                    <a:pt x="403" y="347"/>
                  </a:moveTo>
                  <a:cubicBezTo>
                    <a:pt x="403" y="437"/>
                    <a:pt x="403" y="437"/>
                    <a:pt x="403" y="437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402" y="343"/>
                    <a:pt x="402" y="343"/>
                    <a:pt x="402" y="343"/>
                  </a:cubicBezTo>
                  <a:cubicBezTo>
                    <a:pt x="403" y="347"/>
                    <a:pt x="403" y="347"/>
                    <a:pt x="403" y="347"/>
                  </a:cubicBezTo>
                  <a:close/>
                  <a:moveTo>
                    <a:pt x="403" y="492"/>
                  </a:moveTo>
                  <a:cubicBezTo>
                    <a:pt x="403" y="496"/>
                    <a:pt x="403" y="496"/>
                    <a:pt x="403" y="496"/>
                  </a:cubicBezTo>
                  <a:cubicBezTo>
                    <a:pt x="403" y="496"/>
                    <a:pt x="403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3" y="492"/>
                    <a:pt x="403" y="492"/>
                    <a:pt x="403" y="492"/>
                  </a:cubicBezTo>
                  <a:close/>
                  <a:moveTo>
                    <a:pt x="403" y="500"/>
                  </a:moveTo>
                  <a:cubicBezTo>
                    <a:pt x="403" y="510"/>
                    <a:pt x="403" y="510"/>
                    <a:pt x="403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497"/>
                    <a:pt x="402" y="497"/>
                    <a:pt x="402" y="497"/>
                  </a:cubicBezTo>
                  <a:cubicBezTo>
                    <a:pt x="402" y="498"/>
                    <a:pt x="403" y="499"/>
                    <a:pt x="403" y="500"/>
                  </a:cubicBezTo>
                  <a:close/>
                  <a:moveTo>
                    <a:pt x="403" y="513"/>
                  </a:moveTo>
                  <a:cubicBezTo>
                    <a:pt x="403" y="518"/>
                    <a:pt x="403" y="518"/>
                    <a:pt x="403" y="518"/>
                  </a:cubicBezTo>
                  <a:cubicBezTo>
                    <a:pt x="403" y="518"/>
                    <a:pt x="403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3" y="514"/>
                    <a:pt x="403" y="513"/>
                    <a:pt x="403" y="513"/>
                  </a:cubicBezTo>
                  <a:close/>
                  <a:moveTo>
                    <a:pt x="403" y="526"/>
                  </a:moveTo>
                  <a:cubicBezTo>
                    <a:pt x="403" y="530"/>
                    <a:pt x="403" y="530"/>
                    <a:pt x="403" y="530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3" y="526"/>
                    <a:pt x="403" y="526"/>
                    <a:pt x="403" y="526"/>
                  </a:cubicBezTo>
                  <a:close/>
                  <a:moveTo>
                    <a:pt x="403" y="537"/>
                  </a:moveTo>
                  <a:cubicBezTo>
                    <a:pt x="403" y="543"/>
                    <a:pt x="403" y="543"/>
                    <a:pt x="403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8"/>
                    <a:pt x="402" y="538"/>
                    <a:pt x="402" y="538"/>
                  </a:cubicBezTo>
                  <a:cubicBezTo>
                    <a:pt x="403" y="538"/>
                    <a:pt x="403" y="537"/>
                    <a:pt x="403" y="537"/>
                  </a:cubicBezTo>
                  <a:close/>
                  <a:moveTo>
                    <a:pt x="403" y="550"/>
                  </a:moveTo>
                  <a:cubicBezTo>
                    <a:pt x="403" y="555"/>
                    <a:pt x="403" y="555"/>
                    <a:pt x="403" y="555"/>
                  </a:cubicBezTo>
                  <a:cubicBezTo>
                    <a:pt x="403" y="555"/>
                    <a:pt x="403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3" y="550"/>
                    <a:pt x="403" y="550"/>
                    <a:pt x="403" y="550"/>
                  </a:cubicBezTo>
                  <a:close/>
                  <a:moveTo>
                    <a:pt x="403" y="563"/>
                  </a:moveTo>
                  <a:cubicBezTo>
                    <a:pt x="403" y="568"/>
                    <a:pt x="403" y="568"/>
                    <a:pt x="403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3" y="563"/>
                    <a:pt x="403" y="563"/>
                    <a:pt x="403" y="563"/>
                  </a:cubicBezTo>
                  <a:close/>
                  <a:moveTo>
                    <a:pt x="403" y="575"/>
                  </a:moveTo>
                  <a:cubicBezTo>
                    <a:pt x="403" y="580"/>
                    <a:pt x="403" y="580"/>
                    <a:pt x="403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3" y="576"/>
                    <a:pt x="403" y="575"/>
                    <a:pt x="403" y="575"/>
                  </a:cubicBezTo>
                  <a:close/>
                  <a:moveTo>
                    <a:pt x="403" y="588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3" y="588"/>
                    <a:pt x="403" y="588"/>
                    <a:pt x="403" y="588"/>
                  </a:cubicBezTo>
                  <a:close/>
                  <a:moveTo>
                    <a:pt x="403" y="599"/>
                  </a:moveTo>
                  <a:cubicBezTo>
                    <a:pt x="403" y="605"/>
                    <a:pt x="403" y="605"/>
                    <a:pt x="403" y="605"/>
                  </a:cubicBezTo>
                  <a:cubicBezTo>
                    <a:pt x="403" y="605"/>
                    <a:pt x="403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3" y="600"/>
                    <a:pt x="403" y="600"/>
                    <a:pt x="403" y="599"/>
                  </a:cubicBezTo>
                  <a:close/>
                  <a:moveTo>
                    <a:pt x="403" y="611"/>
                  </a:moveTo>
                  <a:cubicBezTo>
                    <a:pt x="403" y="617"/>
                    <a:pt x="403" y="617"/>
                    <a:pt x="403" y="617"/>
                  </a:cubicBezTo>
                  <a:cubicBezTo>
                    <a:pt x="403" y="617"/>
                    <a:pt x="403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3" y="611"/>
                    <a:pt x="403" y="611"/>
                    <a:pt x="403" y="611"/>
                  </a:cubicBezTo>
                  <a:close/>
                  <a:moveTo>
                    <a:pt x="403" y="626"/>
                  </a:moveTo>
                  <a:cubicBezTo>
                    <a:pt x="403" y="639"/>
                    <a:pt x="403" y="639"/>
                    <a:pt x="403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3" y="625"/>
                    <a:pt x="403" y="625"/>
                    <a:pt x="403" y="626"/>
                  </a:cubicBezTo>
                  <a:close/>
                  <a:moveTo>
                    <a:pt x="403" y="749"/>
                  </a:moveTo>
                  <a:cubicBezTo>
                    <a:pt x="403" y="756"/>
                    <a:pt x="403" y="756"/>
                    <a:pt x="403" y="756"/>
                  </a:cubicBezTo>
                  <a:cubicBezTo>
                    <a:pt x="403" y="756"/>
                    <a:pt x="403" y="756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3" y="749"/>
                    <a:pt x="403" y="749"/>
                    <a:pt x="403" y="749"/>
                  </a:cubicBezTo>
                  <a:close/>
                  <a:moveTo>
                    <a:pt x="403" y="766"/>
                  </a:moveTo>
                  <a:cubicBezTo>
                    <a:pt x="403" y="781"/>
                    <a:pt x="403" y="781"/>
                    <a:pt x="403" y="781"/>
                  </a:cubicBezTo>
                  <a:cubicBezTo>
                    <a:pt x="402" y="779"/>
                    <a:pt x="402" y="779"/>
                    <a:pt x="402" y="779"/>
                  </a:cubicBezTo>
                  <a:cubicBezTo>
                    <a:pt x="402" y="764"/>
                    <a:pt x="402" y="764"/>
                    <a:pt x="402" y="764"/>
                  </a:cubicBezTo>
                  <a:lnTo>
                    <a:pt x="403" y="766"/>
                  </a:lnTo>
                  <a:close/>
                  <a:moveTo>
                    <a:pt x="402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2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32"/>
                    <a:pt x="402" y="32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2" y="171"/>
                    <a:pt x="402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2" y="192"/>
                    <a:pt x="402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2" y="185"/>
                    <a:pt x="402" y="185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2" y="196"/>
                    <a:pt x="402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2" y="221"/>
                    <a:pt x="402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7"/>
                    <a:pt x="402" y="237"/>
                    <a:pt x="402" y="237"/>
                  </a:cubicBezTo>
                  <a:cubicBezTo>
                    <a:pt x="402" y="238"/>
                    <a:pt x="402" y="238"/>
                    <a:pt x="402" y="238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2" y="250"/>
                    <a:pt x="402" y="250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2" y="245"/>
                    <a:pt x="402" y="245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2" y="270"/>
                    <a:pt x="402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2" y="287"/>
                    <a:pt x="402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2" y="283"/>
                    <a:pt x="402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5"/>
                    <a:pt x="402" y="305"/>
                    <a:pt x="402" y="305"/>
                  </a:cubicBezTo>
                  <a:cubicBezTo>
                    <a:pt x="402" y="304"/>
                    <a:pt x="402" y="304"/>
                    <a:pt x="402" y="304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2" y="308"/>
                    <a:pt x="402" y="308"/>
                    <a:pt x="402" y="308"/>
                  </a:cubicBezTo>
                  <a:close/>
                  <a:moveTo>
                    <a:pt x="402" y="343"/>
                  </a:moveTo>
                  <a:cubicBezTo>
                    <a:pt x="402" y="436"/>
                    <a:pt x="402" y="436"/>
                    <a:pt x="402" y="436"/>
                  </a:cubicBezTo>
                  <a:cubicBezTo>
                    <a:pt x="402" y="435"/>
                    <a:pt x="402" y="435"/>
                    <a:pt x="402" y="435"/>
                  </a:cubicBezTo>
                  <a:cubicBezTo>
                    <a:pt x="402" y="342"/>
                    <a:pt x="402" y="342"/>
                    <a:pt x="402" y="342"/>
                  </a:cubicBezTo>
                  <a:cubicBezTo>
                    <a:pt x="402" y="343"/>
                    <a:pt x="402" y="343"/>
                    <a:pt x="402" y="343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2" y="492"/>
                    <a:pt x="402" y="492"/>
                    <a:pt x="402" y="492"/>
                  </a:cubicBezTo>
                  <a:close/>
                  <a:moveTo>
                    <a:pt x="402" y="49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7"/>
                    <a:pt x="402" y="497"/>
                    <a:pt x="402" y="49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2" y="518"/>
                    <a:pt x="402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2" y="514"/>
                    <a:pt x="402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8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538"/>
                    <a:pt x="402" y="538"/>
                    <a:pt x="402" y="538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2" y="555"/>
                    <a:pt x="402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2" y="576"/>
                    <a:pt x="402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2" y="605"/>
                    <a:pt x="402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2" y="601"/>
                    <a:pt x="402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2" y="617"/>
                    <a:pt x="402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2" y="624"/>
                    <a:pt x="402" y="624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2" y="757"/>
                    <a:pt x="402" y="757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2" y="749"/>
                    <a:pt x="402" y="749"/>
                    <a:pt x="402" y="749"/>
                  </a:cubicBezTo>
                  <a:close/>
                  <a:moveTo>
                    <a:pt x="402" y="764"/>
                  </a:moveTo>
                  <a:cubicBezTo>
                    <a:pt x="402" y="779"/>
                    <a:pt x="402" y="779"/>
                    <a:pt x="402" y="779"/>
                  </a:cubicBezTo>
                  <a:cubicBezTo>
                    <a:pt x="402" y="778"/>
                    <a:pt x="402" y="778"/>
                    <a:pt x="402" y="778"/>
                  </a:cubicBezTo>
                  <a:cubicBezTo>
                    <a:pt x="402" y="763"/>
                    <a:pt x="402" y="763"/>
                    <a:pt x="402" y="763"/>
                  </a:cubicBezTo>
                  <a:lnTo>
                    <a:pt x="402" y="764"/>
                  </a:lnTo>
                  <a:close/>
                  <a:moveTo>
                    <a:pt x="400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1" y="9"/>
                    <a:pt x="401" y="9"/>
                    <a:pt x="400" y="9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402" y="794"/>
                  </a:moveTo>
                  <a:cubicBezTo>
                    <a:pt x="400" y="794"/>
                    <a:pt x="400" y="794"/>
                    <a:pt x="400" y="794"/>
                  </a:cubicBezTo>
                  <a:cubicBezTo>
                    <a:pt x="400" y="786"/>
                    <a:pt x="400" y="786"/>
                    <a:pt x="400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1" y="46"/>
                    <a:pt x="401" y="46"/>
                    <a:pt x="400" y="46"/>
                  </a:cubicBezTo>
                  <a:cubicBezTo>
                    <a:pt x="400" y="29"/>
                    <a:pt x="400" y="29"/>
                    <a:pt x="400" y="29"/>
                  </a:cubicBezTo>
                  <a:cubicBezTo>
                    <a:pt x="400" y="30"/>
                    <a:pt x="401" y="31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1" y="171"/>
                    <a:pt x="401" y="170"/>
                    <a:pt x="400" y="170"/>
                  </a:cubicBezTo>
                  <a:cubicBezTo>
                    <a:pt x="400" y="165"/>
                    <a:pt x="400" y="165"/>
                    <a:pt x="400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1" y="192"/>
                    <a:pt x="401" y="192"/>
                    <a:pt x="400" y="19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0" y="183"/>
                    <a:pt x="401" y="184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1" y="200"/>
                    <a:pt x="400" y="200"/>
                    <a:pt x="400" y="200"/>
                  </a:cubicBezTo>
                  <a:cubicBezTo>
                    <a:pt x="400" y="197"/>
                    <a:pt x="400" y="197"/>
                    <a:pt x="400" y="197"/>
                  </a:cubicBezTo>
                  <a:cubicBezTo>
                    <a:pt x="401" y="196"/>
                    <a:pt x="401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0" y="213"/>
                    <a:pt x="400" y="213"/>
                    <a:pt x="400" y="213"/>
                  </a:cubicBezTo>
                  <a:cubicBezTo>
                    <a:pt x="400" y="209"/>
                    <a:pt x="400" y="209"/>
                    <a:pt x="400" y="209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1" y="225"/>
                    <a:pt x="400" y="225"/>
                    <a:pt x="400" y="225"/>
                  </a:cubicBezTo>
                  <a:cubicBezTo>
                    <a:pt x="400" y="221"/>
                    <a:pt x="400" y="221"/>
                    <a:pt x="400" y="221"/>
                  </a:cubicBezTo>
                  <a:cubicBezTo>
                    <a:pt x="401" y="221"/>
                    <a:pt x="401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8"/>
                    <a:pt x="402" y="238"/>
                    <a:pt x="402" y="238"/>
                  </a:cubicBezTo>
                  <a:cubicBezTo>
                    <a:pt x="400" y="238"/>
                    <a:pt x="400" y="238"/>
                    <a:pt x="400" y="238"/>
                  </a:cubicBezTo>
                  <a:cubicBezTo>
                    <a:pt x="400" y="234"/>
                    <a:pt x="400" y="234"/>
                    <a:pt x="400" y="234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1" y="250"/>
                    <a:pt x="400" y="250"/>
                    <a:pt x="400" y="250"/>
                  </a:cubicBezTo>
                  <a:cubicBezTo>
                    <a:pt x="400" y="246"/>
                    <a:pt x="400" y="246"/>
                    <a:pt x="400" y="246"/>
                  </a:cubicBezTo>
                  <a:cubicBezTo>
                    <a:pt x="401" y="246"/>
                    <a:pt x="401" y="246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1" y="262"/>
                    <a:pt x="400" y="262"/>
                    <a:pt x="400" y="262"/>
                  </a:cubicBezTo>
                  <a:cubicBezTo>
                    <a:pt x="400" y="258"/>
                    <a:pt x="400" y="258"/>
                    <a:pt x="400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0" y="275"/>
                    <a:pt x="400" y="275"/>
                    <a:pt x="400" y="275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401" y="271"/>
                    <a:pt x="401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1" y="287"/>
                    <a:pt x="401" y="287"/>
                    <a:pt x="400" y="287"/>
                  </a:cubicBezTo>
                  <a:cubicBezTo>
                    <a:pt x="400" y="284"/>
                    <a:pt x="400" y="284"/>
                    <a:pt x="400" y="284"/>
                  </a:cubicBezTo>
                  <a:cubicBezTo>
                    <a:pt x="401" y="283"/>
                    <a:pt x="401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4"/>
                    <a:pt x="402" y="304"/>
                    <a:pt x="402" y="304"/>
                  </a:cubicBezTo>
                  <a:cubicBezTo>
                    <a:pt x="401" y="303"/>
                    <a:pt x="401" y="302"/>
                    <a:pt x="400" y="301"/>
                  </a:cubicBezTo>
                  <a:cubicBezTo>
                    <a:pt x="400" y="293"/>
                    <a:pt x="400" y="293"/>
                    <a:pt x="400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1" y="311"/>
                    <a:pt x="401" y="311"/>
                    <a:pt x="400" y="311"/>
                  </a:cubicBezTo>
                  <a:cubicBezTo>
                    <a:pt x="400" y="308"/>
                    <a:pt x="400" y="308"/>
                    <a:pt x="400" y="308"/>
                  </a:cubicBezTo>
                  <a:cubicBezTo>
                    <a:pt x="401" y="308"/>
                    <a:pt x="401" y="308"/>
                    <a:pt x="402" y="308"/>
                  </a:cubicBezTo>
                  <a:close/>
                  <a:moveTo>
                    <a:pt x="402" y="342"/>
                  </a:moveTo>
                  <a:cubicBezTo>
                    <a:pt x="402" y="435"/>
                    <a:pt x="402" y="435"/>
                    <a:pt x="402" y="435"/>
                  </a:cubicBezTo>
                  <a:cubicBezTo>
                    <a:pt x="400" y="434"/>
                    <a:pt x="400" y="434"/>
                    <a:pt x="400" y="434"/>
                  </a:cubicBezTo>
                  <a:cubicBezTo>
                    <a:pt x="400" y="336"/>
                    <a:pt x="400" y="336"/>
                    <a:pt x="400" y="336"/>
                  </a:cubicBezTo>
                  <a:cubicBezTo>
                    <a:pt x="400" y="338"/>
                    <a:pt x="401" y="340"/>
                    <a:pt x="402" y="342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1" y="504"/>
                    <a:pt x="401" y="503"/>
                    <a:pt x="400" y="501"/>
                  </a:cubicBezTo>
                  <a:cubicBezTo>
                    <a:pt x="400" y="493"/>
                    <a:pt x="400" y="493"/>
                    <a:pt x="400" y="493"/>
                  </a:cubicBezTo>
                  <a:cubicBezTo>
                    <a:pt x="401" y="492"/>
                    <a:pt x="401" y="492"/>
                    <a:pt x="402" y="492"/>
                  </a:cubicBezTo>
                  <a:close/>
                  <a:moveTo>
                    <a:pt x="402" y="50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0" y="510"/>
                    <a:pt x="400" y="510"/>
                    <a:pt x="400" y="510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401" y="507"/>
                    <a:pt x="401" y="507"/>
                    <a:pt x="402" y="50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1" y="518"/>
                    <a:pt x="400" y="518"/>
                    <a:pt x="400" y="518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1" y="515"/>
                    <a:pt x="401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0" y="531"/>
                    <a:pt x="400" y="531"/>
                    <a:pt x="400" y="531"/>
                  </a:cubicBezTo>
                  <a:cubicBezTo>
                    <a:pt x="400" y="526"/>
                    <a:pt x="400" y="526"/>
                    <a:pt x="400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9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0" y="544"/>
                    <a:pt x="400" y="544"/>
                    <a:pt x="400" y="544"/>
                  </a:cubicBezTo>
                  <a:cubicBezTo>
                    <a:pt x="400" y="539"/>
                    <a:pt x="400" y="539"/>
                    <a:pt x="400" y="539"/>
                  </a:cubicBezTo>
                  <a:cubicBezTo>
                    <a:pt x="401" y="539"/>
                    <a:pt x="401" y="539"/>
                    <a:pt x="402" y="539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1" y="555"/>
                    <a:pt x="400" y="555"/>
                    <a:pt x="400" y="556"/>
                  </a:cubicBezTo>
                  <a:cubicBezTo>
                    <a:pt x="400" y="551"/>
                    <a:pt x="400" y="551"/>
                    <a:pt x="400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0" y="568"/>
                    <a:pt x="400" y="568"/>
                    <a:pt x="400" y="568"/>
                  </a:cubicBezTo>
                  <a:cubicBezTo>
                    <a:pt x="400" y="564"/>
                    <a:pt x="400" y="564"/>
                    <a:pt x="400" y="564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1" y="580"/>
                    <a:pt x="400" y="580"/>
                    <a:pt x="400" y="580"/>
                  </a:cubicBezTo>
                  <a:cubicBezTo>
                    <a:pt x="400" y="577"/>
                    <a:pt x="400" y="577"/>
                    <a:pt x="400" y="577"/>
                  </a:cubicBezTo>
                  <a:cubicBezTo>
                    <a:pt x="401" y="576"/>
                    <a:pt x="401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0" y="593"/>
                    <a:pt x="400" y="593"/>
                    <a:pt x="400" y="593"/>
                  </a:cubicBezTo>
                  <a:cubicBezTo>
                    <a:pt x="400" y="589"/>
                    <a:pt x="400" y="589"/>
                    <a:pt x="400" y="589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1" y="605"/>
                    <a:pt x="401" y="605"/>
                    <a:pt x="400" y="605"/>
                  </a:cubicBezTo>
                  <a:cubicBezTo>
                    <a:pt x="400" y="602"/>
                    <a:pt x="400" y="602"/>
                    <a:pt x="400" y="602"/>
                  </a:cubicBezTo>
                  <a:cubicBezTo>
                    <a:pt x="401" y="601"/>
                    <a:pt x="401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1" y="617"/>
                    <a:pt x="401" y="617"/>
                    <a:pt x="400" y="617"/>
                  </a:cubicBezTo>
                  <a:cubicBezTo>
                    <a:pt x="400" y="611"/>
                    <a:pt x="400" y="611"/>
                    <a:pt x="400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0" y="639"/>
                    <a:pt x="400" y="639"/>
                    <a:pt x="400" y="639"/>
                  </a:cubicBezTo>
                  <a:cubicBezTo>
                    <a:pt x="400" y="634"/>
                    <a:pt x="400" y="634"/>
                    <a:pt x="400" y="634"/>
                  </a:cubicBezTo>
                  <a:cubicBezTo>
                    <a:pt x="400" y="634"/>
                    <a:pt x="401" y="634"/>
                    <a:pt x="401" y="634"/>
                  </a:cubicBezTo>
                  <a:cubicBezTo>
                    <a:pt x="401" y="633"/>
                    <a:pt x="400" y="632"/>
                    <a:pt x="400" y="631"/>
                  </a:cubicBezTo>
                  <a:cubicBezTo>
                    <a:pt x="400" y="620"/>
                    <a:pt x="400" y="620"/>
                    <a:pt x="400" y="620"/>
                  </a:cubicBezTo>
                  <a:cubicBezTo>
                    <a:pt x="401" y="622"/>
                    <a:pt x="401" y="622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1" y="757"/>
                    <a:pt x="401" y="757"/>
                    <a:pt x="400" y="757"/>
                  </a:cubicBezTo>
                  <a:cubicBezTo>
                    <a:pt x="400" y="749"/>
                    <a:pt x="400" y="749"/>
                    <a:pt x="400" y="749"/>
                  </a:cubicBezTo>
                  <a:cubicBezTo>
                    <a:pt x="401" y="749"/>
                    <a:pt x="401" y="749"/>
                    <a:pt x="402" y="749"/>
                  </a:cubicBezTo>
                  <a:close/>
                  <a:moveTo>
                    <a:pt x="402" y="763"/>
                  </a:moveTo>
                  <a:cubicBezTo>
                    <a:pt x="402" y="778"/>
                    <a:pt x="402" y="778"/>
                    <a:pt x="402" y="778"/>
                  </a:cubicBezTo>
                  <a:cubicBezTo>
                    <a:pt x="401" y="777"/>
                    <a:pt x="400" y="776"/>
                    <a:pt x="400" y="775"/>
                  </a:cubicBezTo>
                  <a:cubicBezTo>
                    <a:pt x="400" y="760"/>
                    <a:pt x="400" y="760"/>
                    <a:pt x="400" y="760"/>
                  </a:cubicBezTo>
                  <a:lnTo>
                    <a:pt x="402" y="763"/>
                  </a:lnTo>
                  <a:close/>
                  <a:moveTo>
                    <a:pt x="393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0" y="9"/>
                    <a:pt x="400" y="9"/>
                    <a:pt x="400" y="9"/>
                  </a:cubicBezTo>
                  <a:cubicBezTo>
                    <a:pt x="398" y="9"/>
                    <a:pt x="395" y="8"/>
                    <a:pt x="393" y="8"/>
                  </a:cubicBezTo>
                  <a:cubicBezTo>
                    <a:pt x="393" y="0"/>
                    <a:pt x="393" y="0"/>
                    <a:pt x="393" y="0"/>
                  </a:cubicBezTo>
                  <a:close/>
                  <a:moveTo>
                    <a:pt x="400" y="794"/>
                  </a:moveTo>
                  <a:cubicBezTo>
                    <a:pt x="397" y="794"/>
                    <a:pt x="395" y="793"/>
                    <a:pt x="393" y="793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5" y="787"/>
                    <a:pt x="398" y="787"/>
                    <a:pt x="400" y="786"/>
                  </a:cubicBezTo>
                  <a:cubicBezTo>
                    <a:pt x="400" y="794"/>
                    <a:pt x="400" y="794"/>
                    <a:pt x="400" y="794"/>
                  </a:cubicBezTo>
                  <a:close/>
                  <a:moveTo>
                    <a:pt x="400" y="29"/>
                  </a:moveTo>
                  <a:cubicBezTo>
                    <a:pt x="400" y="46"/>
                    <a:pt x="400" y="46"/>
                    <a:pt x="400" y="46"/>
                  </a:cubicBezTo>
                  <a:cubicBezTo>
                    <a:pt x="397" y="46"/>
                    <a:pt x="395" y="46"/>
                    <a:pt x="393" y="46"/>
                  </a:cubicBezTo>
                  <a:cubicBezTo>
                    <a:pt x="393" y="37"/>
                    <a:pt x="393" y="37"/>
                    <a:pt x="393" y="37"/>
                  </a:cubicBezTo>
                  <a:cubicBezTo>
                    <a:pt x="393" y="37"/>
                    <a:pt x="394" y="37"/>
                    <a:pt x="394" y="37"/>
                  </a:cubicBezTo>
                  <a:cubicBezTo>
                    <a:pt x="394" y="36"/>
                    <a:pt x="393" y="36"/>
                    <a:pt x="393" y="35"/>
                  </a:cubicBezTo>
                  <a:cubicBezTo>
                    <a:pt x="393" y="18"/>
                    <a:pt x="393" y="18"/>
                    <a:pt x="393" y="18"/>
                  </a:cubicBezTo>
                  <a:cubicBezTo>
                    <a:pt x="395" y="20"/>
                    <a:pt x="397" y="24"/>
                    <a:pt x="400" y="29"/>
                  </a:cubicBezTo>
                  <a:close/>
                  <a:moveTo>
                    <a:pt x="400" y="165"/>
                  </a:moveTo>
                  <a:cubicBezTo>
                    <a:pt x="400" y="170"/>
                    <a:pt x="400" y="170"/>
                    <a:pt x="400" y="170"/>
                  </a:cubicBezTo>
                  <a:cubicBezTo>
                    <a:pt x="398" y="170"/>
                    <a:pt x="396" y="170"/>
                    <a:pt x="393" y="170"/>
                  </a:cubicBezTo>
                  <a:cubicBezTo>
                    <a:pt x="393" y="165"/>
                    <a:pt x="393" y="165"/>
                    <a:pt x="393" y="165"/>
                  </a:cubicBezTo>
                  <a:cubicBezTo>
                    <a:pt x="395" y="165"/>
                    <a:pt x="397" y="165"/>
                    <a:pt x="400" y="165"/>
                  </a:cubicBezTo>
                  <a:close/>
                  <a:moveTo>
                    <a:pt x="400" y="182"/>
                  </a:moveTo>
                  <a:cubicBezTo>
                    <a:pt x="400" y="192"/>
                    <a:pt x="400" y="192"/>
                    <a:pt x="400" y="192"/>
                  </a:cubicBezTo>
                  <a:cubicBezTo>
                    <a:pt x="398" y="192"/>
                    <a:pt x="396" y="192"/>
                    <a:pt x="393" y="192"/>
                  </a:cubicBezTo>
                  <a:cubicBezTo>
                    <a:pt x="393" y="188"/>
                    <a:pt x="393" y="188"/>
                    <a:pt x="393" y="188"/>
                  </a:cubicBezTo>
                  <a:cubicBezTo>
                    <a:pt x="395" y="188"/>
                    <a:pt x="395" y="188"/>
                    <a:pt x="395" y="188"/>
                  </a:cubicBezTo>
                  <a:cubicBezTo>
                    <a:pt x="394" y="186"/>
                    <a:pt x="393" y="186"/>
                    <a:pt x="393" y="184"/>
                  </a:cubicBezTo>
                  <a:cubicBezTo>
                    <a:pt x="393" y="173"/>
                    <a:pt x="393" y="173"/>
                    <a:pt x="393" y="173"/>
                  </a:cubicBezTo>
                  <a:cubicBezTo>
                    <a:pt x="395" y="175"/>
                    <a:pt x="397" y="179"/>
                    <a:pt x="400" y="182"/>
                  </a:cubicBezTo>
                  <a:close/>
                  <a:moveTo>
                    <a:pt x="400" y="197"/>
                  </a:moveTo>
                  <a:cubicBezTo>
                    <a:pt x="400" y="200"/>
                    <a:pt x="400" y="200"/>
                    <a:pt x="400" y="200"/>
                  </a:cubicBezTo>
                  <a:cubicBezTo>
                    <a:pt x="397" y="201"/>
                    <a:pt x="395" y="201"/>
                    <a:pt x="393" y="202"/>
                  </a:cubicBezTo>
                  <a:cubicBezTo>
                    <a:pt x="393" y="198"/>
                    <a:pt x="393" y="198"/>
                    <a:pt x="393" y="198"/>
                  </a:cubicBezTo>
                  <a:cubicBezTo>
                    <a:pt x="395" y="198"/>
                    <a:pt x="398" y="198"/>
                    <a:pt x="400" y="197"/>
                  </a:cubicBezTo>
                  <a:close/>
                  <a:moveTo>
                    <a:pt x="400" y="209"/>
                  </a:moveTo>
                  <a:cubicBezTo>
                    <a:pt x="400" y="213"/>
                    <a:pt x="400" y="213"/>
                    <a:pt x="400" y="213"/>
                  </a:cubicBezTo>
                  <a:cubicBezTo>
                    <a:pt x="393" y="215"/>
                    <a:pt x="393" y="215"/>
                    <a:pt x="393" y="215"/>
                  </a:cubicBezTo>
                  <a:cubicBezTo>
                    <a:pt x="393" y="211"/>
                    <a:pt x="393" y="211"/>
                    <a:pt x="393" y="211"/>
                  </a:cubicBezTo>
                  <a:cubicBezTo>
                    <a:pt x="395" y="210"/>
                    <a:pt x="397" y="209"/>
                    <a:pt x="400" y="209"/>
                  </a:cubicBezTo>
                  <a:close/>
                  <a:moveTo>
                    <a:pt x="400" y="221"/>
                  </a:moveTo>
                  <a:cubicBezTo>
                    <a:pt x="400" y="225"/>
                    <a:pt x="400" y="225"/>
                    <a:pt x="400" y="225"/>
                  </a:cubicBezTo>
                  <a:cubicBezTo>
                    <a:pt x="397" y="226"/>
                    <a:pt x="395" y="226"/>
                    <a:pt x="393" y="227"/>
                  </a:cubicBezTo>
                  <a:cubicBezTo>
                    <a:pt x="393" y="223"/>
                    <a:pt x="393" y="223"/>
                    <a:pt x="393" y="223"/>
                  </a:cubicBezTo>
                  <a:cubicBezTo>
                    <a:pt x="396" y="222"/>
                    <a:pt x="398" y="222"/>
                    <a:pt x="400" y="221"/>
                  </a:cubicBezTo>
                  <a:close/>
                  <a:moveTo>
                    <a:pt x="400" y="234"/>
                  </a:moveTo>
                  <a:cubicBezTo>
                    <a:pt x="400" y="238"/>
                    <a:pt x="400" y="238"/>
                    <a:pt x="400" y="238"/>
                  </a:cubicBezTo>
                  <a:cubicBezTo>
                    <a:pt x="393" y="239"/>
                    <a:pt x="393" y="239"/>
                    <a:pt x="393" y="239"/>
                  </a:cubicBezTo>
                  <a:cubicBezTo>
                    <a:pt x="393" y="235"/>
                    <a:pt x="393" y="235"/>
                    <a:pt x="393" y="235"/>
                  </a:cubicBezTo>
                  <a:cubicBezTo>
                    <a:pt x="395" y="235"/>
                    <a:pt x="397" y="234"/>
                    <a:pt x="400" y="234"/>
                  </a:cubicBezTo>
                  <a:close/>
                  <a:moveTo>
                    <a:pt x="400" y="246"/>
                  </a:moveTo>
                  <a:cubicBezTo>
                    <a:pt x="400" y="250"/>
                    <a:pt x="400" y="250"/>
                    <a:pt x="400" y="250"/>
                  </a:cubicBezTo>
                  <a:cubicBezTo>
                    <a:pt x="397" y="251"/>
                    <a:pt x="395" y="251"/>
                    <a:pt x="393" y="252"/>
                  </a:cubicBezTo>
                  <a:cubicBezTo>
                    <a:pt x="393" y="248"/>
                    <a:pt x="393" y="248"/>
                    <a:pt x="393" y="248"/>
                  </a:cubicBezTo>
                  <a:cubicBezTo>
                    <a:pt x="396" y="247"/>
                    <a:pt x="398" y="247"/>
                    <a:pt x="400" y="246"/>
                  </a:cubicBezTo>
                  <a:close/>
                  <a:moveTo>
                    <a:pt x="400" y="258"/>
                  </a:moveTo>
                  <a:cubicBezTo>
                    <a:pt x="400" y="262"/>
                    <a:pt x="400" y="262"/>
                    <a:pt x="400" y="262"/>
                  </a:cubicBezTo>
                  <a:cubicBezTo>
                    <a:pt x="397" y="263"/>
                    <a:pt x="395" y="263"/>
                    <a:pt x="393" y="264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5" y="260"/>
                    <a:pt x="397" y="259"/>
                    <a:pt x="400" y="258"/>
                  </a:cubicBezTo>
                  <a:close/>
                  <a:moveTo>
                    <a:pt x="400" y="271"/>
                  </a:moveTo>
                  <a:cubicBezTo>
                    <a:pt x="400" y="275"/>
                    <a:pt x="400" y="275"/>
                    <a:pt x="400" y="275"/>
                  </a:cubicBezTo>
                  <a:cubicBezTo>
                    <a:pt x="397" y="275"/>
                    <a:pt x="395" y="276"/>
                    <a:pt x="393" y="277"/>
                  </a:cubicBezTo>
                  <a:cubicBezTo>
                    <a:pt x="393" y="272"/>
                    <a:pt x="393" y="272"/>
                    <a:pt x="393" y="272"/>
                  </a:cubicBezTo>
                  <a:cubicBezTo>
                    <a:pt x="396" y="272"/>
                    <a:pt x="398" y="272"/>
                    <a:pt x="400" y="271"/>
                  </a:cubicBezTo>
                  <a:close/>
                  <a:moveTo>
                    <a:pt x="400" y="284"/>
                  </a:moveTo>
                  <a:cubicBezTo>
                    <a:pt x="400" y="287"/>
                    <a:pt x="400" y="287"/>
                    <a:pt x="400" y="287"/>
                  </a:cubicBezTo>
                  <a:cubicBezTo>
                    <a:pt x="397" y="288"/>
                    <a:pt x="395" y="288"/>
                    <a:pt x="393" y="289"/>
                  </a:cubicBezTo>
                  <a:cubicBezTo>
                    <a:pt x="393" y="285"/>
                    <a:pt x="393" y="285"/>
                    <a:pt x="393" y="285"/>
                  </a:cubicBezTo>
                  <a:cubicBezTo>
                    <a:pt x="396" y="285"/>
                    <a:pt x="398" y="284"/>
                    <a:pt x="400" y="284"/>
                  </a:cubicBezTo>
                  <a:close/>
                  <a:moveTo>
                    <a:pt x="400" y="293"/>
                  </a:moveTo>
                  <a:cubicBezTo>
                    <a:pt x="400" y="301"/>
                    <a:pt x="400" y="301"/>
                    <a:pt x="400" y="301"/>
                  </a:cubicBezTo>
                  <a:cubicBezTo>
                    <a:pt x="398" y="299"/>
                    <a:pt x="397" y="298"/>
                    <a:pt x="393" y="298"/>
                  </a:cubicBezTo>
                  <a:cubicBezTo>
                    <a:pt x="393" y="293"/>
                    <a:pt x="393" y="293"/>
                    <a:pt x="393" y="293"/>
                  </a:cubicBezTo>
                  <a:cubicBezTo>
                    <a:pt x="400" y="293"/>
                    <a:pt x="400" y="293"/>
                    <a:pt x="400" y="293"/>
                  </a:cubicBezTo>
                  <a:close/>
                  <a:moveTo>
                    <a:pt x="400" y="308"/>
                  </a:moveTo>
                  <a:cubicBezTo>
                    <a:pt x="400" y="311"/>
                    <a:pt x="400" y="311"/>
                    <a:pt x="400" y="311"/>
                  </a:cubicBezTo>
                  <a:cubicBezTo>
                    <a:pt x="397" y="311"/>
                    <a:pt x="395" y="311"/>
                    <a:pt x="393" y="311"/>
                  </a:cubicBezTo>
                  <a:cubicBezTo>
                    <a:pt x="393" y="303"/>
                    <a:pt x="393" y="303"/>
                    <a:pt x="393" y="303"/>
                  </a:cubicBezTo>
                  <a:cubicBezTo>
                    <a:pt x="394" y="305"/>
                    <a:pt x="396" y="308"/>
                    <a:pt x="398" y="308"/>
                  </a:cubicBezTo>
                  <a:cubicBezTo>
                    <a:pt x="400" y="308"/>
                    <a:pt x="400" y="308"/>
                    <a:pt x="400" y="308"/>
                  </a:cubicBezTo>
                  <a:close/>
                  <a:moveTo>
                    <a:pt x="400" y="336"/>
                  </a:moveTo>
                  <a:cubicBezTo>
                    <a:pt x="400" y="434"/>
                    <a:pt x="400" y="434"/>
                    <a:pt x="400" y="434"/>
                  </a:cubicBezTo>
                  <a:cubicBezTo>
                    <a:pt x="396" y="432"/>
                    <a:pt x="396" y="432"/>
                    <a:pt x="396" y="432"/>
                  </a:cubicBezTo>
                  <a:cubicBezTo>
                    <a:pt x="393" y="434"/>
                    <a:pt x="393" y="434"/>
                    <a:pt x="393" y="434"/>
                  </a:cubicBezTo>
                  <a:cubicBezTo>
                    <a:pt x="393" y="338"/>
                    <a:pt x="393" y="338"/>
                    <a:pt x="393" y="338"/>
                  </a:cubicBezTo>
                  <a:cubicBezTo>
                    <a:pt x="396" y="327"/>
                    <a:pt x="396" y="327"/>
                    <a:pt x="396" y="327"/>
                  </a:cubicBezTo>
                  <a:cubicBezTo>
                    <a:pt x="397" y="330"/>
                    <a:pt x="398" y="331"/>
                    <a:pt x="400" y="336"/>
                  </a:cubicBezTo>
                  <a:close/>
                  <a:moveTo>
                    <a:pt x="400" y="493"/>
                  </a:moveTo>
                  <a:cubicBezTo>
                    <a:pt x="400" y="501"/>
                    <a:pt x="400" y="501"/>
                    <a:pt x="400" y="501"/>
                  </a:cubicBezTo>
                  <a:cubicBezTo>
                    <a:pt x="398" y="499"/>
                    <a:pt x="396" y="497"/>
                    <a:pt x="393" y="496"/>
                  </a:cubicBezTo>
                  <a:cubicBezTo>
                    <a:pt x="393" y="493"/>
                    <a:pt x="393" y="493"/>
                    <a:pt x="393" y="493"/>
                  </a:cubicBezTo>
                  <a:cubicBezTo>
                    <a:pt x="397" y="493"/>
                    <a:pt x="397" y="493"/>
                    <a:pt x="397" y="493"/>
                  </a:cubicBezTo>
                  <a:cubicBezTo>
                    <a:pt x="398" y="493"/>
                    <a:pt x="399" y="493"/>
                    <a:pt x="400" y="493"/>
                  </a:cubicBezTo>
                  <a:close/>
                  <a:moveTo>
                    <a:pt x="400" y="507"/>
                  </a:moveTo>
                  <a:cubicBezTo>
                    <a:pt x="400" y="510"/>
                    <a:pt x="400" y="510"/>
                    <a:pt x="400" y="510"/>
                  </a:cubicBezTo>
                  <a:cubicBezTo>
                    <a:pt x="397" y="510"/>
                    <a:pt x="395" y="511"/>
                    <a:pt x="393" y="511"/>
                  </a:cubicBezTo>
                  <a:cubicBezTo>
                    <a:pt x="393" y="503"/>
                    <a:pt x="393" y="503"/>
                    <a:pt x="393" y="503"/>
                  </a:cubicBezTo>
                  <a:cubicBezTo>
                    <a:pt x="394" y="505"/>
                    <a:pt x="395" y="506"/>
                    <a:pt x="398" y="507"/>
                  </a:cubicBezTo>
                  <a:cubicBezTo>
                    <a:pt x="399" y="507"/>
                    <a:pt x="399" y="507"/>
                    <a:pt x="400" y="507"/>
                  </a:cubicBezTo>
                  <a:close/>
                  <a:moveTo>
                    <a:pt x="400" y="515"/>
                  </a:moveTo>
                  <a:cubicBezTo>
                    <a:pt x="400" y="518"/>
                    <a:pt x="400" y="518"/>
                    <a:pt x="400" y="518"/>
                  </a:cubicBezTo>
                  <a:cubicBezTo>
                    <a:pt x="397" y="519"/>
                    <a:pt x="395" y="520"/>
                    <a:pt x="393" y="520"/>
                  </a:cubicBezTo>
                  <a:cubicBezTo>
                    <a:pt x="393" y="516"/>
                    <a:pt x="393" y="516"/>
                    <a:pt x="393" y="516"/>
                  </a:cubicBezTo>
                  <a:cubicBezTo>
                    <a:pt x="395" y="516"/>
                    <a:pt x="398" y="516"/>
                    <a:pt x="400" y="515"/>
                  </a:cubicBezTo>
                  <a:close/>
                  <a:moveTo>
                    <a:pt x="400" y="526"/>
                  </a:moveTo>
                  <a:cubicBezTo>
                    <a:pt x="400" y="531"/>
                    <a:pt x="400" y="531"/>
                    <a:pt x="400" y="531"/>
                  </a:cubicBezTo>
                  <a:cubicBezTo>
                    <a:pt x="393" y="533"/>
                    <a:pt x="393" y="533"/>
                    <a:pt x="393" y="533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5" y="528"/>
                    <a:pt x="397" y="527"/>
                    <a:pt x="400" y="526"/>
                  </a:cubicBezTo>
                  <a:close/>
                  <a:moveTo>
                    <a:pt x="400" y="539"/>
                  </a:moveTo>
                  <a:cubicBezTo>
                    <a:pt x="400" y="544"/>
                    <a:pt x="400" y="544"/>
                    <a:pt x="400" y="544"/>
                  </a:cubicBezTo>
                  <a:cubicBezTo>
                    <a:pt x="397" y="544"/>
                    <a:pt x="395" y="545"/>
                    <a:pt x="393" y="545"/>
                  </a:cubicBezTo>
                  <a:cubicBezTo>
                    <a:pt x="393" y="541"/>
                    <a:pt x="393" y="541"/>
                    <a:pt x="393" y="541"/>
                  </a:cubicBezTo>
                  <a:cubicBezTo>
                    <a:pt x="396" y="540"/>
                    <a:pt x="398" y="540"/>
                    <a:pt x="400" y="539"/>
                  </a:cubicBezTo>
                  <a:close/>
                  <a:moveTo>
                    <a:pt x="400" y="551"/>
                  </a:moveTo>
                  <a:cubicBezTo>
                    <a:pt x="400" y="556"/>
                    <a:pt x="400" y="556"/>
                    <a:pt x="400" y="556"/>
                  </a:cubicBezTo>
                  <a:cubicBezTo>
                    <a:pt x="397" y="556"/>
                    <a:pt x="395" y="556"/>
                    <a:pt x="393" y="557"/>
                  </a:cubicBezTo>
                  <a:cubicBezTo>
                    <a:pt x="393" y="553"/>
                    <a:pt x="393" y="553"/>
                    <a:pt x="393" y="553"/>
                  </a:cubicBezTo>
                  <a:cubicBezTo>
                    <a:pt x="395" y="552"/>
                    <a:pt x="397" y="552"/>
                    <a:pt x="400" y="551"/>
                  </a:cubicBezTo>
                  <a:close/>
                  <a:moveTo>
                    <a:pt x="400" y="564"/>
                  </a:moveTo>
                  <a:cubicBezTo>
                    <a:pt x="400" y="568"/>
                    <a:pt x="400" y="568"/>
                    <a:pt x="400" y="568"/>
                  </a:cubicBezTo>
                  <a:cubicBezTo>
                    <a:pt x="397" y="569"/>
                    <a:pt x="395" y="569"/>
                    <a:pt x="393" y="569"/>
                  </a:cubicBezTo>
                  <a:cubicBezTo>
                    <a:pt x="393" y="565"/>
                    <a:pt x="393" y="565"/>
                    <a:pt x="393" y="565"/>
                  </a:cubicBezTo>
                  <a:cubicBezTo>
                    <a:pt x="400" y="564"/>
                    <a:pt x="400" y="564"/>
                    <a:pt x="400" y="564"/>
                  </a:cubicBezTo>
                  <a:close/>
                  <a:moveTo>
                    <a:pt x="400" y="577"/>
                  </a:moveTo>
                  <a:cubicBezTo>
                    <a:pt x="400" y="580"/>
                    <a:pt x="400" y="580"/>
                    <a:pt x="400" y="580"/>
                  </a:cubicBezTo>
                  <a:cubicBezTo>
                    <a:pt x="397" y="581"/>
                    <a:pt x="395" y="581"/>
                    <a:pt x="393" y="582"/>
                  </a:cubicBezTo>
                  <a:cubicBezTo>
                    <a:pt x="393" y="578"/>
                    <a:pt x="393" y="578"/>
                    <a:pt x="393" y="578"/>
                  </a:cubicBezTo>
                  <a:cubicBezTo>
                    <a:pt x="396" y="577"/>
                    <a:pt x="398" y="577"/>
                    <a:pt x="400" y="577"/>
                  </a:cubicBezTo>
                  <a:close/>
                  <a:moveTo>
                    <a:pt x="400" y="589"/>
                  </a:moveTo>
                  <a:cubicBezTo>
                    <a:pt x="400" y="593"/>
                    <a:pt x="400" y="593"/>
                    <a:pt x="400" y="593"/>
                  </a:cubicBezTo>
                  <a:cubicBezTo>
                    <a:pt x="397" y="594"/>
                    <a:pt x="395" y="594"/>
                    <a:pt x="393" y="595"/>
                  </a:cubicBezTo>
                  <a:cubicBezTo>
                    <a:pt x="393" y="591"/>
                    <a:pt x="393" y="591"/>
                    <a:pt x="393" y="591"/>
                  </a:cubicBezTo>
                  <a:cubicBezTo>
                    <a:pt x="395" y="590"/>
                    <a:pt x="397" y="590"/>
                    <a:pt x="400" y="589"/>
                  </a:cubicBezTo>
                  <a:close/>
                  <a:moveTo>
                    <a:pt x="400" y="602"/>
                  </a:moveTo>
                  <a:cubicBezTo>
                    <a:pt x="400" y="605"/>
                    <a:pt x="400" y="605"/>
                    <a:pt x="400" y="605"/>
                  </a:cubicBezTo>
                  <a:cubicBezTo>
                    <a:pt x="397" y="606"/>
                    <a:pt x="395" y="607"/>
                    <a:pt x="393" y="607"/>
                  </a:cubicBezTo>
                  <a:cubicBezTo>
                    <a:pt x="393" y="603"/>
                    <a:pt x="393" y="603"/>
                    <a:pt x="393" y="603"/>
                  </a:cubicBezTo>
                  <a:cubicBezTo>
                    <a:pt x="396" y="603"/>
                    <a:pt x="398" y="602"/>
                    <a:pt x="400" y="602"/>
                  </a:cubicBezTo>
                  <a:close/>
                  <a:moveTo>
                    <a:pt x="400" y="611"/>
                  </a:moveTo>
                  <a:cubicBezTo>
                    <a:pt x="400" y="617"/>
                    <a:pt x="400" y="617"/>
                    <a:pt x="400" y="617"/>
                  </a:cubicBezTo>
                  <a:cubicBezTo>
                    <a:pt x="400" y="618"/>
                    <a:pt x="399" y="618"/>
                    <a:pt x="398" y="618"/>
                  </a:cubicBezTo>
                  <a:cubicBezTo>
                    <a:pt x="399" y="619"/>
                    <a:pt x="400" y="620"/>
                    <a:pt x="400" y="620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397" y="626"/>
                    <a:pt x="395" y="623"/>
                    <a:pt x="393" y="620"/>
                  </a:cubicBezTo>
                  <a:cubicBezTo>
                    <a:pt x="393" y="612"/>
                    <a:pt x="393" y="612"/>
                    <a:pt x="393" y="612"/>
                  </a:cubicBezTo>
                  <a:cubicBezTo>
                    <a:pt x="395" y="612"/>
                    <a:pt x="397" y="612"/>
                    <a:pt x="400" y="611"/>
                  </a:cubicBezTo>
                  <a:close/>
                  <a:moveTo>
                    <a:pt x="400" y="634"/>
                  </a:moveTo>
                  <a:cubicBezTo>
                    <a:pt x="400" y="639"/>
                    <a:pt x="400" y="639"/>
                    <a:pt x="400" y="639"/>
                  </a:cubicBezTo>
                  <a:cubicBezTo>
                    <a:pt x="397" y="639"/>
                    <a:pt x="395" y="639"/>
                    <a:pt x="393" y="639"/>
                  </a:cubicBezTo>
                  <a:cubicBezTo>
                    <a:pt x="393" y="634"/>
                    <a:pt x="393" y="634"/>
                    <a:pt x="393" y="634"/>
                  </a:cubicBezTo>
                  <a:cubicBezTo>
                    <a:pt x="395" y="634"/>
                    <a:pt x="397" y="634"/>
                    <a:pt x="400" y="634"/>
                  </a:cubicBezTo>
                  <a:close/>
                  <a:moveTo>
                    <a:pt x="400" y="749"/>
                  </a:moveTo>
                  <a:cubicBezTo>
                    <a:pt x="400" y="757"/>
                    <a:pt x="400" y="757"/>
                    <a:pt x="400" y="757"/>
                  </a:cubicBezTo>
                  <a:cubicBezTo>
                    <a:pt x="400" y="757"/>
                    <a:pt x="399" y="757"/>
                    <a:pt x="398" y="757"/>
                  </a:cubicBezTo>
                  <a:cubicBezTo>
                    <a:pt x="400" y="760"/>
                    <a:pt x="400" y="760"/>
                    <a:pt x="400" y="760"/>
                  </a:cubicBezTo>
                  <a:cubicBezTo>
                    <a:pt x="400" y="775"/>
                    <a:pt x="400" y="775"/>
                    <a:pt x="400" y="775"/>
                  </a:cubicBezTo>
                  <a:cubicBezTo>
                    <a:pt x="397" y="771"/>
                    <a:pt x="395" y="768"/>
                    <a:pt x="393" y="765"/>
                  </a:cubicBezTo>
                  <a:cubicBezTo>
                    <a:pt x="393" y="750"/>
                    <a:pt x="393" y="750"/>
                    <a:pt x="393" y="750"/>
                  </a:cubicBezTo>
                  <a:cubicBezTo>
                    <a:pt x="395" y="750"/>
                    <a:pt x="397" y="749"/>
                    <a:pt x="400" y="749"/>
                  </a:cubicBezTo>
                  <a:close/>
                  <a:moveTo>
                    <a:pt x="391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393" y="8"/>
                    <a:pt x="393" y="8"/>
                    <a:pt x="393" y="8"/>
                  </a:cubicBezTo>
                  <a:cubicBezTo>
                    <a:pt x="392" y="8"/>
                    <a:pt x="392" y="8"/>
                    <a:pt x="391" y="8"/>
                  </a:cubicBezTo>
                  <a:cubicBezTo>
                    <a:pt x="391" y="0"/>
                    <a:pt x="391" y="0"/>
                    <a:pt x="391" y="0"/>
                  </a:cubicBezTo>
                  <a:close/>
                  <a:moveTo>
                    <a:pt x="393" y="793"/>
                  </a:moveTo>
                  <a:cubicBezTo>
                    <a:pt x="391" y="793"/>
                    <a:pt x="391" y="793"/>
                    <a:pt x="391" y="793"/>
                  </a:cubicBezTo>
                  <a:cubicBezTo>
                    <a:pt x="391" y="786"/>
                    <a:pt x="391" y="786"/>
                    <a:pt x="391" y="786"/>
                  </a:cubicBezTo>
                  <a:cubicBezTo>
                    <a:pt x="392" y="787"/>
                    <a:pt x="392" y="787"/>
                    <a:pt x="393" y="787"/>
                  </a:cubicBezTo>
                  <a:cubicBezTo>
                    <a:pt x="393" y="793"/>
                    <a:pt x="393" y="793"/>
                    <a:pt x="393" y="793"/>
                  </a:cubicBezTo>
                  <a:close/>
                  <a:moveTo>
                    <a:pt x="393" y="18"/>
                  </a:moveTo>
                  <a:cubicBezTo>
                    <a:pt x="393" y="35"/>
                    <a:pt x="393" y="35"/>
                    <a:pt x="393" y="35"/>
                  </a:cubicBezTo>
                  <a:cubicBezTo>
                    <a:pt x="392" y="34"/>
                    <a:pt x="392" y="33"/>
                    <a:pt x="391" y="32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3" y="18"/>
                    <a:pt x="393" y="18"/>
                    <a:pt x="393" y="18"/>
                  </a:cubicBezTo>
                  <a:close/>
                  <a:moveTo>
                    <a:pt x="393" y="37"/>
                  </a:moveTo>
                  <a:cubicBezTo>
                    <a:pt x="393" y="46"/>
                    <a:pt x="393" y="46"/>
                    <a:pt x="393" y="46"/>
                  </a:cubicBezTo>
                  <a:cubicBezTo>
                    <a:pt x="392" y="46"/>
                    <a:pt x="392" y="46"/>
                    <a:pt x="391" y="46"/>
                  </a:cubicBezTo>
                  <a:cubicBezTo>
                    <a:pt x="391" y="38"/>
                    <a:pt x="391" y="38"/>
                    <a:pt x="391" y="38"/>
                  </a:cubicBezTo>
                  <a:cubicBezTo>
                    <a:pt x="392" y="38"/>
                    <a:pt x="392" y="38"/>
                    <a:pt x="393" y="37"/>
                  </a:cubicBezTo>
                  <a:close/>
                  <a:moveTo>
                    <a:pt x="393" y="165"/>
                  </a:moveTo>
                  <a:cubicBezTo>
                    <a:pt x="393" y="170"/>
                    <a:pt x="393" y="170"/>
                    <a:pt x="393" y="170"/>
                  </a:cubicBezTo>
                  <a:cubicBezTo>
                    <a:pt x="392" y="171"/>
                    <a:pt x="392" y="171"/>
                    <a:pt x="391" y="171"/>
                  </a:cubicBezTo>
                  <a:cubicBezTo>
                    <a:pt x="392" y="171"/>
                    <a:pt x="392" y="172"/>
                    <a:pt x="393" y="173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92" y="183"/>
                    <a:pt x="392" y="182"/>
                    <a:pt x="391" y="181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3" y="165"/>
                    <a:pt x="393" y="165"/>
                    <a:pt x="393" y="165"/>
                  </a:cubicBezTo>
                  <a:close/>
                  <a:moveTo>
                    <a:pt x="393" y="188"/>
                  </a:moveTo>
                  <a:cubicBezTo>
                    <a:pt x="393" y="192"/>
                    <a:pt x="393" y="192"/>
                    <a:pt x="393" y="192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1" y="188"/>
                    <a:pt x="391" y="188"/>
                    <a:pt x="391" y="188"/>
                  </a:cubicBezTo>
                  <a:cubicBezTo>
                    <a:pt x="393" y="188"/>
                    <a:pt x="393" y="188"/>
                    <a:pt x="393" y="188"/>
                  </a:cubicBezTo>
                  <a:close/>
                  <a:moveTo>
                    <a:pt x="393" y="198"/>
                  </a:moveTo>
                  <a:cubicBezTo>
                    <a:pt x="393" y="202"/>
                    <a:pt x="393" y="202"/>
                    <a:pt x="393" y="202"/>
                  </a:cubicBezTo>
                  <a:cubicBezTo>
                    <a:pt x="392" y="202"/>
                    <a:pt x="392" y="202"/>
                    <a:pt x="391" y="203"/>
                  </a:cubicBezTo>
                  <a:cubicBezTo>
                    <a:pt x="391" y="199"/>
                    <a:pt x="391" y="199"/>
                    <a:pt x="391" y="199"/>
                  </a:cubicBezTo>
                  <a:cubicBezTo>
                    <a:pt x="393" y="198"/>
                    <a:pt x="393" y="198"/>
                    <a:pt x="393" y="198"/>
                  </a:cubicBezTo>
                  <a:close/>
                  <a:moveTo>
                    <a:pt x="393" y="211"/>
                  </a:moveTo>
                  <a:cubicBezTo>
                    <a:pt x="393" y="215"/>
                    <a:pt x="393" y="215"/>
                    <a:pt x="393" y="215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91" y="211"/>
                    <a:pt x="391" y="211"/>
                    <a:pt x="391" y="211"/>
                  </a:cubicBezTo>
                  <a:cubicBezTo>
                    <a:pt x="393" y="211"/>
                    <a:pt x="393" y="211"/>
                    <a:pt x="393" y="211"/>
                  </a:cubicBezTo>
                  <a:close/>
                  <a:moveTo>
                    <a:pt x="393" y="223"/>
                  </a:moveTo>
                  <a:cubicBezTo>
                    <a:pt x="393" y="227"/>
                    <a:pt x="393" y="227"/>
                    <a:pt x="393" y="227"/>
                  </a:cubicBezTo>
                  <a:cubicBezTo>
                    <a:pt x="392" y="227"/>
                    <a:pt x="391" y="227"/>
                    <a:pt x="391" y="228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3" y="223"/>
                    <a:pt x="393" y="223"/>
                    <a:pt x="393" y="223"/>
                  </a:cubicBezTo>
                  <a:close/>
                  <a:moveTo>
                    <a:pt x="393" y="235"/>
                  </a:moveTo>
                  <a:cubicBezTo>
                    <a:pt x="393" y="239"/>
                    <a:pt x="393" y="239"/>
                    <a:pt x="393" y="239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91" y="236"/>
                    <a:pt x="391" y="236"/>
                    <a:pt x="391" y="236"/>
                  </a:cubicBezTo>
                  <a:cubicBezTo>
                    <a:pt x="393" y="235"/>
                    <a:pt x="393" y="235"/>
                    <a:pt x="393" y="235"/>
                  </a:cubicBezTo>
                  <a:close/>
                  <a:moveTo>
                    <a:pt x="393" y="248"/>
                  </a:moveTo>
                  <a:cubicBezTo>
                    <a:pt x="393" y="252"/>
                    <a:pt x="393" y="252"/>
                    <a:pt x="393" y="252"/>
                  </a:cubicBezTo>
                  <a:cubicBezTo>
                    <a:pt x="392" y="252"/>
                    <a:pt x="392" y="253"/>
                    <a:pt x="391" y="253"/>
                  </a:cubicBezTo>
                  <a:cubicBezTo>
                    <a:pt x="391" y="248"/>
                    <a:pt x="391" y="248"/>
                    <a:pt x="391" y="248"/>
                  </a:cubicBezTo>
                  <a:cubicBezTo>
                    <a:pt x="392" y="248"/>
                    <a:pt x="392" y="248"/>
                    <a:pt x="393" y="248"/>
                  </a:cubicBezTo>
                  <a:close/>
                  <a:moveTo>
                    <a:pt x="393" y="260"/>
                  </a:moveTo>
                  <a:cubicBezTo>
                    <a:pt x="393" y="264"/>
                    <a:pt x="393" y="264"/>
                    <a:pt x="393" y="264"/>
                  </a:cubicBezTo>
                  <a:cubicBezTo>
                    <a:pt x="392" y="264"/>
                    <a:pt x="392" y="265"/>
                    <a:pt x="391" y="265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3" y="260"/>
                    <a:pt x="393" y="260"/>
                    <a:pt x="393" y="260"/>
                  </a:cubicBezTo>
                  <a:close/>
                  <a:moveTo>
                    <a:pt x="393" y="272"/>
                  </a:moveTo>
                  <a:cubicBezTo>
                    <a:pt x="393" y="277"/>
                    <a:pt x="393" y="277"/>
                    <a:pt x="393" y="277"/>
                  </a:cubicBezTo>
                  <a:cubicBezTo>
                    <a:pt x="392" y="277"/>
                    <a:pt x="392" y="277"/>
                    <a:pt x="391" y="277"/>
                  </a:cubicBezTo>
                  <a:cubicBezTo>
                    <a:pt x="391" y="273"/>
                    <a:pt x="391" y="273"/>
                    <a:pt x="391" y="273"/>
                  </a:cubicBezTo>
                  <a:cubicBezTo>
                    <a:pt x="392" y="272"/>
                    <a:pt x="392" y="272"/>
                    <a:pt x="393" y="272"/>
                  </a:cubicBezTo>
                  <a:close/>
                  <a:moveTo>
                    <a:pt x="393" y="285"/>
                  </a:moveTo>
                  <a:cubicBezTo>
                    <a:pt x="393" y="289"/>
                    <a:pt x="393" y="289"/>
                    <a:pt x="393" y="289"/>
                  </a:cubicBezTo>
                  <a:cubicBezTo>
                    <a:pt x="392" y="289"/>
                    <a:pt x="392" y="290"/>
                    <a:pt x="391" y="290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3" y="285"/>
                    <a:pt x="393" y="285"/>
                    <a:pt x="393" y="285"/>
                  </a:cubicBezTo>
                  <a:close/>
                  <a:moveTo>
                    <a:pt x="393" y="293"/>
                  </a:moveTo>
                  <a:cubicBezTo>
                    <a:pt x="393" y="298"/>
                    <a:pt x="393" y="298"/>
                    <a:pt x="393" y="298"/>
                  </a:cubicBezTo>
                  <a:cubicBezTo>
                    <a:pt x="392" y="298"/>
                    <a:pt x="392" y="298"/>
                    <a:pt x="391" y="298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3" y="293"/>
                    <a:pt x="393" y="293"/>
                    <a:pt x="393" y="293"/>
                  </a:cubicBezTo>
                  <a:close/>
                  <a:moveTo>
                    <a:pt x="393" y="303"/>
                  </a:moveTo>
                  <a:cubicBezTo>
                    <a:pt x="393" y="311"/>
                    <a:pt x="393" y="311"/>
                    <a:pt x="393" y="311"/>
                  </a:cubicBezTo>
                  <a:cubicBezTo>
                    <a:pt x="392" y="312"/>
                    <a:pt x="392" y="312"/>
                    <a:pt x="391" y="312"/>
                  </a:cubicBezTo>
                  <a:cubicBezTo>
                    <a:pt x="391" y="308"/>
                    <a:pt x="391" y="308"/>
                    <a:pt x="391" y="308"/>
                  </a:cubicBezTo>
                  <a:cubicBezTo>
                    <a:pt x="392" y="308"/>
                    <a:pt x="392" y="308"/>
                    <a:pt x="392" y="308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91" y="299"/>
                    <a:pt x="391" y="299"/>
                    <a:pt x="391" y="299"/>
                  </a:cubicBezTo>
                  <a:cubicBezTo>
                    <a:pt x="392" y="300"/>
                    <a:pt x="392" y="302"/>
                    <a:pt x="393" y="303"/>
                  </a:cubicBezTo>
                  <a:close/>
                  <a:moveTo>
                    <a:pt x="393" y="338"/>
                  </a:moveTo>
                  <a:cubicBezTo>
                    <a:pt x="393" y="434"/>
                    <a:pt x="393" y="434"/>
                    <a:pt x="393" y="434"/>
                  </a:cubicBezTo>
                  <a:cubicBezTo>
                    <a:pt x="391" y="435"/>
                    <a:pt x="391" y="435"/>
                    <a:pt x="391" y="435"/>
                  </a:cubicBezTo>
                  <a:cubicBezTo>
                    <a:pt x="391" y="343"/>
                    <a:pt x="391" y="343"/>
                    <a:pt x="391" y="343"/>
                  </a:cubicBezTo>
                  <a:cubicBezTo>
                    <a:pt x="393" y="338"/>
                    <a:pt x="393" y="338"/>
                    <a:pt x="393" y="338"/>
                  </a:cubicBezTo>
                  <a:close/>
                  <a:moveTo>
                    <a:pt x="393" y="493"/>
                  </a:moveTo>
                  <a:cubicBezTo>
                    <a:pt x="393" y="496"/>
                    <a:pt x="393" y="496"/>
                    <a:pt x="393" y="496"/>
                  </a:cubicBezTo>
                  <a:cubicBezTo>
                    <a:pt x="392" y="496"/>
                    <a:pt x="392" y="496"/>
                    <a:pt x="391" y="496"/>
                  </a:cubicBezTo>
                  <a:cubicBezTo>
                    <a:pt x="391" y="492"/>
                    <a:pt x="391" y="492"/>
                    <a:pt x="391" y="492"/>
                  </a:cubicBezTo>
                  <a:cubicBezTo>
                    <a:pt x="393" y="493"/>
                    <a:pt x="393" y="493"/>
                    <a:pt x="393" y="493"/>
                  </a:cubicBezTo>
                  <a:close/>
                  <a:moveTo>
                    <a:pt x="393" y="503"/>
                  </a:moveTo>
                  <a:cubicBezTo>
                    <a:pt x="393" y="511"/>
                    <a:pt x="393" y="511"/>
                    <a:pt x="393" y="511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91" y="498"/>
                    <a:pt x="391" y="498"/>
                    <a:pt x="391" y="498"/>
                  </a:cubicBezTo>
                  <a:cubicBezTo>
                    <a:pt x="392" y="500"/>
                    <a:pt x="392" y="501"/>
                    <a:pt x="393" y="503"/>
                  </a:cubicBezTo>
                  <a:close/>
                  <a:moveTo>
                    <a:pt x="393" y="516"/>
                  </a:moveTo>
                  <a:cubicBezTo>
                    <a:pt x="393" y="520"/>
                    <a:pt x="393" y="520"/>
                    <a:pt x="393" y="520"/>
                  </a:cubicBezTo>
                  <a:cubicBezTo>
                    <a:pt x="392" y="520"/>
                    <a:pt x="392" y="521"/>
                    <a:pt x="391" y="521"/>
                  </a:cubicBezTo>
                  <a:cubicBezTo>
                    <a:pt x="391" y="516"/>
                    <a:pt x="391" y="516"/>
                    <a:pt x="391" y="516"/>
                  </a:cubicBezTo>
                  <a:cubicBezTo>
                    <a:pt x="392" y="516"/>
                    <a:pt x="392" y="516"/>
                    <a:pt x="393" y="516"/>
                  </a:cubicBezTo>
                  <a:close/>
                  <a:moveTo>
                    <a:pt x="393" y="528"/>
                  </a:moveTo>
                  <a:cubicBezTo>
                    <a:pt x="393" y="533"/>
                    <a:pt x="393" y="533"/>
                    <a:pt x="393" y="533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91" y="529"/>
                    <a:pt x="391" y="529"/>
                    <a:pt x="391" y="529"/>
                  </a:cubicBezTo>
                  <a:cubicBezTo>
                    <a:pt x="393" y="528"/>
                    <a:pt x="393" y="528"/>
                    <a:pt x="393" y="528"/>
                  </a:cubicBezTo>
                  <a:close/>
                  <a:moveTo>
                    <a:pt x="393" y="541"/>
                  </a:moveTo>
                  <a:cubicBezTo>
                    <a:pt x="393" y="545"/>
                    <a:pt x="393" y="545"/>
                    <a:pt x="393" y="545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1" y="541"/>
                    <a:pt x="391" y="541"/>
                    <a:pt x="391" y="541"/>
                  </a:cubicBezTo>
                  <a:cubicBezTo>
                    <a:pt x="392" y="541"/>
                    <a:pt x="392" y="541"/>
                    <a:pt x="393" y="541"/>
                  </a:cubicBezTo>
                  <a:close/>
                  <a:moveTo>
                    <a:pt x="393" y="553"/>
                  </a:moveTo>
                  <a:cubicBezTo>
                    <a:pt x="393" y="557"/>
                    <a:pt x="393" y="557"/>
                    <a:pt x="393" y="557"/>
                  </a:cubicBezTo>
                  <a:cubicBezTo>
                    <a:pt x="392" y="557"/>
                    <a:pt x="392" y="558"/>
                    <a:pt x="391" y="558"/>
                  </a:cubicBezTo>
                  <a:cubicBezTo>
                    <a:pt x="391" y="554"/>
                    <a:pt x="391" y="554"/>
                    <a:pt x="391" y="554"/>
                  </a:cubicBezTo>
                  <a:cubicBezTo>
                    <a:pt x="393" y="553"/>
                    <a:pt x="393" y="553"/>
                    <a:pt x="393" y="553"/>
                  </a:cubicBezTo>
                  <a:close/>
                  <a:moveTo>
                    <a:pt x="393" y="565"/>
                  </a:moveTo>
                  <a:cubicBezTo>
                    <a:pt x="393" y="569"/>
                    <a:pt x="393" y="569"/>
                    <a:pt x="393" y="569"/>
                  </a:cubicBezTo>
                  <a:cubicBezTo>
                    <a:pt x="392" y="570"/>
                    <a:pt x="392" y="570"/>
                    <a:pt x="391" y="571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3" y="565"/>
                    <a:pt x="393" y="565"/>
                    <a:pt x="393" y="565"/>
                  </a:cubicBezTo>
                  <a:close/>
                  <a:moveTo>
                    <a:pt x="393" y="578"/>
                  </a:moveTo>
                  <a:cubicBezTo>
                    <a:pt x="393" y="582"/>
                    <a:pt x="393" y="582"/>
                    <a:pt x="393" y="582"/>
                  </a:cubicBezTo>
                  <a:cubicBezTo>
                    <a:pt x="392" y="582"/>
                    <a:pt x="391" y="583"/>
                    <a:pt x="391" y="583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3" y="578"/>
                    <a:pt x="393" y="578"/>
                    <a:pt x="393" y="578"/>
                  </a:cubicBezTo>
                  <a:close/>
                  <a:moveTo>
                    <a:pt x="393" y="591"/>
                  </a:moveTo>
                  <a:cubicBezTo>
                    <a:pt x="393" y="595"/>
                    <a:pt x="393" y="595"/>
                    <a:pt x="393" y="595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3" y="591"/>
                    <a:pt x="393" y="591"/>
                    <a:pt x="393" y="591"/>
                  </a:cubicBezTo>
                  <a:close/>
                  <a:moveTo>
                    <a:pt x="393" y="603"/>
                  </a:moveTo>
                  <a:cubicBezTo>
                    <a:pt x="393" y="607"/>
                    <a:pt x="393" y="607"/>
                    <a:pt x="393" y="607"/>
                  </a:cubicBezTo>
                  <a:cubicBezTo>
                    <a:pt x="392" y="607"/>
                    <a:pt x="392" y="607"/>
                    <a:pt x="391" y="608"/>
                  </a:cubicBezTo>
                  <a:cubicBezTo>
                    <a:pt x="391" y="603"/>
                    <a:pt x="391" y="603"/>
                    <a:pt x="391" y="603"/>
                  </a:cubicBezTo>
                  <a:cubicBezTo>
                    <a:pt x="392" y="603"/>
                    <a:pt x="392" y="603"/>
                    <a:pt x="393" y="603"/>
                  </a:cubicBezTo>
                  <a:close/>
                  <a:moveTo>
                    <a:pt x="393" y="612"/>
                  </a:moveTo>
                  <a:cubicBezTo>
                    <a:pt x="393" y="620"/>
                    <a:pt x="393" y="620"/>
                    <a:pt x="393" y="620"/>
                  </a:cubicBezTo>
                  <a:cubicBezTo>
                    <a:pt x="392" y="620"/>
                    <a:pt x="392" y="619"/>
                    <a:pt x="391" y="619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3" y="612"/>
                    <a:pt x="393" y="612"/>
                    <a:pt x="393" y="612"/>
                  </a:cubicBezTo>
                  <a:close/>
                  <a:moveTo>
                    <a:pt x="393" y="634"/>
                  </a:moveTo>
                  <a:cubicBezTo>
                    <a:pt x="393" y="639"/>
                    <a:pt x="393" y="639"/>
                    <a:pt x="393" y="639"/>
                  </a:cubicBezTo>
                  <a:cubicBezTo>
                    <a:pt x="391" y="639"/>
                    <a:pt x="391" y="639"/>
                    <a:pt x="391" y="639"/>
                  </a:cubicBezTo>
                  <a:cubicBezTo>
                    <a:pt x="391" y="634"/>
                    <a:pt x="391" y="634"/>
                    <a:pt x="391" y="634"/>
                  </a:cubicBezTo>
                  <a:cubicBezTo>
                    <a:pt x="391" y="634"/>
                    <a:pt x="392" y="634"/>
                    <a:pt x="392" y="634"/>
                  </a:cubicBezTo>
                  <a:cubicBezTo>
                    <a:pt x="393" y="634"/>
                    <a:pt x="393" y="634"/>
                    <a:pt x="393" y="634"/>
                  </a:cubicBezTo>
                  <a:close/>
                  <a:moveTo>
                    <a:pt x="393" y="750"/>
                  </a:moveTo>
                  <a:cubicBezTo>
                    <a:pt x="393" y="765"/>
                    <a:pt x="393" y="765"/>
                    <a:pt x="393" y="765"/>
                  </a:cubicBezTo>
                  <a:cubicBezTo>
                    <a:pt x="392" y="764"/>
                    <a:pt x="392" y="763"/>
                    <a:pt x="391" y="763"/>
                  </a:cubicBezTo>
                  <a:cubicBezTo>
                    <a:pt x="391" y="751"/>
                    <a:pt x="391" y="751"/>
                    <a:pt x="391" y="751"/>
                  </a:cubicBezTo>
                  <a:cubicBezTo>
                    <a:pt x="392" y="751"/>
                    <a:pt x="392" y="750"/>
                    <a:pt x="393" y="750"/>
                  </a:cubicBezTo>
                  <a:close/>
                  <a:moveTo>
                    <a:pt x="391" y="694"/>
                  </a:moveTo>
                  <a:cubicBezTo>
                    <a:pt x="391" y="685"/>
                    <a:pt x="391" y="685"/>
                    <a:pt x="391" y="685"/>
                  </a:cubicBezTo>
                  <a:cubicBezTo>
                    <a:pt x="391" y="688"/>
                    <a:pt x="391" y="691"/>
                    <a:pt x="391" y="694"/>
                  </a:cubicBezTo>
                  <a:close/>
                  <a:moveTo>
                    <a:pt x="387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8"/>
                    <a:pt x="391" y="8"/>
                    <a:pt x="391" y="8"/>
                  </a:cubicBezTo>
                  <a:cubicBezTo>
                    <a:pt x="390" y="8"/>
                    <a:pt x="389" y="9"/>
                    <a:pt x="387" y="9"/>
                  </a:cubicBezTo>
                  <a:cubicBezTo>
                    <a:pt x="388" y="10"/>
                    <a:pt x="389" y="11"/>
                    <a:pt x="391" y="15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29"/>
                    <a:pt x="388" y="27"/>
                    <a:pt x="387" y="25"/>
                  </a:cubicBezTo>
                  <a:cubicBezTo>
                    <a:pt x="387" y="0"/>
                    <a:pt x="387" y="0"/>
                    <a:pt x="387" y="0"/>
                  </a:cubicBezTo>
                  <a:close/>
                  <a:moveTo>
                    <a:pt x="391" y="793"/>
                  </a:moveTo>
                  <a:cubicBezTo>
                    <a:pt x="390" y="793"/>
                    <a:pt x="388" y="793"/>
                    <a:pt x="387" y="793"/>
                  </a:cubicBezTo>
                  <a:cubicBezTo>
                    <a:pt x="387" y="784"/>
                    <a:pt x="387" y="784"/>
                    <a:pt x="387" y="784"/>
                  </a:cubicBezTo>
                  <a:cubicBezTo>
                    <a:pt x="388" y="785"/>
                    <a:pt x="389" y="786"/>
                    <a:pt x="391" y="786"/>
                  </a:cubicBezTo>
                  <a:cubicBezTo>
                    <a:pt x="391" y="793"/>
                    <a:pt x="391" y="793"/>
                    <a:pt x="391" y="793"/>
                  </a:cubicBezTo>
                  <a:close/>
                  <a:moveTo>
                    <a:pt x="391" y="38"/>
                  </a:moveTo>
                  <a:cubicBezTo>
                    <a:pt x="391" y="46"/>
                    <a:pt x="391" y="46"/>
                    <a:pt x="391" y="46"/>
                  </a:cubicBezTo>
                  <a:cubicBezTo>
                    <a:pt x="390" y="46"/>
                    <a:pt x="389" y="47"/>
                    <a:pt x="389" y="47"/>
                  </a:cubicBezTo>
                  <a:cubicBezTo>
                    <a:pt x="387" y="47"/>
                    <a:pt x="387" y="47"/>
                    <a:pt x="387" y="47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8" y="39"/>
                    <a:pt x="390" y="39"/>
                    <a:pt x="391" y="38"/>
                  </a:cubicBezTo>
                  <a:close/>
                  <a:moveTo>
                    <a:pt x="391" y="165"/>
                  </a:moveTo>
                  <a:cubicBezTo>
                    <a:pt x="391" y="181"/>
                    <a:pt x="391" y="181"/>
                    <a:pt x="391" y="181"/>
                  </a:cubicBezTo>
                  <a:cubicBezTo>
                    <a:pt x="390" y="178"/>
                    <a:pt x="388" y="176"/>
                    <a:pt x="387" y="174"/>
                  </a:cubicBezTo>
                  <a:cubicBezTo>
                    <a:pt x="387" y="165"/>
                    <a:pt x="387" y="165"/>
                    <a:pt x="387" y="165"/>
                  </a:cubicBezTo>
                  <a:cubicBezTo>
                    <a:pt x="388" y="165"/>
                    <a:pt x="390" y="165"/>
                    <a:pt x="391" y="165"/>
                  </a:cubicBezTo>
                  <a:close/>
                  <a:moveTo>
                    <a:pt x="391" y="188"/>
                  </a:moveTo>
                  <a:cubicBezTo>
                    <a:pt x="391" y="193"/>
                    <a:pt x="391" y="193"/>
                    <a:pt x="391" y="193"/>
                  </a:cubicBezTo>
                  <a:cubicBezTo>
                    <a:pt x="388" y="193"/>
                    <a:pt x="388" y="193"/>
                    <a:pt x="388" y="193"/>
                  </a:cubicBezTo>
                  <a:cubicBezTo>
                    <a:pt x="388" y="195"/>
                    <a:pt x="388" y="197"/>
                    <a:pt x="387" y="199"/>
                  </a:cubicBezTo>
                  <a:cubicBezTo>
                    <a:pt x="389" y="199"/>
                    <a:pt x="390" y="199"/>
                    <a:pt x="391" y="199"/>
                  </a:cubicBezTo>
                  <a:cubicBezTo>
                    <a:pt x="391" y="203"/>
                    <a:pt x="391" y="203"/>
                    <a:pt x="391" y="203"/>
                  </a:cubicBezTo>
                  <a:cubicBezTo>
                    <a:pt x="389" y="205"/>
                    <a:pt x="388" y="207"/>
                    <a:pt x="387" y="212"/>
                  </a:cubicBezTo>
                  <a:cubicBezTo>
                    <a:pt x="389" y="212"/>
                    <a:pt x="390" y="211"/>
                    <a:pt x="391" y="211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89" y="216"/>
                    <a:pt x="389" y="216"/>
                    <a:pt x="389" y="216"/>
                  </a:cubicBezTo>
                  <a:cubicBezTo>
                    <a:pt x="388" y="218"/>
                    <a:pt x="388" y="221"/>
                    <a:pt x="387" y="224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1" y="228"/>
                    <a:pt x="391" y="228"/>
                    <a:pt x="391" y="228"/>
                  </a:cubicBezTo>
                  <a:cubicBezTo>
                    <a:pt x="389" y="229"/>
                    <a:pt x="388" y="232"/>
                    <a:pt x="387" y="237"/>
                  </a:cubicBezTo>
                  <a:cubicBezTo>
                    <a:pt x="389" y="236"/>
                    <a:pt x="390" y="236"/>
                    <a:pt x="391" y="236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89" y="241"/>
                    <a:pt x="389" y="241"/>
                    <a:pt x="389" y="241"/>
                  </a:cubicBezTo>
                  <a:cubicBezTo>
                    <a:pt x="388" y="243"/>
                    <a:pt x="388" y="246"/>
                    <a:pt x="387" y="249"/>
                  </a:cubicBezTo>
                  <a:cubicBezTo>
                    <a:pt x="389" y="248"/>
                    <a:pt x="390" y="248"/>
                    <a:pt x="391" y="248"/>
                  </a:cubicBezTo>
                  <a:cubicBezTo>
                    <a:pt x="391" y="253"/>
                    <a:pt x="391" y="253"/>
                    <a:pt x="391" y="253"/>
                  </a:cubicBezTo>
                  <a:cubicBezTo>
                    <a:pt x="389" y="254"/>
                    <a:pt x="388" y="257"/>
                    <a:pt x="387" y="262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1" y="265"/>
                    <a:pt x="391" y="265"/>
                    <a:pt x="391" y="265"/>
                  </a:cubicBezTo>
                  <a:cubicBezTo>
                    <a:pt x="389" y="266"/>
                    <a:pt x="388" y="269"/>
                    <a:pt x="387" y="273"/>
                  </a:cubicBezTo>
                  <a:cubicBezTo>
                    <a:pt x="389" y="273"/>
                    <a:pt x="390" y="273"/>
                    <a:pt x="391" y="273"/>
                  </a:cubicBezTo>
                  <a:cubicBezTo>
                    <a:pt x="391" y="277"/>
                    <a:pt x="391" y="277"/>
                    <a:pt x="391" y="277"/>
                  </a:cubicBezTo>
                  <a:cubicBezTo>
                    <a:pt x="389" y="279"/>
                    <a:pt x="388" y="281"/>
                    <a:pt x="387" y="286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1" y="290"/>
                    <a:pt x="391" y="290"/>
                    <a:pt x="391" y="290"/>
                  </a:cubicBezTo>
                  <a:cubicBezTo>
                    <a:pt x="390" y="291"/>
                    <a:pt x="389" y="292"/>
                    <a:pt x="389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8"/>
                    <a:pt x="391" y="298"/>
                    <a:pt x="391" y="298"/>
                  </a:cubicBezTo>
                  <a:cubicBezTo>
                    <a:pt x="391" y="298"/>
                    <a:pt x="391" y="298"/>
                    <a:pt x="390" y="298"/>
                  </a:cubicBezTo>
                  <a:cubicBezTo>
                    <a:pt x="391" y="298"/>
                    <a:pt x="391" y="299"/>
                    <a:pt x="391" y="299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89" y="304"/>
                    <a:pt x="388" y="302"/>
                    <a:pt x="387" y="301"/>
                  </a:cubicBezTo>
                  <a:cubicBezTo>
                    <a:pt x="387" y="188"/>
                    <a:pt x="387" y="188"/>
                    <a:pt x="387" y="188"/>
                  </a:cubicBezTo>
                  <a:cubicBezTo>
                    <a:pt x="391" y="188"/>
                    <a:pt x="391" y="188"/>
                    <a:pt x="391" y="188"/>
                  </a:cubicBezTo>
                  <a:close/>
                  <a:moveTo>
                    <a:pt x="391" y="308"/>
                  </a:moveTo>
                  <a:cubicBezTo>
                    <a:pt x="391" y="312"/>
                    <a:pt x="391" y="312"/>
                    <a:pt x="391" y="312"/>
                  </a:cubicBezTo>
                  <a:cubicBezTo>
                    <a:pt x="390" y="312"/>
                    <a:pt x="388" y="312"/>
                    <a:pt x="387" y="312"/>
                  </a:cubicBezTo>
                  <a:cubicBezTo>
                    <a:pt x="387" y="308"/>
                    <a:pt x="387" y="308"/>
                    <a:pt x="387" y="308"/>
                  </a:cubicBezTo>
                  <a:cubicBezTo>
                    <a:pt x="388" y="308"/>
                    <a:pt x="390" y="308"/>
                    <a:pt x="391" y="308"/>
                  </a:cubicBezTo>
                  <a:close/>
                  <a:moveTo>
                    <a:pt x="391" y="343"/>
                  </a:moveTo>
                  <a:cubicBezTo>
                    <a:pt x="391" y="435"/>
                    <a:pt x="391" y="435"/>
                    <a:pt x="391" y="435"/>
                  </a:cubicBezTo>
                  <a:cubicBezTo>
                    <a:pt x="387" y="438"/>
                    <a:pt x="387" y="438"/>
                    <a:pt x="387" y="438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91" y="343"/>
                    <a:pt x="391" y="343"/>
                    <a:pt x="391" y="343"/>
                  </a:cubicBezTo>
                  <a:close/>
                  <a:moveTo>
                    <a:pt x="391" y="492"/>
                  </a:moveTo>
                  <a:cubicBezTo>
                    <a:pt x="391" y="496"/>
                    <a:pt x="391" y="496"/>
                    <a:pt x="391" y="496"/>
                  </a:cubicBezTo>
                  <a:cubicBezTo>
                    <a:pt x="391" y="496"/>
                    <a:pt x="390" y="496"/>
                    <a:pt x="390" y="496"/>
                  </a:cubicBezTo>
                  <a:cubicBezTo>
                    <a:pt x="390" y="497"/>
                    <a:pt x="391" y="498"/>
                    <a:pt x="391" y="498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87" y="511"/>
                    <a:pt x="387" y="511"/>
                    <a:pt x="387" y="511"/>
                  </a:cubicBezTo>
                  <a:cubicBezTo>
                    <a:pt x="387" y="513"/>
                    <a:pt x="387" y="515"/>
                    <a:pt x="387" y="517"/>
                  </a:cubicBezTo>
                  <a:cubicBezTo>
                    <a:pt x="388" y="517"/>
                    <a:pt x="390" y="517"/>
                    <a:pt x="391" y="516"/>
                  </a:cubicBezTo>
                  <a:cubicBezTo>
                    <a:pt x="391" y="521"/>
                    <a:pt x="391" y="521"/>
                    <a:pt x="391" y="521"/>
                  </a:cubicBezTo>
                  <a:cubicBezTo>
                    <a:pt x="389" y="522"/>
                    <a:pt x="388" y="525"/>
                    <a:pt x="387" y="530"/>
                  </a:cubicBezTo>
                  <a:cubicBezTo>
                    <a:pt x="389" y="529"/>
                    <a:pt x="390" y="529"/>
                    <a:pt x="391" y="529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89" y="533"/>
                    <a:pt x="389" y="533"/>
                    <a:pt x="389" y="533"/>
                  </a:cubicBezTo>
                  <a:cubicBezTo>
                    <a:pt x="388" y="536"/>
                    <a:pt x="388" y="539"/>
                    <a:pt x="387" y="541"/>
                  </a:cubicBezTo>
                  <a:cubicBezTo>
                    <a:pt x="389" y="541"/>
                    <a:pt x="390" y="541"/>
                    <a:pt x="391" y="541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0" y="546"/>
                    <a:pt x="390" y="546"/>
                    <a:pt x="390" y="546"/>
                  </a:cubicBezTo>
                  <a:cubicBezTo>
                    <a:pt x="388" y="549"/>
                    <a:pt x="388" y="549"/>
                    <a:pt x="387" y="554"/>
                  </a:cubicBezTo>
                  <a:cubicBezTo>
                    <a:pt x="389" y="554"/>
                    <a:pt x="390" y="554"/>
                    <a:pt x="391" y="554"/>
                  </a:cubicBezTo>
                  <a:cubicBezTo>
                    <a:pt x="391" y="558"/>
                    <a:pt x="391" y="558"/>
                    <a:pt x="391" y="558"/>
                  </a:cubicBezTo>
                  <a:cubicBezTo>
                    <a:pt x="389" y="560"/>
                    <a:pt x="388" y="562"/>
                    <a:pt x="387" y="566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1" y="571"/>
                    <a:pt x="391" y="571"/>
                    <a:pt x="391" y="571"/>
                  </a:cubicBezTo>
                  <a:cubicBezTo>
                    <a:pt x="389" y="572"/>
                    <a:pt x="388" y="575"/>
                    <a:pt x="387" y="579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1" y="583"/>
                    <a:pt x="391" y="583"/>
                    <a:pt x="391" y="583"/>
                  </a:cubicBezTo>
                  <a:cubicBezTo>
                    <a:pt x="389" y="585"/>
                    <a:pt x="388" y="587"/>
                    <a:pt x="387" y="592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89" y="596"/>
                    <a:pt x="389" y="596"/>
                    <a:pt x="389" y="596"/>
                  </a:cubicBezTo>
                  <a:cubicBezTo>
                    <a:pt x="388" y="598"/>
                    <a:pt x="388" y="601"/>
                    <a:pt x="387" y="604"/>
                  </a:cubicBezTo>
                  <a:cubicBezTo>
                    <a:pt x="389" y="604"/>
                    <a:pt x="390" y="603"/>
                    <a:pt x="391" y="603"/>
                  </a:cubicBezTo>
                  <a:cubicBezTo>
                    <a:pt x="391" y="608"/>
                    <a:pt x="391" y="608"/>
                    <a:pt x="391" y="608"/>
                  </a:cubicBezTo>
                  <a:cubicBezTo>
                    <a:pt x="391" y="608"/>
                    <a:pt x="390" y="608"/>
                    <a:pt x="390" y="608"/>
                  </a:cubicBezTo>
                  <a:cubicBezTo>
                    <a:pt x="390" y="610"/>
                    <a:pt x="390" y="611"/>
                    <a:pt x="390" y="612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1" y="619"/>
                    <a:pt x="391" y="619"/>
                    <a:pt x="391" y="619"/>
                  </a:cubicBezTo>
                  <a:cubicBezTo>
                    <a:pt x="390" y="618"/>
                    <a:pt x="389" y="617"/>
                    <a:pt x="387" y="617"/>
                  </a:cubicBezTo>
                  <a:cubicBezTo>
                    <a:pt x="387" y="506"/>
                    <a:pt x="387" y="506"/>
                    <a:pt x="387" y="506"/>
                  </a:cubicBezTo>
                  <a:cubicBezTo>
                    <a:pt x="388" y="506"/>
                    <a:pt x="389" y="505"/>
                    <a:pt x="390" y="505"/>
                  </a:cubicBezTo>
                  <a:cubicBezTo>
                    <a:pt x="389" y="504"/>
                    <a:pt x="388" y="502"/>
                    <a:pt x="387" y="500"/>
                  </a:cubicBezTo>
                  <a:cubicBezTo>
                    <a:pt x="387" y="491"/>
                    <a:pt x="387" y="491"/>
                    <a:pt x="387" y="491"/>
                  </a:cubicBezTo>
                  <a:cubicBezTo>
                    <a:pt x="391" y="492"/>
                    <a:pt x="391" y="492"/>
                    <a:pt x="391" y="492"/>
                  </a:cubicBezTo>
                  <a:close/>
                  <a:moveTo>
                    <a:pt x="391" y="634"/>
                  </a:moveTo>
                  <a:cubicBezTo>
                    <a:pt x="391" y="639"/>
                    <a:pt x="391" y="639"/>
                    <a:pt x="391" y="639"/>
                  </a:cubicBezTo>
                  <a:cubicBezTo>
                    <a:pt x="387" y="639"/>
                    <a:pt x="387" y="639"/>
                    <a:pt x="387" y="639"/>
                  </a:cubicBezTo>
                  <a:cubicBezTo>
                    <a:pt x="387" y="630"/>
                    <a:pt x="387" y="630"/>
                    <a:pt x="387" y="630"/>
                  </a:cubicBezTo>
                  <a:cubicBezTo>
                    <a:pt x="388" y="631"/>
                    <a:pt x="389" y="632"/>
                    <a:pt x="391" y="634"/>
                  </a:cubicBezTo>
                  <a:close/>
                  <a:moveTo>
                    <a:pt x="391" y="685"/>
                  </a:moveTo>
                  <a:cubicBezTo>
                    <a:pt x="391" y="694"/>
                    <a:pt x="391" y="694"/>
                    <a:pt x="391" y="694"/>
                  </a:cubicBezTo>
                  <a:cubicBezTo>
                    <a:pt x="390" y="698"/>
                    <a:pt x="389" y="701"/>
                    <a:pt x="387" y="704"/>
                  </a:cubicBezTo>
                  <a:cubicBezTo>
                    <a:pt x="387" y="675"/>
                    <a:pt x="387" y="675"/>
                    <a:pt x="387" y="675"/>
                  </a:cubicBezTo>
                  <a:cubicBezTo>
                    <a:pt x="389" y="678"/>
                    <a:pt x="390" y="681"/>
                    <a:pt x="391" y="685"/>
                  </a:cubicBezTo>
                  <a:close/>
                  <a:moveTo>
                    <a:pt x="391" y="751"/>
                  </a:moveTo>
                  <a:cubicBezTo>
                    <a:pt x="391" y="763"/>
                    <a:pt x="391" y="763"/>
                    <a:pt x="391" y="763"/>
                  </a:cubicBezTo>
                  <a:cubicBezTo>
                    <a:pt x="390" y="761"/>
                    <a:pt x="388" y="760"/>
                    <a:pt x="387" y="759"/>
                  </a:cubicBezTo>
                  <a:cubicBezTo>
                    <a:pt x="387" y="749"/>
                    <a:pt x="387" y="749"/>
                    <a:pt x="387" y="749"/>
                  </a:cubicBezTo>
                  <a:cubicBezTo>
                    <a:pt x="388" y="749"/>
                    <a:pt x="389" y="750"/>
                    <a:pt x="390" y="751"/>
                  </a:cubicBezTo>
                  <a:lnTo>
                    <a:pt x="391" y="751"/>
                  </a:lnTo>
                  <a:close/>
                  <a:moveTo>
                    <a:pt x="380" y="2"/>
                  </a:moveTo>
                  <a:cubicBezTo>
                    <a:pt x="382" y="1"/>
                    <a:pt x="384" y="1"/>
                    <a:pt x="386" y="0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87" y="25"/>
                    <a:pt x="387" y="25"/>
                    <a:pt x="387" y="25"/>
                  </a:cubicBezTo>
                  <a:cubicBezTo>
                    <a:pt x="385" y="22"/>
                    <a:pt x="383" y="19"/>
                    <a:pt x="380" y="16"/>
                  </a:cubicBezTo>
                  <a:cubicBezTo>
                    <a:pt x="380" y="2"/>
                    <a:pt x="380" y="2"/>
                    <a:pt x="380" y="2"/>
                  </a:cubicBezTo>
                  <a:close/>
                  <a:moveTo>
                    <a:pt x="387" y="793"/>
                  </a:moveTo>
                  <a:cubicBezTo>
                    <a:pt x="385" y="793"/>
                    <a:pt x="383" y="793"/>
                    <a:pt x="380" y="793"/>
                  </a:cubicBezTo>
                  <a:cubicBezTo>
                    <a:pt x="380" y="780"/>
                    <a:pt x="380" y="780"/>
                    <a:pt x="380" y="780"/>
                  </a:cubicBezTo>
                  <a:cubicBezTo>
                    <a:pt x="382" y="781"/>
                    <a:pt x="384" y="783"/>
                    <a:pt x="387" y="784"/>
                  </a:cubicBezTo>
                  <a:cubicBezTo>
                    <a:pt x="387" y="793"/>
                    <a:pt x="387" y="793"/>
                    <a:pt x="387" y="793"/>
                  </a:cubicBezTo>
                  <a:close/>
                  <a:moveTo>
                    <a:pt x="387" y="39"/>
                  </a:moveTo>
                  <a:cubicBezTo>
                    <a:pt x="387" y="47"/>
                    <a:pt x="387" y="47"/>
                    <a:pt x="387" y="47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39"/>
                    <a:pt x="380" y="39"/>
                    <a:pt x="380" y="39"/>
                  </a:cubicBezTo>
                  <a:cubicBezTo>
                    <a:pt x="383" y="39"/>
                    <a:pt x="385" y="39"/>
                    <a:pt x="387" y="39"/>
                  </a:cubicBezTo>
                  <a:close/>
                  <a:moveTo>
                    <a:pt x="387" y="165"/>
                  </a:moveTo>
                  <a:cubicBezTo>
                    <a:pt x="387" y="174"/>
                    <a:pt x="387" y="174"/>
                    <a:pt x="387" y="174"/>
                  </a:cubicBezTo>
                  <a:cubicBezTo>
                    <a:pt x="385" y="172"/>
                    <a:pt x="383" y="171"/>
                    <a:pt x="380" y="170"/>
                  </a:cubicBezTo>
                  <a:cubicBezTo>
                    <a:pt x="380" y="165"/>
                    <a:pt x="380" y="165"/>
                    <a:pt x="380" y="165"/>
                  </a:cubicBezTo>
                  <a:cubicBezTo>
                    <a:pt x="383" y="165"/>
                    <a:pt x="385" y="165"/>
                    <a:pt x="387" y="165"/>
                  </a:cubicBezTo>
                  <a:close/>
                  <a:moveTo>
                    <a:pt x="387" y="188"/>
                  </a:moveTo>
                  <a:cubicBezTo>
                    <a:pt x="387" y="301"/>
                    <a:pt x="387" y="301"/>
                    <a:pt x="387" y="301"/>
                  </a:cubicBezTo>
                  <a:cubicBezTo>
                    <a:pt x="385" y="300"/>
                    <a:pt x="383" y="299"/>
                    <a:pt x="380" y="299"/>
                  </a:cubicBezTo>
                  <a:cubicBezTo>
                    <a:pt x="380" y="295"/>
                    <a:pt x="380" y="295"/>
                    <a:pt x="380" y="295"/>
                  </a:cubicBezTo>
                  <a:cubicBezTo>
                    <a:pt x="381" y="295"/>
                    <a:pt x="383" y="295"/>
                    <a:pt x="384" y="295"/>
                  </a:cubicBezTo>
                  <a:cubicBezTo>
                    <a:pt x="384" y="260"/>
                    <a:pt x="384" y="226"/>
                    <a:pt x="384" y="192"/>
                  </a:cubicBezTo>
                  <a:cubicBezTo>
                    <a:pt x="383" y="192"/>
                    <a:pt x="382" y="192"/>
                    <a:pt x="380" y="192"/>
                  </a:cubicBezTo>
                  <a:cubicBezTo>
                    <a:pt x="380" y="182"/>
                    <a:pt x="380" y="182"/>
                    <a:pt x="380" y="182"/>
                  </a:cubicBezTo>
                  <a:cubicBezTo>
                    <a:pt x="385" y="188"/>
                    <a:pt x="385" y="188"/>
                    <a:pt x="385" y="188"/>
                  </a:cubicBezTo>
                  <a:cubicBezTo>
                    <a:pt x="387" y="188"/>
                    <a:pt x="387" y="188"/>
                    <a:pt x="387" y="188"/>
                  </a:cubicBezTo>
                  <a:close/>
                  <a:moveTo>
                    <a:pt x="387" y="308"/>
                  </a:moveTo>
                  <a:cubicBezTo>
                    <a:pt x="387" y="312"/>
                    <a:pt x="387" y="312"/>
                    <a:pt x="387" y="312"/>
                  </a:cubicBezTo>
                  <a:cubicBezTo>
                    <a:pt x="385" y="312"/>
                    <a:pt x="383" y="313"/>
                    <a:pt x="380" y="313"/>
                  </a:cubicBezTo>
                  <a:cubicBezTo>
                    <a:pt x="380" y="303"/>
                    <a:pt x="380" y="303"/>
                    <a:pt x="380" y="303"/>
                  </a:cubicBezTo>
                  <a:cubicBezTo>
                    <a:pt x="381" y="304"/>
                    <a:pt x="383" y="306"/>
                    <a:pt x="385" y="308"/>
                  </a:cubicBezTo>
                  <a:cubicBezTo>
                    <a:pt x="387" y="308"/>
                    <a:pt x="387" y="308"/>
                    <a:pt x="387" y="308"/>
                  </a:cubicBezTo>
                  <a:close/>
                  <a:moveTo>
                    <a:pt x="387" y="356"/>
                  </a:moveTo>
                  <a:cubicBezTo>
                    <a:pt x="387" y="438"/>
                    <a:pt x="387" y="438"/>
                    <a:pt x="387" y="438"/>
                  </a:cubicBezTo>
                  <a:cubicBezTo>
                    <a:pt x="380" y="443"/>
                    <a:pt x="380" y="443"/>
                    <a:pt x="380" y="443"/>
                  </a:cubicBezTo>
                  <a:cubicBezTo>
                    <a:pt x="380" y="375"/>
                    <a:pt x="380" y="375"/>
                    <a:pt x="380" y="375"/>
                  </a:cubicBezTo>
                  <a:cubicBezTo>
                    <a:pt x="387" y="356"/>
                    <a:pt x="387" y="356"/>
                    <a:pt x="387" y="356"/>
                  </a:cubicBezTo>
                  <a:close/>
                  <a:moveTo>
                    <a:pt x="387" y="491"/>
                  </a:moveTo>
                  <a:cubicBezTo>
                    <a:pt x="387" y="500"/>
                    <a:pt x="387" y="500"/>
                    <a:pt x="387" y="500"/>
                  </a:cubicBezTo>
                  <a:cubicBezTo>
                    <a:pt x="384" y="495"/>
                    <a:pt x="384" y="495"/>
                    <a:pt x="384" y="495"/>
                  </a:cubicBezTo>
                  <a:cubicBezTo>
                    <a:pt x="383" y="495"/>
                    <a:pt x="382" y="495"/>
                    <a:pt x="380" y="495"/>
                  </a:cubicBezTo>
                  <a:cubicBezTo>
                    <a:pt x="380" y="490"/>
                    <a:pt x="380" y="490"/>
                    <a:pt x="380" y="490"/>
                  </a:cubicBezTo>
                  <a:cubicBezTo>
                    <a:pt x="387" y="491"/>
                    <a:pt x="387" y="491"/>
                    <a:pt x="387" y="491"/>
                  </a:cubicBezTo>
                  <a:close/>
                  <a:moveTo>
                    <a:pt x="387" y="506"/>
                  </a:moveTo>
                  <a:cubicBezTo>
                    <a:pt x="387" y="617"/>
                    <a:pt x="387" y="617"/>
                    <a:pt x="387" y="617"/>
                  </a:cubicBezTo>
                  <a:cubicBezTo>
                    <a:pt x="385" y="616"/>
                    <a:pt x="383" y="616"/>
                    <a:pt x="380" y="616"/>
                  </a:cubicBezTo>
                  <a:cubicBezTo>
                    <a:pt x="380" y="611"/>
                    <a:pt x="380" y="611"/>
                    <a:pt x="380" y="611"/>
                  </a:cubicBezTo>
                  <a:cubicBezTo>
                    <a:pt x="382" y="611"/>
                    <a:pt x="383" y="611"/>
                    <a:pt x="384" y="611"/>
                  </a:cubicBezTo>
                  <a:cubicBezTo>
                    <a:pt x="384" y="577"/>
                    <a:pt x="384" y="543"/>
                    <a:pt x="384" y="510"/>
                  </a:cubicBezTo>
                  <a:cubicBezTo>
                    <a:pt x="380" y="509"/>
                    <a:pt x="380" y="509"/>
                    <a:pt x="380" y="509"/>
                  </a:cubicBezTo>
                  <a:cubicBezTo>
                    <a:pt x="380" y="501"/>
                    <a:pt x="380" y="501"/>
                    <a:pt x="380" y="501"/>
                  </a:cubicBezTo>
                  <a:cubicBezTo>
                    <a:pt x="381" y="503"/>
                    <a:pt x="382" y="505"/>
                    <a:pt x="384" y="506"/>
                  </a:cubicBezTo>
                  <a:cubicBezTo>
                    <a:pt x="385" y="506"/>
                    <a:pt x="386" y="506"/>
                    <a:pt x="387" y="506"/>
                  </a:cubicBezTo>
                  <a:close/>
                  <a:moveTo>
                    <a:pt x="387" y="630"/>
                  </a:moveTo>
                  <a:cubicBezTo>
                    <a:pt x="387" y="639"/>
                    <a:pt x="387" y="639"/>
                    <a:pt x="387" y="639"/>
                  </a:cubicBezTo>
                  <a:cubicBezTo>
                    <a:pt x="380" y="639"/>
                    <a:pt x="380" y="639"/>
                    <a:pt x="380" y="639"/>
                  </a:cubicBezTo>
                  <a:cubicBezTo>
                    <a:pt x="380" y="632"/>
                    <a:pt x="380" y="632"/>
                    <a:pt x="380" y="632"/>
                  </a:cubicBezTo>
                  <a:cubicBezTo>
                    <a:pt x="381" y="632"/>
                    <a:pt x="381" y="632"/>
                    <a:pt x="381" y="632"/>
                  </a:cubicBezTo>
                  <a:cubicBezTo>
                    <a:pt x="381" y="632"/>
                    <a:pt x="380" y="631"/>
                    <a:pt x="380" y="631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383" y="623"/>
                    <a:pt x="384" y="626"/>
                    <a:pt x="387" y="630"/>
                  </a:cubicBezTo>
                  <a:close/>
                  <a:moveTo>
                    <a:pt x="387" y="675"/>
                  </a:moveTo>
                  <a:cubicBezTo>
                    <a:pt x="387" y="704"/>
                    <a:pt x="387" y="704"/>
                    <a:pt x="387" y="704"/>
                  </a:cubicBezTo>
                  <a:cubicBezTo>
                    <a:pt x="385" y="707"/>
                    <a:pt x="383" y="709"/>
                    <a:pt x="380" y="711"/>
                  </a:cubicBezTo>
                  <a:cubicBezTo>
                    <a:pt x="380" y="672"/>
                    <a:pt x="380" y="672"/>
                    <a:pt x="380" y="672"/>
                  </a:cubicBezTo>
                  <a:cubicBezTo>
                    <a:pt x="382" y="673"/>
                    <a:pt x="384" y="673"/>
                    <a:pt x="387" y="674"/>
                  </a:cubicBezTo>
                  <a:cubicBezTo>
                    <a:pt x="387" y="675"/>
                    <a:pt x="387" y="675"/>
                    <a:pt x="387" y="675"/>
                  </a:cubicBezTo>
                  <a:close/>
                  <a:moveTo>
                    <a:pt x="387" y="749"/>
                  </a:moveTo>
                  <a:cubicBezTo>
                    <a:pt x="387" y="759"/>
                    <a:pt x="387" y="759"/>
                    <a:pt x="387" y="759"/>
                  </a:cubicBezTo>
                  <a:cubicBezTo>
                    <a:pt x="385" y="758"/>
                    <a:pt x="383" y="757"/>
                    <a:pt x="380" y="757"/>
                  </a:cubicBezTo>
                  <a:cubicBezTo>
                    <a:pt x="380" y="747"/>
                    <a:pt x="380" y="747"/>
                    <a:pt x="380" y="747"/>
                  </a:cubicBezTo>
                  <a:cubicBezTo>
                    <a:pt x="383" y="748"/>
                    <a:pt x="385" y="748"/>
                    <a:pt x="387" y="749"/>
                  </a:cubicBezTo>
                  <a:close/>
                  <a:moveTo>
                    <a:pt x="379" y="2"/>
                  </a:moveTo>
                  <a:cubicBezTo>
                    <a:pt x="379" y="2"/>
                    <a:pt x="380" y="2"/>
                    <a:pt x="380" y="2"/>
                  </a:cubicBezTo>
                  <a:cubicBezTo>
                    <a:pt x="380" y="16"/>
                    <a:pt x="380" y="16"/>
                    <a:pt x="380" y="16"/>
                  </a:cubicBezTo>
                  <a:cubicBezTo>
                    <a:pt x="380" y="16"/>
                    <a:pt x="379" y="15"/>
                    <a:pt x="379" y="15"/>
                  </a:cubicBezTo>
                  <a:cubicBezTo>
                    <a:pt x="379" y="2"/>
                    <a:pt x="379" y="2"/>
                    <a:pt x="379" y="2"/>
                  </a:cubicBezTo>
                  <a:close/>
                  <a:moveTo>
                    <a:pt x="380" y="793"/>
                  </a:moveTo>
                  <a:cubicBezTo>
                    <a:pt x="379" y="793"/>
                    <a:pt x="379" y="793"/>
                    <a:pt x="379" y="793"/>
                  </a:cubicBezTo>
                  <a:cubicBezTo>
                    <a:pt x="379" y="778"/>
                    <a:pt x="379" y="778"/>
                    <a:pt x="379" y="778"/>
                  </a:cubicBezTo>
                  <a:cubicBezTo>
                    <a:pt x="379" y="779"/>
                    <a:pt x="380" y="779"/>
                    <a:pt x="380" y="780"/>
                  </a:cubicBezTo>
                  <a:cubicBezTo>
                    <a:pt x="380" y="793"/>
                    <a:pt x="380" y="793"/>
                    <a:pt x="380" y="793"/>
                  </a:cubicBezTo>
                  <a:close/>
                  <a:moveTo>
                    <a:pt x="380" y="39"/>
                  </a:moveTo>
                  <a:cubicBezTo>
                    <a:pt x="380" y="46"/>
                    <a:pt x="380" y="46"/>
                    <a:pt x="380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80" y="39"/>
                    <a:pt x="380" y="39"/>
                    <a:pt x="380" y="39"/>
                  </a:cubicBezTo>
                  <a:close/>
                  <a:moveTo>
                    <a:pt x="380" y="165"/>
                  </a:moveTo>
                  <a:cubicBezTo>
                    <a:pt x="380" y="170"/>
                    <a:pt x="380" y="170"/>
                    <a:pt x="380" y="170"/>
                  </a:cubicBezTo>
                  <a:cubicBezTo>
                    <a:pt x="380" y="170"/>
                    <a:pt x="379" y="170"/>
                    <a:pt x="379" y="170"/>
                  </a:cubicBezTo>
                  <a:cubicBezTo>
                    <a:pt x="379" y="165"/>
                    <a:pt x="379" y="165"/>
                    <a:pt x="379" y="165"/>
                  </a:cubicBezTo>
                  <a:cubicBezTo>
                    <a:pt x="380" y="165"/>
                    <a:pt x="380" y="165"/>
                    <a:pt x="380" y="165"/>
                  </a:cubicBezTo>
                  <a:close/>
                  <a:moveTo>
                    <a:pt x="380" y="182"/>
                  </a:moveTo>
                  <a:cubicBezTo>
                    <a:pt x="380" y="192"/>
                    <a:pt x="380" y="192"/>
                    <a:pt x="380" y="192"/>
                  </a:cubicBezTo>
                  <a:cubicBezTo>
                    <a:pt x="380" y="192"/>
                    <a:pt x="379" y="192"/>
                    <a:pt x="379" y="192"/>
                  </a:cubicBezTo>
                  <a:cubicBezTo>
                    <a:pt x="379" y="181"/>
                    <a:pt x="379" y="181"/>
                    <a:pt x="379" y="181"/>
                  </a:cubicBezTo>
                  <a:cubicBezTo>
                    <a:pt x="380" y="182"/>
                    <a:pt x="380" y="182"/>
                    <a:pt x="380" y="182"/>
                  </a:cubicBezTo>
                  <a:close/>
                  <a:moveTo>
                    <a:pt x="380" y="295"/>
                  </a:moveTo>
                  <a:cubicBezTo>
                    <a:pt x="380" y="299"/>
                    <a:pt x="380" y="299"/>
                    <a:pt x="380" y="299"/>
                  </a:cubicBezTo>
                  <a:cubicBezTo>
                    <a:pt x="380" y="299"/>
                    <a:pt x="379" y="299"/>
                    <a:pt x="379" y="299"/>
                  </a:cubicBezTo>
                  <a:cubicBezTo>
                    <a:pt x="379" y="296"/>
                    <a:pt x="379" y="296"/>
                    <a:pt x="379" y="296"/>
                  </a:cubicBezTo>
                  <a:cubicBezTo>
                    <a:pt x="380" y="295"/>
                    <a:pt x="380" y="295"/>
                    <a:pt x="380" y="295"/>
                  </a:cubicBezTo>
                  <a:close/>
                  <a:moveTo>
                    <a:pt x="380" y="303"/>
                  </a:moveTo>
                  <a:cubicBezTo>
                    <a:pt x="380" y="313"/>
                    <a:pt x="380" y="313"/>
                    <a:pt x="380" y="313"/>
                  </a:cubicBezTo>
                  <a:cubicBezTo>
                    <a:pt x="379" y="313"/>
                    <a:pt x="379" y="313"/>
                    <a:pt x="379" y="313"/>
                  </a:cubicBezTo>
                  <a:cubicBezTo>
                    <a:pt x="379" y="310"/>
                    <a:pt x="379" y="310"/>
                    <a:pt x="379" y="310"/>
                  </a:cubicBezTo>
                  <a:cubicBezTo>
                    <a:pt x="379" y="310"/>
                    <a:pt x="380" y="309"/>
                    <a:pt x="380" y="309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9" y="302"/>
                    <a:pt x="379" y="302"/>
                    <a:pt x="379" y="302"/>
                  </a:cubicBezTo>
                  <a:cubicBezTo>
                    <a:pt x="379" y="302"/>
                    <a:pt x="380" y="302"/>
                    <a:pt x="380" y="303"/>
                  </a:cubicBezTo>
                  <a:close/>
                  <a:moveTo>
                    <a:pt x="380" y="375"/>
                  </a:moveTo>
                  <a:cubicBezTo>
                    <a:pt x="380" y="443"/>
                    <a:pt x="380" y="443"/>
                    <a:pt x="380" y="443"/>
                  </a:cubicBezTo>
                  <a:cubicBezTo>
                    <a:pt x="379" y="444"/>
                    <a:pt x="379" y="444"/>
                    <a:pt x="379" y="444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80" y="377"/>
                    <a:pt x="380" y="377"/>
                    <a:pt x="380" y="377"/>
                  </a:cubicBezTo>
                  <a:cubicBezTo>
                    <a:pt x="380" y="375"/>
                    <a:pt x="380" y="375"/>
                    <a:pt x="380" y="375"/>
                  </a:cubicBezTo>
                  <a:close/>
                  <a:moveTo>
                    <a:pt x="380" y="490"/>
                  </a:moveTo>
                  <a:cubicBezTo>
                    <a:pt x="380" y="495"/>
                    <a:pt x="380" y="495"/>
                    <a:pt x="380" y="495"/>
                  </a:cubicBezTo>
                  <a:cubicBezTo>
                    <a:pt x="379" y="495"/>
                    <a:pt x="379" y="495"/>
                    <a:pt x="379" y="495"/>
                  </a:cubicBezTo>
                  <a:cubicBezTo>
                    <a:pt x="379" y="490"/>
                    <a:pt x="379" y="490"/>
                    <a:pt x="379" y="490"/>
                  </a:cubicBezTo>
                  <a:cubicBezTo>
                    <a:pt x="380" y="490"/>
                    <a:pt x="380" y="490"/>
                    <a:pt x="380" y="490"/>
                  </a:cubicBezTo>
                  <a:close/>
                  <a:moveTo>
                    <a:pt x="380" y="501"/>
                  </a:moveTo>
                  <a:cubicBezTo>
                    <a:pt x="380" y="509"/>
                    <a:pt x="380" y="509"/>
                    <a:pt x="380" y="509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9" y="497"/>
                    <a:pt x="379" y="497"/>
                    <a:pt x="379" y="497"/>
                  </a:cubicBezTo>
                  <a:cubicBezTo>
                    <a:pt x="379" y="499"/>
                    <a:pt x="380" y="500"/>
                    <a:pt x="380" y="501"/>
                  </a:cubicBezTo>
                  <a:close/>
                  <a:moveTo>
                    <a:pt x="380" y="611"/>
                  </a:moveTo>
                  <a:cubicBezTo>
                    <a:pt x="380" y="616"/>
                    <a:pt x="380" y="616"/>
                    <a:pt x="380" y="616"/>
                  </a:cubicBezTo>
                  <a:cubicBezTo>
                    <a:pt x="380" y="616"/>
                    <a:pt x="380" y="616"/>
                    <a:pt x="379" y="616"/>
                  </a:cubicBezTo>
                  <a:cubicBezTo>
                    <a:pt x="380" y="616"/>
                    <a:pt x="380" y="617"/>
                    <a:pt x="380" y="618"/>
                  </a:cubicBezTo>
                  <a:cubicBezTo>
                    <a:pt x="380" y="631"/>
                    <a:pt x="380" y="631"/>
                    <a:pt x="380" y="631"/>
                  </a:cubicBezTo>
                  <a:cubicBezTo>
                    <a:pt x="380" y="630"/>
                    <a:pt x="379" y="629"/>
                    <a:pt x="379" y="628"/>
                  </a:cubicBezTo>
                  <a:cubicBezTo>
                    <a:pt x="379" y="612"/>
                    <a:pt x="379" y="612"/>
                    <a:pt x="379" y="612"/>
                  </a:cubicBezTo>
                  <a:cubicBezTo>
                    <a:pt x="380" y="611"/>
                    <a:pt x="380" y="611"/>
                    <a:pt x="380" y="611"/>
                  </a:cubicBezTo>
                  <a:close/>
                  <a:moveTo>
                    <a:pt x="380" y="632"/>
                  </a:moveTo>
                  <a:cubicBezTo>
                    <a:pt x="380" y="639"/>
                    <a:pt x="380" y="639"/>
                    <a:pt x="380" y="639"/>
                  </a:cubicBezTo>
                  <a:cubicBezTo>
                    <a:pt x="379" y="639"/>
                    <a:pt x="379" y="639"/>
                    <a:pt x="379" y="639"/>
                  </a:cubicBezTo>
                  <a:cubicBezTo>
                    <a:pt x="379" y="633"/>
                    <a:pt x="379" y="633"/>
                    <a:pt x="379" y="633"/>
                  </a:cubicBezTo>
                  <a:cubicBezTo>
                    <a:pt x="380" y="632"/>
                    <a:pt x="380" y="632"/>
                    <a:pt x="380" y="632"/>
                  </a:cubicBezTo>
                  <a:close/>
                  <a:moveTo>
                    <a:pt x="380" y="672"/>
                  </a:moveTo>
                  <a:cubicBezTo>
                    <a:pt x="380" y="711"/>
                    <a:pt x="380" y="711"/>
                    <a:pt x="380" y="711"/>
                  </a:cubicBezTo>
                  <a:cubicBezTo>
                    <a:pt x="380" y="711"/>
                    <a:pt x="380" y="711"/>
                    <a:pt x="379" y="712"/>
                  </a:cubicBezTo>
                  <a:cubicBezTo>
                    <a:pt x="379" y="712"/>
                    <a:pt x="379" y="712"/>
                    <a:pt x="379" y="712"/>
                  </a:cubicBezTo>
                  <a:cubicBezTo>
                    <a:pt x="379" y="699"/>
                    <a:pt x="379" y="699"/>
                    <a:pt x="379" y="699"/>
                  </a:cubicBezTo>
                  <a:cubicBezTo>
                    <a:pt x="379" y="699"/>
                    <a:pt x="380" y="698"/>
                    <a:pt x="380" y="698"/>
                  </a:cubicBezTo>
                  <a:cubicBezTo>
                    <a:pt x="380" y="697"/>
                    <a:pt x="380" y="697"/>
                    <a:pt x="380" y="696"/>
                  </a:cubicBezTo>
                  <a:cubicBezTo>
                    <a:pt x="379" y="696"/>
                    <a:pt x="379" y="696"/>
                    <a:pt x="379" y="696"/>
                  </a:cubicBezTo>
                  <a:cubicBezTo>
                    <a:pt x="379" y="688"/>
                    <a:pt x="379" y="688"/>
                    <a:pt x="379" y="688"/>
                  </a:cubicBezTo>
                  <a:cubicBezTo>
                    <a:pt x="379" y="688"/>
                    <a:pt x="380" y="688"/>
                    <a:pt x="380" y="687"/>
                  </a:cubicBezTo>
                  <a:cubicBezTo>
                    <a:pt x="380" y="685"/>
                    <a:pt x="380" y="682"/>
                    <a:pt x="379" y="680"/>
                  </a:cubicBezTo>
                  <a:cubicBezTo>
                    <a:pt x="379" y="672"/>
                    <a:pt x="379" y="672"/>
                    <a:pt x="379" y="672"/>
                  </a:cubicBezTo>
                  <a:cubicBezTo>
                    <a:pt x="379" y="672"/>
                    <a:pt x="380" y="672"/>
                    <a:pt x="380" y="672"/>
                  </a:cubicBezTo>
                  <a:close/>
                  <a:moveTo>
                    <a:pt x="380" y="747"/>
                  </a:moveTo>
                  <a:cubicBezTo>
                    <a:pt x="380" y="757"/>
                    <a:pt x="380" y="757"/>
                    <a:pt x="380" y="757"/>
                  </a:cubicBezTo>
                  <a:cubicBezTo>
                    <a:pt x="380" y="757"/>
                    <a:pt x="379" y="757"/>
                    <a:pt x="379" y="757"/>
                  </a:cubicBezTo>
                  <a:cubicBezTo>
                    <a:pt x="379" y="747"/>
                    <a:pt x="379" y="747"/>
                    <a:pt x="379" y="747"/>
                  </a:cubicBezTo>
                  <a:cubicBezTo>
                    <a:pt x="379" y="747"/>
                    <a:pt x="380" y="747"/>
                    <a:pt x="380" y="747"/>
                  </a:cubicBezTo>
                  <a:close/>
                  <a:moveTo>
                    <a:pt x="376" y="2"/>
                  </a:moveTo>
                  <a:cubicBezTo>
                    <a:pt x="377" y="2"/>
                    <a:pt x="378" y="2"/>
                    <a:pt x="379" y="2"/>
                  </a:cubicBezTo>
                  <a:cubicBezTo>
                    <a:pt x="379" y="15"/>
                    <a:pt x="379" y="15"/>
                    <a:pt x="379" y="15"/>
                  </a:cubicBezTo>
                  <a:cubicBezTo>
                    <a:pt x="378" y="14"/>
                    <a:pt x="377" y="13"/>
                    <a:pt x="376" y="13"/>
                  </a:cubicBezTo>
                  <a:cubicBezTo>
                    <a:pt x="376" y="2"/>
                    <a:pt x="376" y="2"/>
                    <a:pt x="376" y="2"/>
                  </a:cubicBezTo>
                  <a:close/>
                  <a:moveTo>
                    <a:pt x="379" y="793"/>
                  </a:moveTo>
                  <a:cubicBezTo>
                    <a:pt x="376" y="793"/>
                    <a:pt x="376" y="793"/>
                    <a:pt x="376" y="793"/>
                  </a:cubicBezTo>
                  <a:cubicBezTo>
                    <a:pt x="376" y="775"/>
                    <a:pt x="376" y="775"/>
                    <a:pt x="376" y="775"/>
                  </a:cubicBezTo>
                  <a:cubicBezTo>
                    <a:pt x="377" y="776"/>
                    <a:pt x="378" y="777"/>
                    <a:pt x="379" y="778"/>
                  </a:cubicBezTo>
                  <a:cubicBezTo>
                    <a:pt x="379" y="793"/>
                    <a:pt x="379" y="793"/>
                    <a:pt x="379" y="793"/>
                  </a:cubicBezTo>
                  <a:close/>
                  <a:moveTo>
                    <a:pt x="379" y="39"/>
                  </a:moveTo>
                  <a:cubicBezTo>
                    <a:pt x="379" y="46"/>
                    <a:pt x="379" y="46"/>
                    <a:pt x="379" y="46"/>
                  </a:cubicBezTo>
                  <a:cubicBezTo>
                    <a:pt x="376" y="46"/>
                    <a:pt x="376" y="46"/>
                    <a:pt x="376" y="46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7" y="38"/>
                    <a:pt x="378" y="38"/>
                    <a:pt x="379" y="39"/>
                  </a:cubicBezTo>
                  <a:close/>
                  <a:moveTo>
                    <a:pt x="379" y="165"/>
                  </a:moveTo>
                  <a:cubicBezTo>
                    <a:pt x="379" y="170"/>
                    <a:pt x="379" y="170"/>
                    <a:pt x="379" y="170"/>
                  </a:cubicBezTo>
                  <a:cubicBezTo>
                    <a:pt x="378" y="170"/>
                    <a:pt x="377" y="170"/>
                    <a:pt x="376" y="170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79" y="165"/>
                    <a:pt x="379" y="165"/>
                    <a:pt x="379" y="165"/>
                  </a:cubicBezTo>
                  <a:close/>
                  <a:moveTo>
                    <a:pt x="379" y="181"/>
                  </a:moveTo>
                  <a:cubicBezTo>
                    <a:pt x="379" y="192"/>
                    <a:pt x="379" y="192"/>
                    <a:pt x="379" y="192"/>
                  </a:cubicBezTo>
                  <a:cubicBezTo>
                    <a:pt x="378" y="192"/>
                    <a:pt x="377" y="192"/>
                    <a:pt x="376" y="193"/>
                  </a:cubicBezTo>
                  <a:cubicBezTo>
                    <a:pt x="376" y="177"/>
                    <a:pt x="376" y="177"/>
                    <a:pt x="376" y="177"/>
                  </a:cubicBezTo>
                  <a:cubicBezTo>
                    <a:pt x="379" y="181"/>
                    <a:pt x="379" y="181"/>
                    <a:pt x="379" y="181"/>
                  </a:cubicBezTo>
                  <a:close/>
                  <a:moveTo>
                    <a:pt x="379" y="296"/>
                  </a:moveTo>
                  <a:cubicBezTo>
                    <a:pt x="379" y="299"/>
                    <a:pt x="379" y="299"/>
                    <a:pt x="379" y="299"/>
                  </a:cubicBezTo>
                  <a:cubicBezTo>
                    <a:pt x="378" y="299"/>
                    <a:pt x="378" y="299"/>
                    <a:pt x="378" y="299"/>
                  </a:cubicBezTo>
                  <a:cubicBezTo>
                    <a:pt x="378" y="300"/>
                    <a:pt x="378" y="301"/>
                    <a:pt x="379" y="302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8" y="306"/>
                    <a:pt x="377" y="305"/>
                    <a:pt x="376" y="304"/>
                  </a:cubicBezTo>
                  <a:cubicBezTo>
                    <a:pt x="376" y="296"/>
                    <a:pt x="376" y="296"/>
                    <a:pt x="376" y="296"/>
                  </a:cubicBezTo>
                  <a:cubicBezTo>
                    <a:pt x="377" y="296"/>
                    <a:pt x="378" y="296"/>
                    <a:pt x="379" y="296"/>
                  </a:cubicBezTo>
                  <a:close/>
                  <a:moveTo>
                    <a:pt x="379" y="310"/>
                  </a:moveTo>
                  <a:cubicBezTo>
                    <a:pt x="379" y="313"/>
                    <a:pt x="379" y="313"/>
                    <a:pt x="379" y="313"/>
                  </a:cubicBezTo>
                  <a:cubicBezTo>
                    <a:pt x="378" y="313"/>
                    <a:pt x="377" y="314"/>
                    <a:pt x="376" y="314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8" y="310"/>
                    <a:pt x="378" y="310"/>
                    <a:pt x="379" y="310"/>
                  </a:cubicBezTo>
                  <a:close/>
                  <a:moveTo>
                    <a:pt x="379" y="377"/>
                  </a:moveTo>
                  <a:cubicBezTo>
                    <a:pt x="379" y="444"/>
                    <a:pt x="379" y="444"/>
                    <a:pt x="379" y="444"/>
                  </a:cubicBezTo>
                  <a:cubicBezTo>
                    <a:pt x="376" y="446"/>
                    <a:pt x="376" y="446"/>
                    <a:pt x="376" y="446"/>
                  </a:cubicBezTo>
                  <a:cubicBezTo>
                    <a:pt x="376" y="377"/>
                    <a:pt x="376" y="377"/>
                    <a:pt x="376" y="377"/>
                  </a:cubicBezTo>
                  <a:cubicBezTo>
                    <a:pt x="379" y="377"/>
                    <a:pt x="379" y="377"/>
                    <a:pt x="379" y="377"/>
                  </a:cubicBezTo>
                  <a:close/>
                  <a:moveTo>
                    <a:pt x="379" y="490"/>
                  </a:moveTo>
                  <a:cubicBezTo>
                    <a:pt x="379" y="495"/>
                    <a:pt x="379" y="495"/>
                    <a:pt x="379" y="495"/>
                  </a:cubicBezTo>
                  <a:cubicBezTo>
                    <a:pt x="378" y="495"/>
                    <a:pt x="378" y="495"/>
                    <a:pt x="378" y="495"/>
                  </a:cubicBezTo>
                  <a:cubicBezTo>
                    <a:pt x="378" y="496"/>
                    <a:pt x="379" y="497"/>
                    <a:pt x="379" y="497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6" y="508"/>
                    <a:pt x="376" y="508"/>
                    <a:pt x="376" y="508"/>
                  </a:cubicBezTo>
                  <a:cubicBezTo>
                    <a:pt x="376" y="505"/>
                    <a:pt x="376" y="505"/>
                    <a:pt x="376" y="505"/>
                  </a:cubicBezTo>
                  <a:cubicBezTo>
                    <a:pt x="377" y="505"/>
                    <a:pt x="377" y="505"/>
                    <a:pt x="377" y="505"/>
                  </a:cubicBezTo>
                  <a:cubicBezTo>
                    <a:pt x="376" y="504"/>
                    <a:pt x="376" y="504"/>
                    <a:pt x="376" y="504"/>
                  </a:cubicBezTo>
                  <a:cubicBezTo>
                    <a:pt x="376" y="489"/>
                    <a:pt x="376" y="489"/>
                    <a:pt x="376" y="489"/>
                  </a:cubicBezTo>
                  <a:cubicBezTo>
                    <a:pt x="379" y="490"/>
                    <a:pt x="379" y="490"/>
                    <a:pt x="379" y="490"/>
                  </a:cubicBezTo>
                  <a:close/>
                  <a:moveTo>
                    <a:pt x="379" y="612"/>
                  </a:moveTo>
                  <a:cubicBezTo>
                    <a:pt x="379" y="628"/>
                    <a:pt x="379" y="628"/>
                    <a:pt x="379" y="628"/>
                  </a:cubicBezTo>
                  <a:cubicBezTo>
                    <a:pt x="378" y="626"/>
                    <a:pt x="377" y="624"/>
                    <a:pt x="376" y="623"/>
                  </a:cubicBezTo>
                  <a:cubicBezTo>
                    <a:pt x="376" y="612"/>
                    <a:pt x="376" y="612"/>
                    <a:pt x="376" y="612"/>
                  </a:cubicBezTo>
                  <a:cubicBezTo>
                    <a:pt x="379" y="612"/>
                    <a:pt x="379" y="612"/>
                    <a:pt x="379" y="612"/>
                  </a:cubicBezTo>
                  <a:close/>
                  <a:moveTo>
                    <a:pt x="379" y="633"/>
                  </a:moveTo>
                  <a:cubicBezTo>
                    <a:pt x="379" y="639"/>
                    <a:pt x="379" y="639"/>
                    <a:pt x="379" y="639"/>
                  </a:cubicBezTo>
                  <a:cubicBezTo>
                    <a:pt x="376" y="639"/>
                    <a:pt x="376" y="639"/>
                    <a:pt x="376" y="639"/>
                  </a:cubicBezTo>
                  <a:cubicBezTo>
                    <a:pt x="376" y="633"/>
                    <a:pt x="376" y="633"/>
                    <a:pt x="376" y="633"/>
                  </a:cubicBezTo>
                  <a:cubicBezTo>
                    <a:pt x="377" y="633"/>
                    <a:pt x="378" y="633"/>
                    <a:pt x="379" y="633"/>
                  </a:cubicBezTo>
                  <a:close/>
                  <a:moveTo>
                    <a:pt x="379" y="672"/>
                  </a:moveTo>
                  <a:cubicBezTo>
                    <a:pt x="379" y="680"/>
                    <a:pt x="379" y="680"/>
                    <a:pt x="379" y="680"/>
                  </a:cubicBezTo>
                  <a:cubicBezTo>
                    <a:pt x="379" y="679"/>
                    <a:pt x="378" y="679"/>
                    <a:pt x="378" y="679"/>
                  </a:cubicBezTo>
                  <a:cubicBezTo>
                    <a:pt x="377" y="679"/>
                    <a:pt x="377" y="679"/>
                    <a:pt x="376" y="679"/>
                  </a:cubicBezTo>
                  <a:cubicBezTo>
                    <a:pt x="376" y="672"/>
                    <a:pt x="376" y="672"/>
                    <a:pt x="376" y="672"/>
                  </a:cubicBezTo>
                  <a:cubicBezTo>
                    <a:pt x="377" y="672"/>
                    <a:pt x="378" y="672"/>
                    <a:pt x="379" y="672"/>
                  </a:cubicBezTo>
                  <a:close/>
                  <a:moveTo>
                    <a:pt x="379" y="688"/>
                  </a:moveTo>
                  <a:cubicBezTo>
                    <a:pt x="379" y="696"/>
                    <a:pt x="379" y="696"/>
                    <a:pt x="379" y="696"/>
                  </a:cubicBezTo>
                  <a:cubicBezTo>
                    <a:pt x="378" y="697"/>
                    <a:pt x="377" y="697"/>
                    <a:pt x="376" y="697"/>
                  </a:cubicBezTo>
                  <a:cubicBezTo>
                    <a:pt x="376" y="690"/>
                    <a:pt x="376" y="690"/>
                    <a:pt x="376" y="690"/>
                  </a:cubicBezTo>
                  <a:cubicBezTo>
                    <a:pt x="378" y="689"/>
                    <a:pt x="378" y="689"/>
                    <a:pt x="379" y="688"/>
                  </a:cubicBezTo>
                  <a:close/>
                  <a:moveTo>
                    <a:pt x="379" y="699"/>
                  </a:moveTo>
                  <a:cubicBezTo>
                    <a:pt x="379" y="712"/>
                    <a:pt x="379" y="712"/>
                    <a:pt x="379" y="712"/>
                  </a:cubicBezTo>
                  <a:cubicBezTo>
                    <a:pt x="376" y="712"/>
                    <a:pt x="376" y="712"/>
                    <a:pt x="376" y="712"/>
                  </a:cubicBezTo>
                  <a:cubicBezTo>
                    <a:pt x="376" y="702"/>
                    <a:pt x="376" y="702"/>
                    <a:pt x="376" y="702"/>
                  </a:cubicBezTo>
                  <a:cubicBezTo>
                    <a:pt x="377" y="702"/>
                    <a:pt x="378" y="700"/>
                    <a:pt x="379" y="699"/>
                  </a:cubicBezTo>
                  <a:close/>
                  <a:moveTo>
                    <a:pt x="379" y="747"/>
                  </a:moveTo>
                  <a:cubicBezTo>
                    <a:pt x="379" y="757"/>
                    <a:pt x="379" y="757"/>
                    <a:pt x="379" y="757"/>
                  </a:cubicBezTo>
                  <a:cubicBezTo>
                    <a:pt x="378" y="756"/>
                    <a:pt x="377" y="756"/>
                    <a:pt x="376" y="756"/>
                  </a:cubicBezTo>
                  <a:cubicBezTo>
                    <a:pt x="376" y="747"/>
                    <a:pt x="376" y="747"/>
                    <a:pt x="376" y="747"/>
                  </a:cubicBezTo>
                  <a:cubicBezTo>
                    <a:pt x="377" y="747"/>
                    <a:pt x="378" y="747"/>
                    <a:pt x="379" y="747"/>
                  </a:cubicBezTo>
                  <a:close/>
                  <a:moveTo>
                    <a:pt x="373" y="2"/>
                  </a:moveTo>
                  <a:cubicBezTo>
                    <a:pt x="374" y="2"/>
                    <a:pt x="375" y="2"/>
                    <a:pt x="376" y="2"/>
                  </a:cubicBezTo>
                  <a:cubicBezTo>
                    <a:pt x="376" y="13"/>
                    <a:pt x="376" y="13"/>
                    <a:pt x="376" y="13"/>
                  </a:cubicBezTo>
                  <a:cubicBezTo>
                    <a:pt x="375" y="12"/>
                    <a:pt x="374" y="11"/>
                    <a:pt x="373" y="10"/>
                  </a:cubicBezTo>
                  <a:cubicBezTo>
                    <a:pt x="373" y="2"/>
                    <a:pt x="373" y="2"/>
                    <a:pt x="373" y="2"/>
                  </a:cubicBezTo>
                  <a:close/>
                  <a:moveTo>
                    <a:pt x="376" y="793"/>
                  </a:moveTo>
                  <a:cubicBezTo>
                    <a:pt x="375" y="793"/>
                    <a:pt x="374" y="793"/>
                    <a:pt x="373" y="793"/>
                  </a:cubicBezTo>
                  <a:cubicBezTo>
                    <a:pt x="373" y="768"/>
                    <a:pt x="373" y="768"/>
                    <a:pt x="373" y="768"/>
                  </a:cubicBezTo>
                  <a:cubicBezTo>
                    <a:pt x="374" y="771"/>
                    <a:pt x="375" y="773"/>
                    <a:pt x="376" y="775"/>
                  </a:cubicBezTo>
                  <a:cubicBezTo>
                    <a:pt x="376" y="793"/>
                    <a:pt x="376" y="793"/>
                    <a:pt x="376" y="793"/>
                  </a:cubicBezTo>
                  <a:close/>
                  <a:moveTo>
                    <a:pt x="376" y="37"/>
                  </a:moveTo>
                  <a:cubicBezTo>
                    <a:pt x="376" y="46"/>
                    <a:pt x="376" y="46"/>
                    <a:pt x="376" y="46"/>
                  </a:cubicBezTo>
                  <a:cubicBezTo>
                    <a:pt x="373" y="46"/>
                    <a:pt x="373" y="46"/>
                    <a:pt x="373" y="46"/>
                  </a:cubicBezTo>
                  <a:cubicBezTo>
                    <a:pt x="373" y="35"/>
                    <a:pt x="373" y="35"/>
                    <a:pt x="373" y="35"/>
                  </a:cubicBezTo>
                  <a:cubicBezTo>
                    <a:pt x="374" y="36"/>
                    <a:pt x="375" y="37"/>
                    <a:pt x="376" y="37"/>
                  </a:cubicBezTo>
                  <a:close/>
                  <a:moveTo>
                    <a:pt x="376" y="166"/>
                  </a:moveTo>
                  <a:cubicBezTo>
                    <a:pt x="376" y="170"/>
                    <a:pt x="376" y="170"/>
                    <a:pt x="376" y="170"/>
                  </a:cubicBezTo>
                  <a:cubicBezTo>
                    <a:pt x="375" y="170"/>
                    <a:pt x="374" y="171"/>
                    <a:pt x="373" y="171"/>
                  </a:cubicBezTo>
                  <a:cubicBezTo>
                    <a:pt x="373" y="166"/>
                    <a:pt x="373" y="166"/>
                    <a:pt x="373" y="166"/>
                  </a:cubicBezTo>
                  <a:cubicBezTo>
                    <a:pt x="376" y="166"/>
                    <a:pt x="376" y="166"/>
                    <a:pt x="376" y="166"/>
                  </a:cubicBezTo>
                  <a:close/>
                  <a:moveTo>
                    <a:pt x="376" y="177"/>
                  </a:moveTo>
                  <a:cubicBezTo>
                    <a:pt x="376" y="193"/>
                    <a:pt x="376" y="193"/>
                    <a:pt x="376" y="193"/>
                  </a:cubicBezTo>
                  <a:cubicBezTo>
                    <a:pt x="375" y="193"/>
                    <a:pt x="374" y="193"/>
                    <a:pt x="373" y="194"/>
                  </a:cubicBezTo>
                  <a:cubicBezTo>
                    <a:pt x="373" y="188"/>
                    <a:pt x="373" y="188"/>
                    <a:pt x="373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7"/>
                    <a:pt x="375" y="187"/>
                    <a:pt x="373" y="183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6" y="177"/>
                    <a:pt x="376" y="177"/>
                    <a:pt x="376" y="177"/>
                  </a:cubicBezTo>
                  <a:close/>
                  <a:moveTo>
                    <a:pt x="376" y="296"/>
                  </a:moveTo>
                  <a:cubicBezTo>
                    <a:pt x="376" y="304"/>
                    <a:pt x="376" y="304"/>
                    <a:pt x="376" y="304"/>
                  </a:cubicBezTo>
                  <a:cubicBezTo>
                    <a:pt x="375" y="303"/>
                    <a:pt x="374" y="302"/>
                    <a:pt x="373" y="302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4" y="297"/>
                    <a:pt x="375" y="296"/>
                    <a:pt x="376" y="296"/>
                  </a:cubicBezTo>
                  <a:close/>
                  <a:moveTo>
                    <a:pt x="376" y="310"/>
                  </a:moveTo>
                  <a:cubicBezTo>
                    <a:pt x="376" y="314"/>
                    <a:pt x="376" y="314"/>
                    <a:pt x="376" y="314"/>
                  </a:cubicBezTo>
                  <a:cubicBezTo>
                    <a:pt x="375" y="314"/>
                    <a:pt x="374" y="315"/>
                    <a:pt x="373" y="315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5" y="311"/>
                    <a:pt x="376" y="311"/>
                    <a:pt x="376" y="310"/>
                  </a:cubicBezTo>
                  <a:close/>
                  <a:moveTo>
                    <a:pt x="376" y="377"/>
                  </a:moveTo>
                  <a:cubicBezTo>
                    <a:pt x="376" y="446"/>
                    <a:pt x="376" y="446"/>
                    <a:pt x="376" y="446"/>
                  </a:cubicBezTo>
                  <a:cubicBezTo>
                    <a:pt x="373" y="448"/>
                    <a:pt x="373" y="448"/>
                    <a:pt x="373" y="448"/>
                  </a:cubicBezTo>
                  <a:cubicBezTo>
                    <a:pt x="373" y="377"/>
                    <a:pt x="373" y="377"/>
                    <a:pt x="373" y="377"/>
                  </a:cubicBezTo>
                  <a:cubicBezTo>
                    <a:pt x="376" y="377"/>
                    <a:pt x="376" y="377"/>
                    <a:pt x="376" y="377"/>
                  </a:cubicBezTo>
                  <a:close/>
                  <a:moveTo>
                    <a:pt x="376" y="489"/>
                  </a:moveTo>
                  <a:cubicBezTo>
                    <a:pt x="376" y="504"/>
                    <a:pt x="376" y="504"/>
                    <a:pt x="376" y="504"/>
                  </a:cubicBezTo>
                  <a:cubicBezTo>
                    <a:pt x="375" y="501"/>
                    <a:pt x="374" y="498"/>
                    <a:pt x="373" y="495"/>
                  </a:cubicBezTo>
                  <a:cubicBezTo>
                    <a:pt x="373" y="489"/>
                    <a:pt x="373" y="489"/>
                    <a:pt x="373" y="489"/>
                  </a:cubicBezTo>
                  <a:cubicBezTo>
                    <a:pt x="376" y="489"/>
                    <a:pt x="376" y="489"/>
                    <a:pt x="376" y="489"/>
                  </a:cubicBezTo>
                  <a:close/>
                  <a:moveTo>
                    <a:pt x="376" y="505"/>
                  </a:moveTo>
                  <a:cubicBezTo>
                    <a:pt x="376" y="508"/>
                    <a:pt x="376" y="508"/>
                    <a:pt x="376" y="508"/>
                  </a:cubicBezTo>
                  <a:cubicBezTo>
                    <a:pt x="375" y="508"/>
                    <a:pt x="374" y="507"/>
                    <a:pt x="373" y="507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6" y="505"/>
                    <a:pt x="376" y="505"/>
                    <a:pt x="376" y="505"/>
                  </a:cubicBezTo>
                  <a:close/>
                  <a:moveTo>
                    <a:pt x="376" y="612"/>
                  </a:moveTo>
                  <a:cubicBezTo>
                    <a:pt x="376" y="623"/>
                    <a:pt x="376" y="623"/>
                    <a:pt x="376" y="623"/>
                  </a:cubicBezTo>
                  <a:cubicBezTo>
                    <a:pt x="375" y="621"/>
                    <a:pt x="374" y="620"/>
                    <a:pt x="373" y="618"/>
                  </a:cubicBezTo>
                  <a:cubicBezTo>
                    <a:pt x="373" y="611"/>
                    <a:pt x="373" y="611"/>
                    <a:pt x="373" y="611"/>
                  </a:cubicBezTo>
                  <a:cubicBezTo>
                    <a:pt x="374" y="612"/>
                    <a:pt x="374" y="612"/>
                    <a:pt x="374" y="612"/>
                  </a:cubicBezTo>
                  <a:cubicBezTo>
                    <a:pt x="376" y="612"/>
                    <a:pt x="376" y="612"/>
                    <a:pt x="376" y="612"/>
                  </a:cubicBezTo>
                  <a:close/>
                  <a:moveTo>
                    <a:pt x="376" y="633"/>
                  </a:moveTo>
                  <a:cubicBezTo>
                    <a:pt x="376" y="639"/>
                    <a:pt x="376" y="639"/>
                    <a:pt x="376" y="639"/>
                  </a:cubicBezTo>
                  <a:cubicBezTo>
                    <a:pt x="374" y="639"/>
                    <a:pt x="374" y="639"/>
                    <a:pt x="374" y="639"/>
                  </a:cubicBezTo>
                  <a:cubicBezTo>
                    <a:pt x="374" y="639"/>
                    <a:pt x="374" y="639"/>
                    <a:pt x="373" y="639"/>
                  </a:cubicBezTo>
                  <a:cubicBezTo>
                    <a:pt x="373" y="633"/>
                    <a:pt x="373" y="633"/>
                    <a:pt x="373" y="633"/>
                  </a:cubicBezTo>
                  <a:cubicBezTo>
                    <a:pt x="374" y="633"/>
                    <a:pt x="375" y="633"/>
                    <a:pt x="376" y="633"/>
                  </a:cubicBezTo>
                  <a:close/>
                  <a:moveTo>
                    <a:pt x="376" y="672"/>
                  </a:moveTo>
                  <a:cubicBezTo>
                    <a:pt x="376" y="679"/>
                    <a:pt x="376" y="679"/>
                    <a:pt x="376" y="679"/>
                  </a:cubicBezTo>
                  <a:cubicBezTo>
                    <a:pt x="376" y="679"/>
                    <a:pt x="375" y="679"/>
                    <a:pt x="373" y="680"/>
                  </a:cubicBezTo>
                  <a:cubicBezTo>
                    <a:pt x="373" y="672"/>
                    <a:pt x="373" y="672"/>
                    <a:pt x="373" y="672"/>
                  </a:cubicBezTo>
                  <a:cubicBezTo>
                    <a:pt x="374" y="672"/>
                    <a:pt x="375" y="672"/>
                    <a:pt x="376" y="672"/>
                  </a:cubicBezTo>
                  <a:close/>
                  <a:moveTo>
                    <a:pt x="376" y="690"/>
                  </a:move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4" y="697"/>
                    <a:pt x="373" y="697"/>
                  </a:cubicBezTo>
                  <a:cubicBezTo>
                    <a:pt x="373" y="687"/>
                    <a:pt x="373" y="687"/>
                    <a:pt x="373" y="687"/>
                  </a:cubicBezTo>
                  <a:cubicBezTo>
                    <a:pt x="373" y="688"/>
                    <a:pt x="374" y="689"/>
                    <a:pt x="374" y="690"/>
                  </a:cubicBezTo>
                  <a:cubicBezTo>
                    <a:pt x="375" y="690"/>
                    <a:pt x="376" y="690"/>
                    <a:pt x="376" y="690"/>
                  </a:cubicBezTo>
                  <a:close/>
                  <a:moveTo>
                    <a:pt x="376" y="702"/>
                  </a:moveTo>
                  <a:cubicBezTo>
                    <a:pt x="376" y="712"/>
                    <a:pt x="376" y="712"/>
                    <a:pt x="376" y="712"/>
                  </a:cubicBezTo>
                  <a:cubicBezTo>
                    <a:pt x="373" y="712"/>
                    <a:pt x="373" y="712"/>
                    <a:pt x="373" y="712"/>
                  </a:cubicBezTo>
                  <a:cubicBezTo>
                    <a:pt x="373" y="703"/>
                    <a:pt x="373" y="703"/>
                    <a:pt x="373" y="703"/>
                  </a:cubicBezTo>
                  <a:cubicBezTo>
                    <a:pt x="374" y="703"/>
                    <a:pt x="375" y="703"/>
                    <a:pt x="376" y="703"/>
                  </a:cubicBezTo>
                  <a:cubicBezTo>
                    <a:pt x="376" y="702"/>
                    <a:pt x="376" y="702"/>
                    <a:pt x="376" y="702"/>
                  </a:cubicBezTo>
                  <a:close/>
                  <a:moveTo>
                    <a:pt x="376" y="747"/>
                  </a:moveTo>
                  <a:cubicBezTo>
                    <a:pt x="376" y="756"/>
                    <a:pt x="376" y="756"/>
                    <a:pt x="376" y="756"/>
                  </a:cubicBezTo>
                  <a:cubicBezTo>
                    <a:pt x="375" y="756"/>
                    <a:pt x="374" y="756"/>
                    <a:pt x="373" y="756"/>
                  </a:cubicBezTo>
                  <a:cubicBezTo>
                    <a:pt x="373" y="747"/>
                    <a:pt x="373" y="747"/>
                    <a:pt x="373" y="747"/>
                  </a:cubicBezTo>
                  <a:cubicBezTo>
                    <a:pt x="374" y="747"/>
                    <a:pt x="375" y="747"/>
                    <a:pt x="376" y="747"/>
                  </a:cubicBezTo>
                  <a:close/>
                  <a:moveTo>
                    <a:pt x="373" y="551"/>
                  </a:moveTo>
                  <a:cubicBezTo>
                    <a:pt x="373" y="544"/>
                    <a:pt x="373" y="544"/>
                    <a:pt x="373" y="544"/>
                  </a:cubicBezTo>
                  <a:cubicBezTo>
                    <a:pt x="374" y="545"/>
                    <a:pt x="376" y="546"/>
                    <a:pt x="376" y="548"/>
                  </a:cubicBezTo>
                  <a:cubicBezTo>
                    <a:pt x="375" y="549"/>
                    <a:pt x="374" y="550"/>
                    <a:pt x="373" y="551"/>
                  </a:cubicBezTo>
                  <a:close/>
                  <a:moveTo>
                    <a:pt x="373" y="264"/>
                  </a:moveTo>
                  <a:cubicBezTo>
                    <a:pt x="373" y="258"/>
                    <a:pt x="373" y="258"/>
                    <a:pt x="373" y="258"/>
                  </a:cubicBezTo>
                  <a:cubicBezTo>
                    <a:pt x="375" y="258"/>
                    <a:pt x="375" y="258"/>
                    <a:pt x="375" y="258"/>
                  </a:cubicBezTo>
                  <a:cubicBezTo>
                    <a:pt x="375" y="260"/>
                    <a:pt x="375" y="261"/>
                    <a:pt x="375" y="263"/>
                  </a:cubicBezTo>
                  <a:cubicBezTo>
                    <a:pt x="374" y="264"/>
                    <a:pt x="374" y="264"/>
                    <a:pt x="373" y="264"/>
                  </a:cubicBezTo>
                  <a:close/>
                  <a:moveTo>
                    <a:pt x="370" y="2"/>
                  </a:moveTo>
                  <a:cubicBezTo>
                    <a:pt x="371" y="2"/>
                    <a:pt x="372" y="2"/>
                    <a:pt x="373" y="2"/>
                  </a:cubicBezTo>
                  <a:cubicBezTo>
                    <a:pt x="373" y="10"/>
                    <a:pt x="373" y="10"/>
                    <a:pt x="373" y="10"/>
                  </a:cubicBezTo>
                  <a:cubicBezTo>
                    <a:pt x="372" y="10"/>
                    <a:pt x="371" y="9"/>
                    <a:pt x="370" y="9"/>
                  </a:cubicBezTo>
                  <a:cubicBezTo>
                    <a:pt x="370" y="2"/>
                    <a:pt x="370" y="2"/>
                    <a:pt x="370" y="2"/>
                  </a:cubicBezTo>
                  <a:close/>
                  <a:moveTo>
                    <a:pt x="373" y="793"/>
                  </a:moveTo>
                  <a:cubicBezTo>
                    <a:pt x="372" y="793"/>
                    <a:pt x="371" y="793"/>
                    <a:pt x="370" y="793"/>
                  </a:cubicBezTo>
                  <a:cubicBezTo>
                    <a:pt x="370" y="785"/>
                    <a:pt x="370" y="785"/>
                    <a:pt x="370" y="785"/>
                  </a:cubicBezTo>
                  <a:cubicBezTo>
                    <a:pt x="370" y="785"/>
                    <a:pt x="371" y="785"/>
                    <a:pt x="372" y="784"/>
                  </a:cubicBezTo>
                  <a:cubicBezTo>
                    <a:pt x="371" y="783"/>
                    <a:pt x="370" y="781"/>
                    <a:pt x="370" y="780"/>
                  </a:cubicBezTo>
                  <a:cubicBezTo>
                    <a:pt x="370" y="760"/>
                    <a:pt x="370" y="760"/>
                    <a:pt x="370" y="760"/>
                  </a:cubicBezTo>
                  <a:cubicBezTo>
                    <a:pt x="371" y="763"/>
                    <a:pt x="372" y="766"/>
                    <a:pt x="373" y="768"/>
                  </a:cubicBezTo>
                  <a:cubicBezTo>
                    <a:pt x="373" y="793"/>
                    <a:pt x="373" y="793"/>
                    <a:pt x="373" y="793"/>
                  </a:cubicBezTo>
                  <a:close/>
                  <a:moveTo>
                    <a:pt x="373" y="35"/>
                  </a:moveTo>
                  <a:cubicBezTo>
                    <a:pt x="373" y="46"/>
                    <a:pt x="373" y="46"/>
                    <a:pt x="373" y="46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70" y="32"/>
                    <a:pt x="370" y="32"/>
                    <a:pt x="370" y="32"/>
                  </a:cubicBezTo>
                  <a:cubicBezTo>
                    <a:pt x="371" y="33"/>
                    <a:pt x="372" y="34"/>
                    <a:pt x="373" y="35"/>
                  </a:cubicBezTo>
                  <a:close/>
                  <a:moveTo>
                    <a:pt x="373" y="166"/>
                  </a:moveTo>
                  <a:cubicBezTo>
                    <a:pt x="373" y="171"/>
                    <a:pt x="373" y="171"/>
                    <a:pt x="373" y="171"/>
                  </a:cubicBezTo>
                  <a:cubicBezTo>
                    <a:pt x="372" y="171"/>
                    <a:pt x="372" y="171"/>
                    <a:pt x="371" y="172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3" y="183"/>
                    <a:pt x="373" y="183"/>
                    <a:pt x="373" y="183"/>
                  </a:cubicBezTo>
                  <a:cubicBezTo>
                    <a:pt x="372" y="182"/>
                    <a:pt x="371" y="180"/>
                    <a:pt x="370" y="177"/>
                  </a:cubicBezTo>
                  <a:cubicBezTo>
                    <a:pt x="370" y="166"/>
                    <a:pt x="370" y="166"/>
                    <a:pt x="370" y="166"/>
                  </a:cubicBezTo>
                  <a:cubicBezTo>
                    <a:pt x="371" y="166"/>
                    <a:pt x="371" y="166"/>
                    <a:pt x="371" y="166"/>
                  </a:cubicBezTo>
                  <a:cubicBezTo>
                    <a:pt x="373" y="166"/>
                    <a:pt x="373" y="166"/>
                    <a:pt x="373" y="166"/>
                  </a:cubicBezTo>
                  <a:close/>
                  <a:moveTo>
                    <a:pt x="373" y="188"/>
                  </a:moveTo>
                  <a:cubicBezTo>
                    <a:pt x="373" y="194"/>
                    <a:pt x="373" y="194"/>
                    <a:pt x="373" y="194"/>
                  </a:cubicBezTo>
                  <a:cubicBezTo>
                    <a:pt x="372" y="194"/>
                    <a:pt x="372" y="194"/>
                    <a:pt x="372" y="194"/>
                  </a:cubicBezTo>
                  <a:cubicBezTo>
                    <a:pt x="371" y="194"/>
                    <a:pt x="370" y="194"/>
                    <a:pt x="370" y="194"/>
                  </a:cubicBezTo>
                  <a:cubicBezTo>
                    <a:pt x="370" y="188"/>
                    <a:pt x="370" y="188"/>
                    <a:pt x="370" y="188"/>
                  </a:cubicBezTo>
                  <a:cubicBezTo>
                    <a:pt x="371" y="188"/>
                    <a:pt x="372" y="188"/>
                    <a:pt x="373" y="188"/>
                  </a:cubicBezTo>
                  <a:close/>
                  <a:moveTo>
                    <a:pt x="373" y="258"/>
                  </a:moveTo>
                  <a:cubicBezTo>
                    <a:pt x="373" y="264"/>
                    <a:pt x="373" y="264"/>
                    <a:pt x="373" y="264"/>
                  </a:cubicBezTo>
                  <a:cubicBezTo>
                    <a:pt x="372" y="265"/>
                    <a:pt x="371" y="266"/>
                    <a:pt x="370" y="266"/>
                  </a:cubicBezTo>
                  <a:cubicBezTo>
                    <a:pt x="370" y="257"/>
                    <a:pt x="370" y="257"/>
                    <a:pt x="370" y="257"/>
                  </a:cubicBezTo>
                  <a:cubicBezTo>
                    <a:pt x="371" y="258"/>
                    <a:pt x="372" y="258"/>
                    <a:pt x="373" y="258"/>
                  </a:cubicBezTo>
                  <a:close/>
                  <a:moveTo>
                    <a:pt x="373" y="297"/>
                  </a:moveTo>
                  <a:cubicBezTo>
                    <a:pt x="373" y="302"/>
                    <a:pt x="373" y="302"/>
                    <a:pt x="373" y="302"/>
                  </a:cubicBezTo>
                  <a:cubicBezTo>
                    <a:pt x="372" y="302"/>
                    <a:pt x="371" y="302"/>
                    <a:pt x="370" y="302"/>
                  </a:cubicBezTo>
                  <a:cubicBezTo>
                    <a:pt x="370" y="298"/>
                    <a:pt x="370" y="298"/>
                    <a:pt x="370" y="298"/>
                  </a:cubicBezTo>
                  <a:cubicBezTo>
                    <a:pt x="371" y="298"/>
                    <a:pt x="372" y="297"/>
                    <a:pt x="373" y="297"/>
                  </a:cubicBezTo>
                  <a:close/>
                  <a:moveTo>
                    <a:pt x="373" y="311"/>
                  </a:moveTo>
                  <a:cubicBezTo>
                    <a:pt x="373" y="315"/>
                    <a:pt x="373" y="315"/>
                    <a:pt x="373" y="315"/>
                  </a:cubicBezTo>
                  <a:cubicBezTo>
                    <a:pt x="372" y="315"/>
                    <a:pt x="371" y="315"/>
                    <a:pt x="370" y="316"/>
                  </a:cubicBezTo>
                  <a:cubicBezTo>
                    <a:pt x="370" y="308"/>
                    <a:pt x="370" y="308"/>
                    <a:pt x="370" y="308"/>
                  </a:cubicBezTo>
                  <a:cubicBezTo>
                    <a:pt x="373" y="311"/>
                    <a:pt x="373" y="311"/>
                    <a:pt x="373" y="311"/>
                  </a:cubicBezTo>
                  <a:close/>
                  <a:moveTo>
                    <a:pt x="373" y="377"/>
                  </a:moveTo>
                  <a:cubicBezTo>
                    <a:pt x="373" y="448"/>
                    <a:pt x="373" y="448"/>
                    <a:pt x="373" y="448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370" y="377"/>
                    <a:pt x="370" y="377"/>
                    <a:pt x="370" y="377"/>
                  </a:cubicBezTo>
                  <a:cubicBezTo>
                    <a:pt x="373" y="377"/>
                    <a:pt x="373" y="377"/>
                    <a:pt x="373" y="377"/>
                  </a:cubicBezTo>
                  <a:close/>
                  <a:moveTo>
                    <a:pt x="373" y="489"/>
                  </a:moveTo>
                  <a:cubicBezTo>
                    <a:pt x="373" y="495"/>
                    <a:pt x="373" y="495"/>
                    <a:pt x="373" y="495"/>
                  </a:cubicBezTo>
                  <a:cubicBezTo>
                    <a:pt x="372" y="493"/>
                    <a:pt x="372" y="493"/>
                    <a:pt x="372" y="493"/>
                  </a:cubicBezTo>
                  <a:cubicBezTo>
                    <a:pt x="370" y="492"/>
                    <a:pt x="370" y="492"/>
                    <a:pt x="370" y="492"/>
                  </a:cubicBezTo>
                  <a:cubicBezTo>
                    <a:pt x="370" y="488"/>
                    <a:pt x="370" y="488"/>
                    <a:pt x="370" y="488"/>
                  </a:cubicBezTo>
                  <a:cubicBezTo>
                    <a:pt x="373" y="489"/>
                    <a:pt x="373" y="489"/>
                    <a:pt x="373" y="489"/>
                  </a:cubicBezTo>
                  <a:close/>
                  <a:moveTo>
                    <a:pt x="373" y="505"/>
                  </a:moveTo>
                  <a:cubicBezTo>
                    <a:pt x="373" y="507"/>
                    <a:pt x="373" y="507"/>
                    <a:pt x="373" y="507"/>
                  </a:cubicBezTo>
                  <a:cubicBezTo>
                    <a:pt x="372" y="507"/>
                    <a:pt x="371" y="507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ubicBezTo>
                    <a:pt x="370" y="502"/>
                    <a:pt x="372" y="503"/>
                    <a:pt x="373" y="505"/>
                  </a:cubicBezTo>
                  <a:close/>
                  <a:moveTo>
                    <a:pt x="373" y="544"/>
                  </a:moveTo>
                  <a:cubicBezTo>
                    <a:pt x="373" y="551"/>
                    <a:pt x="373" y="551"/>
                    <a:pt x="373" y="551"/>
                  </a:cubicBezTo>
                  <a:cubicBezTo>
                    <a:pt x="372" y="551"/>
                    <a:pt x="371" y="552"/>
                    <a:pt x="370" y="552"/>
                  </a:cubicBezTo>
                  <a:cubicBezTo>
                    <a:pt x="370" y="543"/>
                    <a:pt x="370" y="543"/>
                    <a:pt x="370" y="543"/>
                  </a:cubicBezTo>
                  <a:cubicBezTo>
                    <a:pt x="371" y="543"/>
                    <a:pt x="372" y="543"/>
                    <a:pt x="373" y="544"/>
                  </a:cubicBezTo>
                  <a:close/>
                  <a:moveTo>
                    <a:pt x="373" y="611"/>
                  </a:moveTo>
                  <a:cubicBezTo>
                    <a:pt x="373" y="618"/>
                    <a:pt x="373" y="618"/>
                    <a:pt x="373" y="618"/>
                  </a:cubicBezTo>
                  <a:cubicBezTo>
                    <a:pt x="372" y="618"/>
                    <a:pt x="371" y="617"/>
                    <a:pt x="370" y="616"/>
                  </a:cubicBezTo>
                  <a:cubicBezTo>
                    <a:pt x="370" y="610"/>
                    <a:pt x="370" y="610"/>
                    <a:pt x="370" y="610"/>
                  </a:cubicBezTo>
                  <a:cubicBezTo>
                    <a:pt x="371" y="611"/>
                    <a:pt x="372" y="611"/>
                    <a:pt x="373" y="611"/>
                  </a:cubicBezTo>
                  <a:close/>
                  <a:moveTo>
                    <a:pt x="373" y="633"/>
                  </a:moveTo>
                  <a:cubicBezTo>
                    <a:pt x="373" y="639"/>
                    <a:pt x="373" y="639"/>
                    <a:pt x="373" y="639"/>
                  </a:cubicBezTo>
                  <a:cubicBezTo>
                    <a:pt x="372" y="639"/>
                    <a:pt x="371" y="638"/>
                    <a:pt x="370" y="638"/>
                  </a:cubicBezTo>
                  <a:cubicBezTo>
                    <a:pt x="370" y="632"/>
                    <a:pt x="370" y="632"/>
                    <a:pt x="370" y="632"/>
                  </a:cubicBezTo>
                  <a:cubicBezTo>
                    <a:pt x="370" y="632"/>
                    <a:pt x="371" y="633"/>
                    <a:pt x="372" y="633"/>
                  </a:cubicBezTo>
                  <a:cubicBezTo>
                    <a:pt x="373" y="633"/>
                    <a:pt x="373" y="633"/>
                    <a:pt x="373" y="633"/>
                  </a:cubicBezTo>
                  <a:close/>
                  <a:moveTo>
                    <a:pt x="373" y="672"/>
                  </a:moveTo>
                  <a:cubicBezTo>
                    <a:pt x="373" y="680"/>
                    <a:pt x="373" y="680"/>
                    <a:pt x="373" y="680"/>
                  </a:cubicBezTo>
                  <a:cubicBezTo>
                    <a:pt x="373" y="680"/>
                    <a:pt x="373" y="680"/>
                    <a:pt x="373" y="680"/>
                  </a:cubicBezTo>
                  <a:cubicBezTo>
                    <a:pt x="373" y="683"/>
                    <a:pt x="372" y="685"/>
                    <a:pt x="373" y="687"/>
                  </a:cubicBezTo>
                  <a:cubicBezTo>
                    <a:pt x="373" y="697"/>
                    <a:pt x="373" y="697"/>
                    <a:pt x="373" y="697"/>
                  </a:cubicBezTo>
                  <a:cubicBezTo>
                    <a:pt x="372" y="697"/>
                    <a:pt x="371" y="697"/>
                    <a:pt x="370" y="696"/>
                  </a:cubicBezTo>
                  <a:cubicBezTo>
                    <a:pt x="370" y="672"/>
                    <a:pt x="370" y="672"/>
                    <a:pt x="370" y="672"/>
                  </a:cubicBezTo>
                  <a:cubicBezTo>
                    <a:pt x="371" y="672"/>
                    <a:pt x="372" y="672"/>
                    <a:pt x="373" y="672"/>
                  </a:cubicBezTo>
                  <a:close/>
                  <a:moveTo>
                    <a:pt x="373" y="703"/>
                  </a:moveTo>
                  <a:cubicBezTo>
                    <a:pt x="373" y="712"/>
                    <a:pt x="373" y="712"/>
                    <a:pt x="373" y="712"/>
                  </a:cubicBezTo>
                  <a:cubicBezTo>
                    <a:pt x="372" y="712"/>
                    <a:pt x="371" y="712"/>
                    <a:pt x="370" y="712"/>
                  </a:cubicBezTo>
                  <a:cubicBezTo>
                    <a:pt x="370" y="703"/>
                    <a:pt x="370" y="703"/>
                    <a:pt x="370" y="703"/>
                  </a:cubicBezTo>
                  <a:cubicBezTo>
                    <a:pt x="371" y="703"/>
                    <a:pt x="372" y="703"/>
                    <a:pt x="373" y="703"/>
                  </a:cubicBezTo>
                  <a:close/>
                  <a:moveTo>
                    <a:pt x="373" y="747"/>
                  </a:moveTo>
                  <a:cubicBezTo>
                    <a:pt x="373" y="756"/>
                    <a:pt x="373" y="756"/>
                    <a:pt x="373" y="756"/>
                  </a:cubicBezTo>
                  <a:cubicBezTo>
                    <a:pt x="372" y="756"/>
                    <a:pt x="371" y="756"/>
                    <a:pt x="370" y="755"/>
                  </a:cubicBezTo>
                  <a:cubicBezTo>
                    <a:pt x="370" y="747"/>
                    <a:pt x="370" y="747"/>
                    <a:pt x="370" y="747"/>
                  </a:cubicBezTo>
                  <a:cubicBezTo>
                    <a:pt x="371" y="747"/>
                    <a:pt x="372" y="747"/>
                    <a:pt x="373" y="747"/>
                  </a:cubicBezTo>
                  <a:close/>
                  <a:moveTo>
                    <a:pt x="370" y="529"/>
                  </a:moveTo>
                  <a:cubicBezTo>
                    <a:pt x="370" y="522"/>
                    <a:pt x="370" y="522"/>
                    <a:pt x="370" y="522"/>
                  </a:cubicBezTo>
                  <a:cubicBezTo>
                    <a:pt x="371" y="524"/>
                    <a:pt x="371" y="526"/>
                    <a:pt x="370" y="529"/>
                  </a:cubicBezTo>
                  <a:close/>
                  <a:moveTo>
                    <a:pt x="370" y="129"/>
                  </a:moveTo>
                  <a:cubicBezTo>
                    <a:pt x="370" y="121"/>
                    <a:pt x="370" y="121"/>
                    <a:pt x="370" y="121"/>
                  </a:cubicBezTo>
                  <a:cubicBezTo>
                    <a:pt x="370" y="122"/>
                    <a:pt x="371" y="122"/>
                    <a:pt x="372" y="122"/>
                  </a:cubicBezTo>
                  <a:cubicBezTo>
                    <a:pt x="372" y="124"/>
                    <a:pt x="371" y="127"/>
                    <a:pt x="370" y="129"/>
                  </a:cubicBezTo>
                  <a:close/>
                  <a:moveTo>
                    <a:pt x="366" y="2"/>
                  </a:moveTo>
                  <a:cubicBezTo>
                    <a:pt x="368" y="2"/>
                    <a:pt x="369" y="2"/>
                    <a:pt x="370" y="2"/>
                  </a:cubicBezTo>
                  <a:cubicBezTo>
                    <a:pt x="370" y="9"/>
                    <a:pt x="370" y="9"/>
                    <a:pt x="370" y="9"/>
                  </a:cubicBezTo>
                  <a:cubicBezTo>
                    <a:pt x="369" y="9"/>
                    <a:pt x="368" y="8"/>
                    <a:pt x="366" y="8"/>
                  </a:cubicBezTo>
                  <a:cubicBezTo>
                    <a:pt x="366" y="2"/>
                    <a:pt x="366" y="2"/>
                    <a:pt x="366" y="2"/>
                  </a:cubicBezTo>
                  <a:close/>
                  <a:moveTo>
                    <a:pt x="370" y="793"/>
                  </a:moveTo>
                  <a:cubicBezTo>
                    <a:pt x="369" y="792"/>
                    <a:pt x="368" y="792"/>
                    <a:pt x="366" y="792"/>
                  </a:cubicBezTo>
                  <a:cubicBezTo>
                    <a:pt x="366" y="786"/>
                    <a:pt x="366" y="786"/>
                    <a:pt x="366" y="786"/>
                  </a:cubicBezTo>
                  <a:cubicBezTo>
                    <a:pt x="368" y="785"/>
                    <a:pt x="369" y="785"/>
                    <a:pt x="370" y="785"/>
                  </a:cubicBezTo>
                  <a:cubicBezTo>
                    <a:pt x="370" y="793"/>
                    <a:pt x="370" y="793"/>
                    <a:pt x="370" y="793"/>
                  </a:cubicBezTo>
                  <a:close/>
                  <a:moveTo>
                    <a:pt x="370" y="32"/>
                  </a:moveTo>
                  <a:cubicBezTo>
                    <a:pt x="370" y="46"/>
                    <a:pt x="370" y="46"/>
                    <a:pt x="370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6"/>
                    <a:pt x="367" y="46"/>
                    <a:pt x="366" y="46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8" y="30"/>
                    <a:pt x="368" y="31"/>
                    <a:pt x="370" y="32"/>
                  </a:cubicBezTo>
                  <a:close/>
                  <a:moveTo>
                    <a:pt x="370" y="121"/>
                  </a:moveTo>
                  <a:cubicBezTo>
                    <a:pt x="370" y="129"/>
                    <a:pt x="370" y="129"/>
                    <a:pt x="370" y="129"/>
                  </a:cubicBezTo>
                  <a:cubicBezTo>
                    <a:pt x="369" y="131"/>
                    <a:pt x="368" y="133"/>
                    <a:pt x="366" y="134"/>
                  </a:cubicBezTo>
                  <a:cubicBezTo>
                    <a:pt x="366" y="121"/>
                    <a:pt x="366" y="121"/>
                    <a:pt x="366" y="121"/>
                  </a:cubicBezTo>
                  <a:cubicBezTo>
                    <a:pt x="368" y="121"/>
                    <a:pt x="369" y="121"/>
                    <a:pt x="370" y="121"/>
                  </a:cubicBezTo>
                  <a:close/>
                  <a:moveTo>
                    <a:pt x="370" y="166"/>
                  </a:moveTo>
                  <a:cubicBezTo>
                    <a:pt x="370" y="177"/>
                    <a:pt x="370" y="177"/>
                    <a:pt x="370" y="177"/>
                  </a:cubicBezTo>
                  <a:cubicBezTo>
                    <a:pt x="369" y="176"/>
                    <a:pt x="369" y="176"/>
                    <a:pt x="369" y="176"/>
                  </a:cubicBezTo>
                  <a:cubicBezTo>
                    <a:pt x="368" y="175"/>
                    <a:pt x="367" y="175"/>
                    <a:pt x="366" y="175"/>
                  </a:cubicBezTo>
                  <a:cubicBezTo>
                    <a:pt x="366" y="166"/>
                    <a:pt x="366" y="166"/>
                    <a:pt x="366" y="166"/>
                  </a:cubicBezTo>
                  <a:cubicBezTo>
                    <a:pt x="368" y="166"/>
                    <a:pt x="368" y="166"/>
                    <a:pt x="370" y="166"/>
                  </a:cubicBezTo>
                  <a:close/>
                  <a:moveTo>
                    <a:pt x="370" y="188"/>
                  </a:moveTo>
                  <a:cubicBezTo>
                    <a:pt x="370" y="194"/>
                    <a:pt x="370" y="194"/>
                    <a:pt x="370" y="194"/>
                  </a:cubicBezTo>
                  <a:cubicBezTo>
                    <a:pt x="369" y="194"/>
                    <a:pt x="368" y="194"/>
                    <a:pt x="366" y="194"/>
                  </a:cubicBezTo>
                  <a:cubicBezTo>
                    <a:pt x="366" y="188"/>
                    <a:pt x="366" y="188"/>
                    <a:pt x="366" y="188"/>
                  </a:cubicBezTo>
                  <a:cubicBezTo>
                    <a:pt x="368" y="188"/>
                    <a:pt x="369" y="188"/>
                    <a:pt x="370" y="188"/>
                  </a:cubicBezTo>
                  <a:close/>
                  <a:moveTo>
                    <a:pt x="370" y="257"/>
                  </a:moveTo>
                  <a:cubicBezTo>
                    <a:pt x="370" y="266"/>
                    <a:pt x="370" y="266"/>
                    <a:pt x="370" y="266"/>
                  </a:cubicBezTo>
                  <a:cubicBezTo>
                    <a:pt x="369" y="266"/>
                    <a:pt x="368" y="267"/>
                    <a:pt x="366" y="268"/>
                  </a:cubicBezTo>
                  <a:cubicBezTo>
                    <a:pt x="366" y="257"/>
                    <a:pt x="366" y="257"/>
                    <a:pt x="366" y="257"/>
                  </a:cubicBezTo>
                  <a:cubicBezTo>
                    <a:pt x="370" y="257"/>
                    <a:pt x="370" y="257"/>
                    <a:pt x="370" y="257"/>
                  </a:cubicBezTo>
                  <a:close/>
                  <a:moveTo>
                    <a:pt x="370" y="298"/>
                  </a:moveTo>
                  <a:cubicBezTo>
                    <a:pt x="370" y="302"/>
                    <a:pt x="370" y="302"/>
                    <a:pt x="370" y="302"/>
                  </a:cubicBezTo>
                  <a:cubicBezTo>
                    <a:pt x="369" y="302"/>
                    <a:pt x="368" y="302"/>
                    <a:pt x="366" y="302"/>
                  </a:cubicBezTo>
                  <a:cubicBezTo>
                    <a:pt x="366" y="299"/>
                    <a:pt x="366" y="299"/>
                    <a:pt x="366" y="299"/>
                  </a:cubicBezTo>
                  <a:cubicBezTo>
                    <a:pt x="368" y="298"/>
                    <a:pt x="369" y="298"/>
                    <a:pt x="370" y="298"/>
                  </a:cubicBezTo>
                  <a:close/>
                  <a:moveTo>
                    <a:pt x="370" y="308"/>
                  </a:moveTo>
                  <a:cubicBezTo>
                    <a:pt x="370" y="316"/>
                    <a:pt x="370" y="316"/>
                    <a:pt x="370" y="316"/>
                  </a:cubicBezTo>
                  <a:cubicBezTo>
                    <a:pt x="369" y="316"/>
                    <a:pt x="368" y="316"/>
                    <a:pt x="366" y="317"/>
                  </a:cubicBezTo>
                  <a:cubicBezTo>
                    <a:pt x="366" y="314"/>
                    <a:pt x="366" y="314"/>
                    <a:pt x="366" y="314"/>
                  </a:cubicBezTo>
                  <a:cubicBezTo>
                    <a:pt x="367" y="314"/>
                    <a:pt x="368" y="313"/>
                    <a:pt x="369" y="313"/>
                  </a:cubicBezTo>
                  <a:cubicBezTo>
                    <a:pt x="368" y="312"/>
                    <a:pt x="367" y="310"/>
                    <a:pt x="366" y="309"/>
                  </a:cubicBezTo>
                  <a:cubicBezTo>
                    <a:pt x="366" y="304"/>
                    <a:pt x="366" y="304"/>
                    <a:pt x="366" y="304"/>
                  </a:cubicBezTo>
                  <a:cubicBezTo>
                    <a:pt x="370" y="308"/>
                    <a:pt x="370" y="308"/>
                    <a:pt x="370" y="308"/>
                  </a:cubicBezTo>
                  <a:close/>
                  <a:moveTo>
                    <a:pt x="370" y="377"/>
                  </a:moveTo>
                  <a:cubicBezTo>
                    <a:pt x="370" y="450"/>
                    <a:pt x="370" y="450"/>
                    <a:pt x="370" y="450"/>
                  </a:cubicBezTo>
                  <a:cubicBezTo>
                    <a:pt x="366" y="453"/>
                    <a:pt x="366" y="453"/>
                    <a:pt x="366" y="453"/>
                  </a:cubicBezTo>
                  <a:cubicBezTo>
                    <a:pt x="366" y="417"/>
                    <a:pt x="366" y="417"/>
                    <a:pt x="366" y="417"/>
                  </a:cubicBezTo>
                  <a:cubicBezTo>
                    <a:pt x="368" y="411"/>
                    <a:pt x="368" y="411"/>
                    <a:pt x="368" y="411"/>
                  </a:cubicBezTo>
                  <a:cubicBezTo>
                    <a:pt x="366" y="410"/>
                    <a:pt x="366" y="410"/>
                    <a:pt x="366" y="410"/>
                  </a:cubicBezTo>
                  <a:cubicBezTo>
                    <a:pt x="366" y="378"/>
                    <a:pt x="366" y="378"/>
                    <a:pt x="366" y="378"/>
                  </a:cubicBezTo>
                  <a:cubicBezTo>
                    <a:pt x="370" y="377"/>
                    <a:pt x="370" y="377"/>
                    <a:pt x="370" y="377"/>
                  </a:cubicBezTo>
                  <a:close/>
                  <a:moveTo>
                    <a:pt x="370" y="488"/>
                  </a:moveTo>
                  <a:cubicBezTo>
                    <a:pt x="370" y="492"/>
                    <a:pt x="370" y="492"/>
                    <a:pt x="370" y="492"/>
                  </a:cubicBezTo>
                  <a:cubicBezTo>
                    <a:pt x="366" y="491"/>
                    <a:pt x="366" y="491"/>
                    <a:pt x="366" y="491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70" y="488"/>
                    <a:pt x="370" y="488"/>
                    <a:pt x="370" y="488"/>
                  </a:cubicBezTo>
                  <a:close/>
                  <a:moveTo>
                    <a:pt x="370" y="501"/>
                  </a:moveTo>
                  <a:cubicBezTo>
                    <a:pt x="368" y="499"/>
                    <a:pt x="367" y="496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8" y="506"/>
                    <a:pt x="369" y="506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lose/>
                  <a:moveTo>
                    <a:pt x="370" y="522"/>
                  </a:moveTo>
                  <a:cubicBezTo>
                    <a:pt x="370" y="529"/>
                    <a:pt x="370" y="529"/>
                    <a:pt x="370" y="529"/>
                  </a:cubicBezTo>
                  <a:cubicBezTo>
                    <a:pt x="369" y="530"/>
                    <a:pt x="368" y="532"/>
                    <a:pt x="366" y="533"/>
                  </a:cubicBezTo>
                  <a:cubicBezTo>
                    <a:pt x="366" y="521"/>
                    <a:pt x="366" y="521"/>
                    <a:pt x="366" y="521"/>
                  </a:cubicBezTo>
                  <a:cubicBezTo>
                    <a:pt x="369" y="521"/>
                    <a:pt x="369" y="521"/>
                    <a:pt x="369" y="521"/>
                  </a:cubicBezTo>
                  <a:cubicBezTo>
                    <a:pt x="369" y="521"/>
                    <a:pt x="370" y="522"/>
                    <a:pt x="370" y="522"/>
                  </a:cubicBezTo>
                  <a:close/>
                  <a:moveTo>
                    <a:pt x="370" y="543"/>
                  </a:moveTo>
                  <a:cubicBezTo>
                    <a:pt x="370" y="552"/>
                    <a:pt x="370" y="552"/>
                    <a:pt x="370" y="552"/>
                  </a:cubicBezTo>
                  <a:cubicBezTo>
                    <a:pt x="369" y="553"/>
                    <a:pt x="368" y="553"/>
                    <a:pt x="366" y="553"/>
                  </a:cubicBezTo>
                  <a:cubicBezTo>
                    <a:pt x="366" y="542"/>
                    <a:pt x="366" y="542"/>
                    <a:pt x="366" y="542"/>
                  </a:cubicBezTo>
                  <a:cubicBezTo>
                    <a:pt x="368" y="542"/>
                    <a:pt x="369" y="543"/>
                    <a:pt x="370" y="543"/>
                  </a:cubicBezTo>
                  <a:close/>
                  <a:moveTo>
                    <a:pt x="370" y="610"/>
                  </a:moveTo>
                  <a:cubicBezTo>
                    <a:pt x="370" y="616"/>
                    <a:pt x="370" y="616"/>
                    <a:pt x="370" y="616"/>
                  </a:cubicBezTo>
                  <a:cubicBezTo>
                    <a:pt x="369" y="616"/>
                    <a:pt x="368" y="615"/>
                    <a:pt x="366" y="615"/>
                  </a:cubicBezTo>
                  <a:cubicBezTo>
                    <a:pt x="366" y="609"/>
                    <a:pt x="366" y="609"/>
                    <a:pt x="366" y="609"/>
                  </a:cubicBezTo>
                  <a:cubicBezTo>
                    <a:pt x="368" y="610"/>
                    <a:pt x="369" y="610"/>
                    <a:pt x="370" y="610"/>
                  </a:cubicBezTo>
                  <a:close/>
                  <a:moveTo>
                    <a:pt x="370" y="632"/>
                  </a:moveTo>
                  <a:cubicBezTo>
                    <a:pt x="370" y="638"/>
                    <a:pt x="370" y="638"/>
                    <a:pt x="370" y="638"/>
                  </a:cubicBezTo>
                  <a:cubicBezTo>
                    <a:pt x="369" y="638"/>
                    <a:pt x="368" y="638"/>
                    <a:pt x="366" y="637"/>
                  </a:cubicBezTo>
                  <a:cubicBezTo>
                    <a:pt x="366" y="628"/>
                    <a:pt x="366" y="628"/>
                    <a:pt x="366" y="628"/>
                  </a:cubicBezTo>
                  <a:cubicBezTo>
                    <a:pt x="367" y="630"/>
                    <a:pt x="368" y="631"/>
                    <a:pt x="370" y="632"/>
                  </a:cubicBezTo>
                  <a:close/>
                  <a:moveTo>
                    <a:pt x="370" y="672"/>
                  </a:moveTo>
                  <a:cubicBezTo>
                    <a:pt x="370" y="696"/>
                    <a:pt x="370" y="696"/>
                    <a:pt x="370" y="696"/>
                  </a:cubicBezTo>
                  <a:cubicBezTo>
                    <a:pt x="368" y="696"/>
                    <a:pt x="367" y="695"/>
                    <a:pt x="366" y="694"/>
                  </a:cubicBezTo>
                  <a:cubicBezTo>
                    <a:pt x="366" y="674"/>
                    <a:pt x="366" y="674"/>
                    <a:pt x="366" y="674"/>
                  </a:cubicBezTo>
                  <a:cubicBezTo>
                    <a:pt x="367" y="673"/>
                    <a:pt x="368" y="673"/>
                    <a:pt x="370" y="672"/>
                  </a:cubicBezTo>
                  <a:close/>
                  <a:moveTo>
                    <a:pt x="370" y="703"/>
                  </a:moveTo>
                  <a:cubicBezTo>
                    <a:pt x="370" y="712"/>
                    <a:pt x="370" y="712"/>
                    <a:pt x="370" y="712"/>
                  </a:cubicBezTo>
                  <a:cubicBezTo>
                    <a:pt x="369" y="712"/>
                    <a:pt x="368" y="712"/>
                    <a:pt x="366" y="712"/>
                  </a:cubicBezTo>
                  <a:cubicBezTo>
                    <a:pt x="366" y="702"/>
                    <a:pt x="366" y="702"/>
                    <a:pt x="366" y="702"/>
                  </a:cubicBezTo>
                  <a:cubicBezTo>
                    <a:pt x="368" y="703"/>
                    <a:pt x="369" y="703"/>
                    <a:pt x="370" y="703"/>
                  </a:cubicBezTo>
                  <a:close/>
                  <a:moveTo>
                    <a:pt x="370" y="747"/>
                  </a:moveTo>
                  <a:cubicBezTo>
                    <a:pt x="370" y="755"/>
                    <a:pt x="370" y="755"/>
                    <a:pt x="370" y="755"/>
                  </a:cubicBezTo>
                  <a:cubicBezTo>
                    <a:pt x="369" y="755"/>
                    <a:pt x="368" y="755"/>
                    <a:pt x="368" y="755"/>
                  </a:cubicBezTo>
                  <a:cubicBezTo>
                    <a:pt x="368" y="757"/>
                    <a:pt x="369" y="759"/>
                    <a:pt x="370" y="760"/>
                  </a:cubicBezTo>
                  <a:cubicBezTo>
                    <a:pt x="370" y="780"/>
                    <a:pt x="370" y="780"/>
                    <a:pt x="370" y="780"/>
                  </a:cubicBezTo>
                  <a:cubicBezTo>
                    <a:pt x="368" y="777"/>
                    <a:pt x="367" y="775"/>
                    <a:pt x="366" y="773"/>
                  </a:cubicBezTo>
                  <a:cubicBezTo>
                    <a:pt x="366" y="747"/>
                    <a:pt x="366" y="747"/>
                    <a:pt x="366" y="747"/>
                  </a:cubicBezTo>
                  <a:cubicBezTo>
                    <a:pt x="368" y="747"/>
                    <a:pt x="369" y="747"/>
                    <a:pt x="370" y="747"/>
                  </a:cubicBezTo>
                  <a:close/>
                  <a:moveTo>
                    <a:pt x="366" y="579"/>
                  </a:moveTo>
                  <a:cubicBezTo>
                    <a:pt x="366" y="572"/>
                    <a:pt x="366" y="572"/>
                    <a:pt x="366" y="572"/>
                  </a:cubicBezTo>
                  <a:cubicBezTo>
                    <a:pt x="369" y="574"/>
                    <a:pt x="368" y="576"/>
                    <a:pt x="366" y="579"/>
                  </a:cubicBezTo>
                  <a:close/>
                  <a:moveTo>
                    <a:pt x="360" y="2"/>
                  </a:moveTo>
                  <a:cubicBezTo>
                    <a:pt x="362" y="2"/>
                    <a:pt x="364" y="2"/>
                    <a:pt x="366" y="2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4" y="8"/>
                    <a:pt x="362" y="8"/>
                    <a:pt x="360" y="9"/>
                  </a:cubicBezTo>
                  <a:cubicBezTo>
                    <a:pt x="360" y="2"/>
                    <a:pt x="360" y="2"/>
                    <a:pt x="360" y="2"/>
                  </a:cubicBezTo>
                  <a:close/>
                  <a:moveTo>
                    <a:pt x="366" y="792"/>
                  </a:moveTo>
                  <a:cubicBezTo>
                    <a:pt x="364" y="792"/>
                    <a:pt x="362" y="792"/>
                    <a:pt x="360" y="792"/>
                  </a:cubicBezTo>
                  <a:cubicBezTo>
                    <a:pt x="360" y="785"/>
                    <a:pt x="360" y="785"/>
                    <a:pt x="360" y="785"/>
                  </a:cubicBezTo>
                  <a:cubicBezTo>
                    <a:pt x="361" y="785"/>
                    <a:pt x="363" y="786"/>
                    <a:pt x="364" y="786"/>
                  </a:cubicBezTo>
                  <a:cubicBezTo>
                    <a:pt x="365" y="786"/>
                    <a:pt x="366" y="786"/>
                    <a:pt x="366" y="786"/>
                  </a:cubicBezTo>
                  <a:cubicBezTo>
                    <a:pt x="366" y="792"/>
                    <a:pt x="366" y="792"/>
                    <a:pt x="366" y="792"/>
                  </a:cubicBezTo>
                  <a:close/>
                  <a:moveTo>
                    <a:pt x="366" y="29"/>
                  </a:moveTo>
                  <a:cubicBezTo>
                    <a:pt x="366" y="46"/>
                    <a:pt x="366" y="46"/>
                    <a:pt x="366" y="46"/>
                  </a:cubicBezTo>
                  <a:cubicBezTo>
                    <a:pt x="364" y="47"/>
                    <a:pt x="362" y="47"/>
                    <a:pt x="360" y="48"/>
                  </a:cubicBezTo>
                  <a:cubicBezTo>
                    <a:pt x="360" y="40"/>
                    <a:pt x="360" y="40"/>
                    <a:pt x="360" y="40"/>
                  </a:cubicBezTo>
                  <a:cubicBezTo>
                    <a:pt x="362" y="39"/>
                    <a:pt x="362" y="39"/>
                    <a:pt x="362" y="39"/>
                  </a:cubicBezTo>
                  <a:cubicBezTo>
                    <a:pt x="361" y="38"/>
                    <a:pt x="361" y="37"/>
                    <a:pt x="360" y="35"/>
                  </a:cubicBezTo>
                  <a:cubicBezTo>
                    <a:pt x="360" y="21"/>
                    <a:pt x="360" y="21"/>
                    <a:pt x="360" y="21"/>
                  </a:cubicBezTo>
                  <a:cubicBezTo>
                    <a:pt x="362" y="23"/>
                    <a:pt x="364" y="26"/>
                    <a:pt x="366" y="29"/>
                  </a:cubicBezTo>
                  <a:close/>
                  <a:moveTo>
                    <a:pt x="366" y="121"/>
                  </a:moveTo>
                  <a:cubicBezTo>
                    <a:pt x="366" y="134"/>
                    <a:pt x="366" y="134"/>
                    <a:pt x="366" y="134"/>
                  </a:cubicBezTo>
                  <a:cubicBezTo>
                    <a:pt x="365" y="136"/>
                    <a:pt x="363" y="137"/>
                    <a:pt x="360" y="138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62" y="121"/>
                    <a:pt x="364" y="121"/>
                    <a:pt x="366" y="121"/>
                  </a:cubicBezTo>
                  <a:close/>
                  <a:moveTo>
                    <a:pt x="366" y="166"/>
                  </a:moveTo>
                  <a:cubicBezTo>
                    <a:pt x="366" y="175"/>
                    <a:pt x="366" y="175"/>
                    <a:pt x="366" y="175"/>
                  </a:cubicBezTo>
                  <a:cubicBezTo>
                    <a:pt x="364" y="174"/>
                    <a:pt x="362" y="173"/>
                    <a:pt x="360" y="173"/>
                  </a:cubicBezTo>
                  <a:cubicBezTo>
                    <a:pt x="360" y="167"/>
                    <a:pt x="360" y="167"/>
                    <a:pt x="360" y="167"/>
                  </a:cubicBezTo>
                  <a:cubicBezTo>
                    <a:pt x="362" y="167"/>
                    <a:pt x="364" y="167"/>
                    <a:pt x="366" y="166"/>
                  </a:cubicBezTo>
                  <a:close/>
                  <a:moveTo>
                    <a:pt x="366" y="188"/>
                  </a:moveTo>
                  <a:cubicBezTo>
                    <a:pt x="366" y="194"/>
                    <a:pt x="366" y="194"/>
                    <a:pt x="366" y="194"/>
                  </a:cubicBezTo>
                  <a:cubicBezTo>
                    <a:pt x="364" y="194"/>
                    <a:pt x="362" y="194"/>
                    <a:pt x="360" y="195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364" y="189"/>
                    <a:pt x="364" y="189"/>
                    <a:pt x="364" y="189"/>
                  </a:cubicBezTo>
                  <a:cubicBezTo>
                    <a:pt x="366" y="188"/>
                    <a:pt x="366" y="188"/>
                    <a:pt x="366" y="188"/>
                  </a:cubicBezTo>
                  <a:close/>
                  <a:moveTo>
                    <a:pt x="366" y="257"/>
                  </a:moveTo>
                  <a:cubicBezTo>
                    <a:pt x="366" y="268"/>
                    <a:pt x="366" y="268"/>
                    <a:pt x="366" y="268"/>
                  </a:cubicBezTo>
                  <a:cubicBezTo>
                    <a:pt x="365" y="268"/>
                    <a:pt x="364" y="269"/>
                    <a:pt x="362" y="270"/>
                  </a:cubicBezTo>
                  <a:cubicBezTo>
                    <a:pt x="362" y="274"/>
                    <a:pt x="361" y="278"/>
                    <a:pt x="360" y="283"/>
                  </a:cubicBezTo>
                  <a:cubicBezTo>
                    <a:pt x="360" y="246"/>
                    <a:pt x="360" y="246"/>
                    <a:pt x="360" y="246"/>
                  </a:cubicBezTo>
                  <a:cubicBezTo>
                    <a:pt x="361" y="246"/>
                    <a:pt x="361" y="246"/>
                    <a:pt x="361" y="246"/>
                  </a:cubicBezTo>
                  <a:cubicBezTo>
                    <a:pt x="361" y="250"/>
                    <a:pt x="361" y="253"/>
                    <a:pt x="361" y="257"/>
                  </a:cubicBezTo>
                  <a:cubicBezTo>
                    <a:pt x="363" y="257"/>
                    <a:pt x="365" y="257"/>
                    <a:pt x="366" y="257"/>
                  </a:cubicBezTo>
                  <a:close/>
                  <a:moveTo>
                    <a:pt x="366" y="299"/>
                  </a:moveTo>
                  <a:cubicBezTo>
                    <a:pt x="366" y="302"/>
                    <a:pt x="366" y="302"/>
                    <a:pt x="366" y="302"/>
                  </a:cubicBezTo>
                  <a:cubicBezTo>
                    <a:pt x="366" y="302"/>
                    <a:pt x="365" y="302"/>
                    <a:pt x="364" y="302"/>
                  </a:cubicBezTo>
                  <a:cubicBezTo>
                    <a:pt x="365" y="303"/>
                    <a:pt x="366" y="304"/>
                    <a:pt x="366" y="304"/>
                  </a:cubicBezTo>
                  <a:cubicBezTo>
                    <a:pt x="366" y="309"/>
                    <a:pt x="366" y="309"/>
                    <a:pt x="366" y="309"/>
                  </a:cubicBezTo>
                  <a:cubicBezTo>
                    <a:pt x="365" y="308"/>
                    <a:pt x="363" y="306"/>
                    <a:pt x="360" y="306"/>
                  </a:cubicBezTo>
                  <a:cubicBezTo>
                    <a:pt x="360" y="301"/>
                    <a:pt x="360" y="301"/>
                    <a:pt x="360" y="301"/>
                  </a:cubicBezTo>
                  <a:cubicBezTo>
                    <a:pt x="362" y="300"/>
                    <a:pt x="364" y="299"/>
                    <a:pt x="366" y="299"/>
                  </a:cubicBezTo>
                  <a:close/>
                  <a:moveTo>
                    <a:pt x="366" y="314"/>
                  </a:moveTo>
                  <a:cubicBezTo>
                    <a:pt x="366" y="317"/>
                    <a:pt x="366" y="317"/>
                    <a:pt x="366" y="317"/>
                  </a:cubicBezTo>
                  <a:cubicBezTo>
                    <a:pt x="364" y="317"/>
                    <a:pt x="362" y="318"/>
                    <a:pt x="360" y="319"/>
                  </a:cubicBezTo>
                  <a:cubicBezTo>
                    <a:pt x="360" y="313"/>
                    <a:pt x="360" y="313"/>
                    <a:pt x="360" y="313"/>
                  </a:cubicBezTo>
                  <a:cubicBezTo>
                    <a:pt x="363" y="315"/>
                    <a:pt x="363" y="315"/>
                    <a:pt x="363" y="315"/>
                  </a:cubicBezTo>
                  <a:cubicBezTo>
                    <a:pt x="364" y="314"/>
                    <a:pt x="365" y="314"/>
                    <a:pt x="366" y="314"/>
                  </a:cubicBezTo>
                  <a:close/>
                  <a:moveTo>
                    <a:pt x="366" y="378"/>
                  </a:moveTo>
                  <a:cubicBezTo>
                    <a:pt x="366" y="410"/>
                    <a:pt x="366" y="410"/>
                    <a:pt x="366" y="410"/>
                  </a:cubicBezTo>
                  <a:cubicBezTo>
                    <a:pt x="360" y="405"/>
                    <a:pt x="360" y="405"/>
                    <a:pt x="360" y="405"/>
                  </a:cubicBezTo>
                  <a:cubicBezTo>
                    <a:pt x="360" y="378"/>
                    <a:pt x="360" y="378"/>
                    <a:pt x="360" y="378"/>
                  </a:cubicBezTo>
                  <a:cubicBezTo>
                    <a:pt x="366" y="378"/>
                    <a:pt x="366" y="378"/>
                    <a:pt x="366" y="378"/>
                  </a:cubicBezTo>
                  <a:close/>
                  <a:moveTo>
                    <a:pt x="366" y="417"/>
                  </a:moveTo>
                  <a:cubicBezTo>
                    <a:pt x="366" y="453"/>
                    <a:pt x="366" y="453"/>
                    <a:pt x="366" y="453"/>
                  </a:cubicBezTo>
                  <a:cubicBezTo>
                    <a:pt x="360" y="457"/>
                    <a:pt x="360" y="457"/>
                    <a:pt x="360" y="457"/>
                  </a:cubicBezTo>
                  <a:cubicBezTo>
                    <a:pt x="360" y="436"/>
                    <a:pt x="360" y="436"/>
                    <a:pt x="360" y="436"/>
                  </a:cubicBezTo>
                  <a:cubicBezTo>
                    <a:pt x="362" y="430"/>
                    <a:pt x="364" y="423"/>
                    <a:pt x="366" y="417"/>
                  </a:cubicBezTo>
                  <a:close/>
                  <a:moveTo>
                    <a:pt x="366" y="487"/>
                  </a:moveTo>
                  <a:cubicBezTo>
                    <a:pt x="366" y="491"/>
                    <a:pt x="366" y="491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4" y="505"/>
                    <a:pt x="362" y="504"/>
                    <a:pt x="360" y="504"/>
                  </a:cubicBezTo>
                  <a:cubicBezTo>
                    <a:pt x="360" y="501"/>
                    <a:pt x="360" y="501"/>
                    <a:pt x="360" y="501"/>
                  </a:cubicBezTo>
                  <a:cubicBezTo>
                    <a:pt x="361" y="501"/>
                    <a:pt x="361" y="501"/>
                    <a:pt x="361" y="502"/>
                  </a:cubicBezTo>
                  <a:cubicBezTo>
                    <a:pt x="362" y="502"/>
                    <a:pt x="363" y="502"/>
                    <a:pt x="364" y="502"/>
                  </a:cubicBezTo>
                  <a:cubicBezTo>
                    <a:pt x="364" y="497"/>
                    <a:pt x="363" y="493"/>
                    <a:pt x="360" y="490"/>
                  </a:cubicBezTo>
                  <a:cubicBezTo>
                    <a:pt x="360" y="485"/>
                    <a:pt x="360" y="485"/>
                    <a:pt x="360" y="485"/>
                  </a:cubicBezTo>
                  <a:cubicBezTo>
                    <a:pt x="361" y="486"/>
                    <a:pt x="363" y="486"/>
                    <a:pt x="364" y="487"/>
                  </a:cubicBezTo>
                  <a:cubicBezTo>
                    <a:pt x="366" y="487"/>
                    <a:pt x="366" y="487"/>
                    <a:pt x="366" y="487"/>
                  </a:cubicBezTo>
                  <a:close/>
                  <a:moveTo>
                    <a:pt x="366" y="521"/>
                  </a:moveTo>
                  <a:cubicBezTo>
                    <a:pt x="366" y="533"/>
                    <a:pt x="366" y="533"/>
                    <a:pt x="366" y="533"/>
                  </a:cubicBezTo>
                  <a:cubicBezTo>
                    <a:pt x="364" y="536"/>
                    <a:pt x="362" y="539"/>
                    <a:pt x="362" y="542"/>
                  </a:cubicBezTo>
                  <a:cubicBezTo>
                    <a:pt x="364" y="542"/>
                    <a:pt x="365" y="542"/>
                    <a:pt x="366" y="542"/>
                  </a:cubicBezTo>
                  <a:cubicBezTo>
                    <a:pt x="366" y="553"/>
                    <a:pt x="366" y="553"/>
                    <a:pt x="366" y="553"/>
                  </a:cubicBezTo>
                  <a:cubicBezTo>
                    <a:pt x="365" y="554"/>
                    <a:pt x="363" y="554"/>
                    <a:pt x="360" y="554"/>
                  </a:cubicBezTo>
                  <a:cubicBezTo>
                    <a:pt x="360" y="525"/>
                    <a:pt x="360" y="525"/>
                    <a:pt x="360" y="525"/>
                  </a:cubicBezTo>
                  <a:cubicBezTo>
                    <a:pt x="361" y="524"/>
                    <a:pt x="362" y="522"/>
                    <a:pt x="362" y="521"/>
                  </a:cubicBezTo>
                  <a:cubicBezTo>
                    <a:pt x="366" y="521"/>
                    <a:pt x="366" y="521"/>
                    <a:pt x="366" y="521"/>
                  </a:cubicBezTo>
                  <a:close/>
                  <a:moveTo>
                    <a:pt x="366" y="572"/>
                  </a:moveTo>
                  <a:cubicBezTo>
                    <a:pt x="366" y="579"/>
                    <a:pt x="366" y="579"/>
                    <a:pt x="366" y="579"/>
                  </a:cubicBezTo>
                  <a:cubicBezTo>
                    <a:pt x="365" y="583"/>
                    <a:pt x="362" y="587"/>
                    <a:pt x="361" y="592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60" y="569"/>
                    <a:pt x="360" y="569"/>
                    <a:pt x="360" y="569"/>
                  </a:cubicBezTo>
                  <a:cubicBezTo>
                    <a:pt x="363" y="570"/>
                    <a:pt x="365" y="571"/>
                    <a:pt x="366" y="572"/>
                  </a:cubicBezTo>
                  <a:close/>
                  <a:moveTo>
                    <a:pt x="366" y="609"/>
                  </a:moveTo>
                  <a:cubicBezTo>
                    <a:pt x="366" y="615"/>
                    <a:pt x="366" y="615"/>
                    <a:pt x="366" y="615"/>
                  </a:cubicBezTo>
                  <a:cubicBezTo>
                    <a:pt x="365" y="615"/>
                    <a:pt x="363" y="614"/>
                    <a:pt x="361" y="614"/>
                  </a:cubicBezTo>
                  <a:cubicBezTo>
                    <a:pt x="363" y="619"/>
                    <a:pt x="364" y="624"/>
                    <a:pt x="366" y="628"/>
                  </a:cubicBezTo>
                  <a:cubicBezTo>
                    <a:pt x="366" y="637"/>
                    <a:pt x="366" y="637"/>
                    <a:pt x="366" y="637"/>
                  </a:cubicBezTo>
                  <a:cubicBezTo>
                    <a:pt x="364" y="637"/>
                    <a:pt x="362" y="637"/>
                    <a:pt x="360" y="637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08"/>
                    <a:pt x="360" y="608"/>
                    <a:pt x="360" y="608"/>
                  </a:cubicBezTo>
                  <a:cubicBezTo>
                    <a:pt x="362" y="608"/>
                    <a:pt x="364" y="609"/>
                    <a:pt x="366" y="609"/>
                  </a:cubicBezTo>
                  <a:close/>
                  <a:moveTo>
                    <a:pt x="366" y="674"/>
                  </a:moveTo>
                  <a:cubicBezTo>
                    <a:pt x="366" y="694"/>
                    <a:pt x="366" y="694"/>
                    <a:pt x="366" y="694"/>
                  </a:cubicBezTo>
                  <a:cubicBezTo>
                    <a:pt x="360" y="690"/>
                    <a:pt x="359" y="679"/>
                    <a:pt x="366" y="674"/>
                  </a:cubicBezTo>
                  <a:close/>
                  <a:moveTo>
                    <a:pt x="366" y="702"/>
                  </a:moveTo>
                  <a:cubicBezTo>
                    <a:pt x="366" y="712"/>
                    <a:pt x="366" y="712"/>
                    <a:pt x="366" y="712"/>
                  </a:cubicBezTo>
                  <a:cubicBezTo>
                    <a:pt x="364" y="711"/>
                    <a:pt x="362" y="711"/>
                    <a:pt x="360" y="710"/>
                  </a:cubicBezTo>
                  <a:cubicBezTo>
                    <a:pt x="362" y="702"/>
                    <a:pt x="362" y="702"/>
                    <a:pt x="364" y="700"/>
                  </a:cubicBezTo>
                  <a:cubicBezTo>
                    <a:pt x="364" y="701"/>
                    <a:pt x="366" y="702"/>
                    <a:pt x="366" y="702"/>
                  </a:cubicBezTo>
                  <a:close/>
                  <a:moveTo>
                    <a:pt x="366" y="747"/>
                  </a:moveTo>
                  <a:cubicBezTo>
                    <a:pt x="366" y="773"/>
                    <a:pt x="366" y="773"/>
                    <a:pt x="366" y="773"/>
                  </a:cubicBezTo>
                  <a:cubicBezTo>
                    <a:pt x="364" y="769"/>
                    <a:pt x="362" y="765"/>
                    <a:pt x="360" y="762"/>
                  </a:cubicBezTo>
                  <a:cubicBezTo>
                    <a:pt x="360" y="748"/>
                    <a:pt x="360" y="748"/>
                    <a:pt x="360" y="748"/>
                  </a:cubicBezTo>
                  <a:cubicBezTo>
                    <a:pt x="362" y="748"/>
                    <a:pt x="364" y="748"/>
                    <a:pt x="366" y="747"/>
                  </a:cubicBezTo>
                  <a:close/>
                  <a:moveTo>
                    <a:pt x="354" y="3"/>
                  </a:moveTo>
                  <a:cubicBezTo>
                    <a:pt x="355" y="3"/>
                    <a:pt x="356" y="2"/>
                    <a:pt x="357" y="2"/>
                  </a:cubicBezTo>
                  <a:cubicBezTo>
                    <a:pt x="358" y="2"/>
                    <a:pt x="359" y="2"/>
                    <a:pt x="360" y="2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58" y="9"/>
                    <a:pt x="356" y="10"/>
                    <a:pt x="354" y="12"/>
                  </a:cubicBezTo>
                  <a:cubicBezTo>
                    <a:pt x="354" y="3"/>
                    <a:pt x="354" y="3"/>
                    <a:pt x="354" y="3"/>
                  </a:cubicBezTo>
                  <a:close/>
                  <a:moveTo>
                    <a:pt x="360" y="792"/>
                  </a:moveTo>
                  <a:cubicBezTo>
                    <a:pt x="358" y="791"/>
                    <a:pt x="356" y="791"/>
                    <a:pt x="354" y="791"/>
                  </a:cubicBezTo>
                  <a:cubicBezTo>
                    <a:pt x="354" y="782"/>
                    <a:pt x="354" y="782"/>
                    <a:pt x="354" y="782"/>
                  </a:cubicBezTo>
                  <a:cubicBezTo>
                    <a:pt x="356" y="783"/>
                    <a:pt x="358" y="784"/>
                    <a:pt x="360" y="785"/>
                  </a:cubicBezTo>
                  <a:cubicBezTo>
                    <a:pt x="360" y="792"/>
                    <a:pt x="360" y="792"/>
                    <a:pt x="360" y="792"/>
                  </a:cubicBezTo>
                  <a:close/>
                  <a:moveTo>
                    <a:pt x="360" y="21"/>
                  </a:moveTo>
                  <a:cubicBezTo>
                    <a:pt x="360" y="35"/>
                    <a:pt x="360" y="35"/>
                    <a:pt x="360" y="35"/>
                  </a:cubicBezTo>
                  <a:cubicBezTo>
                    <a:pt x="359" y="31"/>
                    <a:pt x="356" y="27"/>
                    <a:pt x="354" y="24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6" y="15"/>
                    <a:pt x="358" y="18"/>
                    <a:pt x="360" y="21"/>
                  </a:cubicBezTo>
                  <a:close/>
                  <a:moveTo>
                    <a:pt x="360" y="40"/>
                  </a:moveTo>
                  <a:cubicBezTo>
                    <a:pt x="360" y="48"/>
                    <a:pt x="360" y="48"/>
                    <a:pt x="360" y="48"/>
                  </a:cubicBezTo>
                  <a:cubicBezTo>
                    <a:pt x="358" y="48"/>
                    <a:pt x="356" y="48"/>
                    <a:pt x="354" y="49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7" y="41"/>
                    <a:pt x="358" y="41"/>
                    <a:pt x="360" y="40"/>
                  </a:cubicBezTo>
                  <a:close/>
                  <a:moveTo>
                    <a:pt x="360" y="120"/>
                  </a:moveTo>
                  <a:cubicBezTo>
                    <a:pt x="360" y="138"/>
                    <a:pt x="360" y="138"/>
                    <a:pt x="360" y="138"/>
                  </a:cubicBezTo>
                  <a:cubicBezTo>
                    <a:pt x="358" y="139"/>
                    <a:pt x="356" y="139"/>
                    <a:pt x="354" y="139"/>
                  </a:cubicBezTo>
                  <a:cubicBezTo>
                    <a:pt x="354" y="120"/>
                    <a:pt x="354" y="120"/>
                    <a:pt x="354" y="120"/>
                  </a:cubicBezTo>
                  <a:cubicBezTo>
                    <a:pt x="356" y="120"/>
                    <a:pt x="358" y="120"/>
                    <a:pt x="360" y="120"/>
                  </a:cubicBezTo>
                  <a:close/>
                  <a:moveTo>
                    <a:pt x="360" y="167"/>
                  </a:moveTo>
                  <a:cubicBezTo>
                    <a:pt x="360" y="173"/>
                    <a:pt x="360" y="173"/>
                    <a:pt x="360" y="173"/>
                  </a:cubicBezTo>
                  <a:cubicBezTo>
                    <a:pt x="358" y="173"/>
                    <a:pt x="356" y="173"/>
                    <a:pt x="354" y="173"/>
                  </a:cubicBezTo>
                  <a:cubicBezTo>
                    <a:pt x="354" y="169"/>
                    <a:pt x="354" y="169"/>
                    <a:pt x="354" y="169"/>
                  </a:cubicBezTo>
                  <a:cubicBezTo>
                    <a:pt x="356" y="168"/>
                    <a:pt x="358" y="168"/>
                    <a:pt x="360" y="167"/>
                  </a:cubicBezTo>
                  <a:close/>
                  <a:moveTo>
                    <a:pt x="360" y="184"/>
                  </a:moveTo>
                  <a:cubicBezTo>
                    <a:pt x="360" y="195"/>
                    <a:pt x="360" y="195"/>
                    <a:pt x="360" y="195"/>
                  </a:cubicBezTo>
                  <a:cubicBezTo>
                    <a:pt x="358" y="195"/>
                    <a:pt x="356" y="195"/>
                    <a:pt x="354" y="196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55" y="191"/>
                    <a:pt x="356" y="191"/>
                    <a:pt x="357" y="191"/>
                  </a:cubicBezTo>
                  <a:cubicBezTo>
                    <a:pt x="356" y="188"/>
                    <a:pt x="355" y="186"/>
                    <a:pt x="354" y="185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60" y="184"/>
                    <a:pt x="360" y="184"/>
                    <a:pt x="360" y="184"/>
                  </a:cubicBezTo>
                  <a:close/>
                  <a:moveTo>
                    <a:pt x="360" y="246"/>
                  </a:moveTo>
                  <a:cubicBezTo>
                    <a:pt x="360" y="283"/>
                    <a:pt x="360" y="283"/>
                    <a:pt x="360" y="283"/>
                  </a:cubicBezTo>
                  <a:cubicBezTo>
                    <a:pt x="359" y="287"/>
                    <a:pt x="357" y="291"/>
                    <a:pt x="354" y="293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5" y="220"/>
                    <a:pt x="355" y="220"/>
                    <a:pt x="355" y="220"/>
                  </a:cubicBezTo>
                  <a:cubicBezTo>
                    <a:pt x="356" y="220"/>
                    <a:pt x="357" y="221"/>
                    <a:pt x="357" y="221"/>
                  </a:cubicBezTo>
                  <a:cubicBezTo>
                    <a:pt x="357" y="230"/>
                    <a:pt x="358" y="238"/>
                    <a:pt x="358" y="246"/>
                  </a:cubicBezTo>
                  <a:cubicBezTo>
                    <a:pt x="360" y="246"/>
                    <a:pt x="360" y="246"/>
                    <a:pt x="360" y="246"/>
                  </a:cubicBezTo>
                  <a:close/>
                  <a:moveTo>
                    <a:pt x="360" y="301"/>
                  </a:moveTo>
                  <a:cubicBezTo>
                    <a:pt x="360" y="306"/>
                    <a:pt x="360" y="306"/>
                    <a:pt x="360" y="306"/>
                  </a:cubicBezTo>
                  <a:cubicBezTo>
                    <a:pt x="358" y="305"/>
                    <a:pt x="356" y="306"/>
                    <a:pt x="354" y="306"/>
                  </a:cubicBezTo>
                  <a:cubicBezTo>
                    <a:pt x="354" y="303"/>
                    <a:pt x="354" y="303"/>
                    <a:pt x="354" y="303"/>
                  </a:cubicBezTo>
                  <a:cubicBezTo>
                    <a:pt x="356" y="302"/>
                    <a:pt x="358" y="301"/>
                    <a:pt x="360" y="301"/>
                  </a:cubicBezTo>
                  <a:close/>
                  <a:moveTo>
                    <a:pt x="360" y="313"/>
                  </a:moveTo>
                  <a:cubicBezTo>
                    <a:pt x="360" y="319"/>
                    <a:pt x="360" y="319"/>
                    <a:pt x="360" y="319"/>
                  </a:cubicBezTo>
                  <a:cubicBezTo>
                    <a:pt x="358" y="320"/>
                    <a:pt x="356" y="321"/>
                    <a:pt x="354" y="322"/>
                  </a:cubicBezTo>
                  <a:cubicBezTo>
                    <a:pt x="354" y="318"/>
                    <a:pt x="354" y="318"/>
                    <a:pt x="354" y="318"/>
                  </a:cubicBezTo>
                  <a:cubicBezTo>
                    <a:pt x="355" y="318"/>
                    <a:pt x="356" y="317"/>
                    <a:pt x="358" y="316"/>
                  </a:cubicBezTo>
                  <a:cubicBezTo>
                    <a:pt x="357" y="315"/>
                    <a:pt x="355" y="315"/>
                    <a:pt x="354" y="314"/>
                  </a:cubicBezTo>
                  <a:cubicBezTo>
                    <a:pt x="354" y="308"/>
                    <a:pt x="354" y="308"/>
                    <a:pt x="354" y="308"/>
                  </a:cubicBezTo>
                  <a:cubicBezTo>
                    <a:pt x="356" y="310"/>
                    <a:pt x="357" y="311"/>
                    <a:pt x="360" y="313"/>
                  </a:cubicBezTo>
                  <a:close/>
                  <a:moveTo>
                    <a:pt x="360" y="378"/>
                  </a:moveTo>
                  <a:cubicBezTo>
                    <a:pt x="360" y="405"/>
                    <a:pt x="360" y="405"/>
                    <a:pt x="360" y="405"/>
                  </a:cubicBezTo>
                  <a:cubicBezTo>
                    <a:pt x="354" y="400"/>
                    <a:pt x="354" y="400"/>
                    <a:pt x="354" y="400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60" y="378"/>
                    <a:pt x="360" y="378"/>
                    <a:pt x="360" y="378"/>
                  </a:cubicBezTo>
                  <a:close/>
                  <a:moveTo>
                    <a:pt x="360" y="436"/>
                  </a:moveTo>
                  <a:cubicBezTo>
                    <a:pt x="360" y="457"/>
                    <a:pt x="360" y="457"/>
                    <a:pt x="360" y="457"/>
                  </a:cubicBezTo>
                  <a:cubicBezTo>
                    <a:pt x="354" y="462"/>
                    <a:pt x="354" y="462"/>
                    <a:pt x="354" y="462"/>
                  </a:cubicBezTo>
                  <a:cubicBezTo>
                    <a:pt x="354" y="457"/>
                    <a:pt x="354" y="457"/>
                    <a:pt x="354" y="457"/>
                  </a:cubicBezTo>
                  <a:cubicBezTo>
                    <a:pt x="356" y="450"/>
                    <a:pt x="358" y="443"/>
                    <a:pt x="360" y="436"/>
                  </a:cubicBezTo>
                  <a:close/>
                  <a:moveTo>
                    <a:pt x="360" y="485"/>
                  </a:moveTo>
                  <a:cubicBezTo>
                    <a:pt x="360" y="490"/>
                    <a:pt x="360" y="490"/>
                    <a:pt x="360" y="490"/>
                  </a:cubicBezTo>
                  <a:cubicBezTo>
                    <a:pt x="359" y="489"/>
                    <a:pt x="358" y="488"/>
                    <a:pt x="357" y="486"/>
                  </a:cubicBezTo>
                  <a:cubicBezTo>
                    <a:pt x="357" y="490"/>
                    <a:pt x="357" y="494"/>
                    <a:pt x="357" y="497"/>
                  </a:cubicBezTo>
                  <a:cubicBezTo>
                    <a:pt x="358" y="498"/>
                    <a:pt x="359" y="499"/>
                    <a:pt x="360" y="501"/>
                  </a:cubicBezTo>
                  <a:cubicBezTo>
                    <a:pt x="360" y="504"/>
                    <a:pt x="360" y="504"/>
                    <a:pt x="360" y="504"/>
                  </a:cubicBezTo>
                  <a:cubicBezTo>
                    <a:pt x="358" y="503"/>
                    <a:pt x="356" y="502"/>
                    <a:pt x="354" y="501"/>
                  </a:cubicBezTo>
                  <a:cubicBezTo>
                    <a:pt x="354" y="482"/>
                    <a:pt x="354" y="482"/>
                    <a:pt x="354" y="482"/>
                  </a:cubicBezTo>
                  <a:cubicBezTo>
                    <a:pt x="356" y="483"/>
                    <a:pt x="358" y="484"/>
                    <a:pt x="360" y="485"/>
                  </a:cubicBezTo>
                  <a:close/>
                  <a:moveTo>
                    <a:pt x="360" y="525"/>
                  </a:moveTo>
                  <a:cubicBezTo>
                    <a:pt x="360" y="554"/>
                    <a:pt x="360" y="554"/>
                    <a:pt x="360" y="554"/>
                  </a:cubicBezTo>
                  <a:cubicBezTo>
                    <a:pt x="359" y="554"/>
                    <a:pt x="359" y="554"/>
                    <a:pt x="359" y="554"/>
                  </a:cubicBezTo>
                  <a:cubicBezTo>
                    <a:pt x="356" y="559"/>
                    <a:pt x="357" y="561"/>
                    <a:pt x="357" y="568"/>
                  </a:cubicBezTo>
                  <a:cubicBezTo>
                    <a:pt x="358" y="568"/>
                    <a:pt x="359" y="569"/>
                    <a:pt x="360" y="569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58" y="593"/>
                    <a:pt x="358" y="593"/>
                    <a:pt x="355" y="591"/>
                  </a:cubicBezTo>
                  <a:cubicBezTo>
                    <a:pt x="355" y="588"/>
                    <a:pt x="354" y="584"/>
                    <a:pt x="354" y="581"/>
                  </a:cubicBezTo>
                  <a:cubicBezTo>
                    <a:pt x="354" y="540"/>
                    <a:pt x="354" y="540"/>
                    <a:pt x="354" y="540"/>
                  </a:cubicBezTo>
                  <a:cubicBezTo>
                    <a:pt x="356" y="535"/>
                    <a:pt x="358" y="530"/>
                    <a:pt x="360" y="525"/>
                  </a:cubicBezTo>
                  <a:close/>
                  <a:moveTo>
                    <a:pt x="360" y="608"/>
                  </a:moveTo>
                  <a:cubicBezTo>
                    <a:pt x="360" y="631"/>
                    <a:pt x="360" y="631"/>
                    <a:pt x="360" y="631"/>
                  </a:cubicBezTo>
                  <a:cubicBezTo>
                    <a:pt x="358" y="624"/>
                    <a:pt x="357" y="619"/>
                    <a:pt x="354" y="616"/>
                  </a:cubicBezTo>
                  <a:cubicBezTo>
                    <a:pt x="354" y="607"/>
                    <a:pt x="354" y="607"/>
                    <a:pt x="354" y="607"/>
                  </a:cubicBezTo>
                  <a:cubicBezTo>
                    <a:pt x="356" y="607"/>
                    <a:pt x="358" y="607"/>
                    <a:pt x="360" y="608"/>
                  </a:cubicBezTo>
                  <a:close/>
                  <a:moveTo>
                    <a:pt x="360" y="631"/>
                  </a:moveTo>
                  <a:cubicBezTo>
                    <a:pt x="360" y="637"/>
                    <a:pt x="360" y="637"/>
                    <a:pt x="360" y="637"/>
                  </a:cubicBezTo>
                  <a:cubicBezTo>
                    <a:pt x="358" y="636"/>
                    <a:pt x="356" y="636"/>
                    <a:pt x="354" y="636"/>
                  </a:cubicBezTo>
                  <a:cubicBezTo>
                    <a:pt x="354" y="631"/>
                    <a:pt x="354" y="631"/>
                    <a:pt x="354" y="631"/>
                  </a:cubicBezTo>
                  <a:cubicBezTo>
                    <a:pt x="355" y="631"/>
                    <a:pt x="355" y="631"/>
                    <a:pt x="355" y="631"/>
                  </a:cubicBezTo>
                  <a:cubicBezTo>
                    <a:pt x="360" y="631"/>
                    <a:pt x="360" y="631"/>
                    <a:pt x="360" y="631"/>
                  </a:cubicBezTo>
                  <a:close/>
                  <a:moveTo>
                    <a:pt x="360" y="748"/>
                  </a:moveTo>
                  <a:cubicBezTo>
                    <a:pt x="360" y="762"/>
                    <a:pt x="360" y="762"/>
                    <a:pt x="360" y="762"/>
                  </a:cubicBezTo>
                  <a:cubicBezTo>
                    <a:pt x="359" y="759"/>
                    <a:pt x="357" y="757"/>
                    <a:pt x="354" y="756"/>
                  </a:cubicBezTo>
                  <a:cubicBezTo>
                    <a:pt x="354" y="747"/>
                    <a:pt x="354" y="747"/>
                    <a:pt x="354" y="747"/>
                  </a:cubicBezTo>
                  <a:cubicBezTo>
                    <a:pt x="355" y="747"/>
                    <a:pt x="357" y="747"/>
                    <a:pt x="358" y="748"/>
                  </a:cubicBezTo>
                  <a:cubicBezTo>
                    <a:pt x="359" y="748"/>
                    <a:pt x="359" y="748"/>
                    <a:pt x="360" y="748"/>
                  </a:cubicBezTo>
                  <a:close/>
                  <a:moveTo>
                    <a:pt x="354" y="217"/>
                  </a:moveTo>
                  <a:cubicBezTo>
                    <a:pt x="354" y="209"/>
                    <a:pt x="354" y="209"/>
                    <a:pt x="354" y="209"/>
                  </a:cubicBezTo>
                  <a:cubicBezTo>
                    <a:pt x="355" y="209"/>
                    <a:pt x="355" y="209"/>
                    <a:pt x="355" y="209"/>
                  </a:cubicBezTo>
                  <a:cubicBezTo>
                    <a:pt x="356" y="211"/>
                    <a:pt x="356" y="211"/>
                    <a:pt x="356" y="215"/>
                  </a:cubicBezTo>
                  <a:cubicBezTo>
                    <a:pt x="356" y="215"/>
                    <a:pt x="355" y="216"/>
                    <a:pt x="354" y="217"/>
                  </a:cubicBezTo>
                  <a:close/>
                  <a:moveTo>
                    <a:pt x="349" y="4"/>
                  </a:moveTo>
                  <a:cubicBezTo>
                    <a:pt x="350" y="3"/>
                    <a:pt x="352" y="3"/>
                    <a:pt x="354" y="3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24"/>
                    <a:pt x="354" y="24"/>
                    <a:pt x="354" y="24"/>
                  </a:cubicBezTo>
                  <a:cubicBezTo>
                    <a:pt x="352" y="22"/>
                    <a:pt x="351" y="20"/>
                    <a:pt x="349" y="19"/>
                  </a:cubicBezTo>
                  <a:cubicBezTo>
                    <a:pt x="349" y="4"/>
                    <a:pt x="349" y="4"/>
                    <a:pt x="349" y="4"/>
                  </a:cubicBezTo>
                  <a:close/>
                  <a:moveTo>
                    <a:pt x="354" y="791"/>
                  </a:moveTo>
                  <a:cubicBezTo>
                    <a:pt x="352" y="791"/>
                    <a:pt x="350" y="791"/>
                    <a:pt x="349" y="791"/>
                  </a:cubicBezTo>
                  <a:cubicBezTo>
                    <a:pt x="349" y="778"/>
                    <a:pt x="349" y="778"/>
                    <a:pt x="349" y="778"/>
                  </a:cubicBezTo>
                  <a:cubicBezTo>
                    <a:pt x="350" y="780"/>
                    <a:pt x="352" y="781"/>
                    <a:pt x="354" y="782"/>
                  </a:cubicBezTo>
                  <a:cubicBezTo>
                    <a:pt x="354" y="791"/>
                    <a:pt x="354" y="791"/>
                    <a:pt x="354" y="791"/>
                  </a:cubicBezTo>
                  <a:close/>
                  <a:moveTo>
                    <a:pt x="354" y="41"/>
                  </a:moveTo>
                  <a:cubicBezTo>
                    <a:pt x="354" y="49"/>
                    <a:pt x="354" y="49"/>
                    <a:pt x="354" y="49"/>
                  </a:cubicBezTo>
                  <a:cubicBezTo>
                    <a:pt x="352" y="49"/>
                    <a:pt x="350" y="49"/>
                    <a:pt x="349" y="49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51" y="41"/>
                    <a:pt x="353" y="41"/>
                    <a:pt x="354" y="41"/>
                  </a:cubicBezTo>
                  <a:close/>
                  <a:moveTo>
                    <a:pt x="354" y="120"/>
                  </a:moveTo>
                  <a:cubicBezTo>
                    <a:pt x="354" y="139"/>
                    <a:pt x="354" y="139"/>
                    <a:pt x="354" y="139"/>
                  </a:cubicBezTo>
                  <a:cubicBezTo>
                    <a:pt x="352" y="140"/>
                    <a:pt x="351" y="140"/>
                    <a:pt x="349" y="140"/>
                  </a:cubicBezTo>
                  <a:cubicBezTo>
                    <a:pt x="349" y="119"/>
                    <a:pt x="349" y="119"/>
                    <a:pt x="349" y="119"/>
                  </a:cubicBezTo>
                  <a:cubicBezTo>
                    <a:pt x="350" y="119"/>
                    <a:pt x="352" y="119"/>
                    <a:pt x="354" y="120"/>
                  </a:cubicBezTo>
                  <a:close/>
                  <a:moveTo>
                    <a:pt x="354" y="169"/>
                  </a:moveTo>
                  <a:cubicBezTo>
                    <a:pt x="354" y="173"/>
                    <a:pt x="354" y="173"/>
                    <a:pt x="354" y="173"/>
                  </a:cubicBezTo>
                  <a:cubicBezTo>
                    <a:pt x="353" y="174"/>
                    <a:pt x="352" y="174"/>
                    <a:pt x="351" y="17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2" y="183"/>
                    <a:pt x="351" y="181"/>
                    <a:pt x="349" y="180"/>
                  </a:cubicBezTo>
                  <a:cubicBezTo>
                    <a:pt x="349" y="169"/>
                    <a:pt x="349" y="169"/>
                    <a:pt x="349" y="169"/>
                  </a:cubicBezTo>
                  <a:cubicBezTo>
                    <a:pt x="350" y="169"/>
                    <a:pt x="352" y="169"/>
                    <a:pt x="354" y="169"/>
                  </a:cubicBezTo>
                  <a:close/>
                  <a:moveTo>
                    <a:pt x="354" y="191"/>
                  </a:moveTo>
                  <a:cubicBezTo>
                    <a:pt x="354" y="196"/>
                    <a:pt x="354" y="196"/>
                    <a:pt x="354" y="196"/>
                  </a:cubicBezTo>
                  <a:cubicBezTo>
                    <a:pt x="352" y="196"/>
                    <a:pt x="350" y="196"/>
                    <a:pt x="349" y="197"/>
                  </a:cubicBezTo>
                  <a:cubicBezTo>
                    <a:pt x="349" y="192"/>
                    <a:pt x="349" y="192"/>
                    <a:pt x="349" y="192"/>
                  </a:cubicBezTo>
                  <a:cubicBezTo>
                    <a:pt x="350" y="192"/>
                    <a:pt x="352" y="192"/>
                    <a:pt x="354" y="191"/>
                  </a:cubicBezTo>
                  <a:close/>
                  <a:moveTo>
                    <a:pt x="354" y="209"/>
                  </a:moveTo>
                  <a:cubicBezTo>
                    <a:pt x="354" y="217"/>
                    <a:pt x="354" y="217"/>
                    <a:pt x="354" y="217"/>
                  </a:cubicBezTo>
                  <a:cubicBezTo>
                    <a:pt x="352" y="218"/>
                    <a:pt x="351" y="219"/>
                    <a:pt x="349" y="22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51" y="209"/>
                    <a:pt x="352" y="209"/>
                    <a:pt x="354" y="209"/>
                  </a:cubicBezTo>
                  <a:close/>
                  <a:moveTo>
                    <a:pt x="354" y="220"/>
                  </a:moveTo>
                  <a:cubicBezTo>
                    <a:pt x="354" y="293"/>
                    <a:pt x="354" y="293"/>
                    <a:pt x="354" y="293"/>
                  </a:cubicBezTo>
                  <a:cubicBezTo>
                    <a:pt x="353" y="294"/>
                    <a:pt x="351" y="295"/>
                    <a:pt x="349" y="29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1" y="281"/>
                    <a:pt x="353" y="278"/>
                    <a:pt x="353" y="273"/>
                  </a:cubicBezTo>
                  <a:cubicBezTo>
                    <a:pt x="352" y="274"/>
                    <a:pt x="350" y="274"/>
                    <a:pt x="349" y="275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1"/>
                    <a:pt x="350" y="241"/>
                    <a:pt x="350" y="241"/>
                  </a:cubicBezTo>
                  <a:cubicBezTo>
                    <a:pt x="349" y="241"/>
                    <a:pt x="349" y="241"/>
                    <a:pt x="349" y="241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50" y="222"/>
                    <a:pt x="352" y="221"/>
                    <a:pt x="354" y="220"/>
                  </a:cubicBezTo>
                  <a:close/>
                  <a:moveTo>
                    <a:pt x="354" y="303"/>
                  </a:moveTo>
                  <a:cubicBezTo>
                    <a:pt x="354" y="306"/>
                    <a:pt x="354" y="306"/>
                    <a:pt x="354" y="306"/>
                  </a:cubicBezTo>
                  <a:cubicBezTo>
                    <a:pt x="353" y="306"/>
                    <a:pt x="353" y="306"/>
                    <a:pt x="352" y="307"/>
                  </a:cubicBezTo>
                  <a:cubicBezTo>
                    <a:pt x="353" y="308"/>
                    <a:pt x="353" y="308"/>
                    <a:pt x="354" y="308"/>
                  </a:cubicBezTo>
                  <a:cubicBezTo>
                    <a:pt x="354" y="314"/>
                    <a:pt x="354" y="314"/>
                    <a:pt x="354" y="314"/>
                  </a:cubicBezTo>
                  <a:cubicBezTo>
                    <a:pt x="352" y="313"/>
                    <a:pt x="350" y="312"/>
                    <a:pt x="349" y="311"/>
                  </a:cubicBezTo>
                  <a:cubicBezTo>
                    <a:pt x="349" y="305"/>
                    <a:pt x="349" y="305"/>
                    <a:pt x="349" y="305"/>
                  </a:cubicBezTo>
                  <a:cubicBezTo>
                    <a:pt x="350" y="304"/>
                    <a:pt x="352" y="304"/>
                    <a:pt x="354" y="303"/>
                  </a:cubicBezTo>
                  <a:close/>
                  <a:moveTo>
                    <a:pt x="354" y="318"/>
                  </a:moveTo>
                  <a:cubicBezTo>
                    <a:pt x="354" y="322"/>
                    <a:pt x="354" y="322"/>
                    <a:pt x="354" y="322"/>
                  </a:cubicBezTo>
                  <a:cubicBezTo>
                    <a:pt x="352" y="323"/>
                    <a:pt x="350" y="325"/>
                    <a:pt x="349" y="326"/>
                  </a:cubicBezTo>
                  <a:cubicBezTo>
                    <a:pt x="349" y="319"/>
                    <a:pt x="349" y="319"/>
                    <a:pt x="349" y="319"/>
                  </a:cubicBezTo>
                  <a:cubicBezTo>
                    <a:pt x="350" y="319"/>
                    <a:pt x="350" y="319"/>
                    <a:pt x="350" y="319"/>
                  </a:cubicBezTo>
                  <a:cubicBezTo>
                    <a:pt x="352" y="319"/>
                    <a:pt x="353" y="319"/>
                    <a:pt x="354" y="318"/>
                  </a:cubicBezTo>
                  <a:close/>
                  <a:moveTo>
                    <a:pt x="354" y="378"/>
                  </a:moveTo>
                  <a:cubicBezTo>
                    <a:pt x="354" y="400"/>
                    <a:pt x="354" y="400"/>
                    <a:pt x="354" y="400"/>
                  </a:cubicBezTo>
                  <a:cubicBezTo>
                    <a:pt x="349" y="396"/>
                    <a:pt x="349" y="396"/>
                    <a:pt x="349" y="396"/>
                  </a:cubicBezTo>
                  <a:cubicBezTo>
                    <a:pt x="349" y="378"/>
                    <a:pt x="349" y="378"/>
                    <a:pt x="349" y="378"/>
                  </a:cubicBezTo>
                  <a:cubicBezTo>
                    <a:pt x="354" y="378"/>
                    <a:pt x="354" y="378"/>
                    <a:pt x="354" y="378"/>
                  </a:cubicBezTo>
                  <a:close/>
                  <a:moveTo>
                    <a:pt x="354" y="457"/>
                  </a:moveTo>
                  <a:cubicBezTo>
                    <a:pt x="354" y="462"/>
                    <a:pt x="354" y="462"/>
                    <a:pt x="354" y="462"/>
                  </a:cubicBezTo>
                  <a:cubicBezTo>
                    <a:pt x="352" y="463"/>
                    <a:pt x="352" y="463"/>
                    <a:pt x="352" y="463"/>
                  </a:cubicBezTo>
                  <a:cubicBezTo>
                    <a:pt x="354" y="457"/>
                    <a:pt x="354" y="457"/>
                    <a:pt x="354" y="457"/>
                  </a:cubicBezTo>
                  <a:close/>
                  <a:moveTo>
                    <a:pt x="354" y="482"/>
                  </a:moveTo>
                  <a:cubicBezTo>
                    <a:pt x="354" y="501"/>
                    <a:pt x="354" y="501"/>
                    <a:pt x="354" y="501"/>
                  </a:cubicBezTo>
                  <a:cubicBezTo>
                    <a:pt x="352" y="501"/>
                    <a:pt x="350" y="500"/>
                    <a:pt x="349" y="499"/>
                  </a:cubicBezTo>
                  <a:cubicBezTo>
                    <a:pt x="349" y="496"/>
                    <a:pt x="349" y="496"/>
                    <a:pt x="349" y="496"/>
                  </a:cubicBezTo>
                  <a:cubicBezTo>
                    <a:pt x="349" y="496"/>
                    <a:pt x="349" y="497"/>
                    <a:pt x="350" y="497"/>
                  </a:cubicBezTo>
                  <a:cubicBezTo>
                    <a:pt x="351" y="497"/>
                    <a:pt x="351" y="497"/>
                    <a:pt x="352" y="497"/>
                  </a:cubicBezTo>
                  <a:cubicBezTo>
                    <a:pt x="351" y="491"/>
                    <a:pt x="352" y="487"/>
                    <a:pt x="349" y="483"/>
                  </a:cubicBezTo>
                  <a:cubicBezTo>
                    <a:pt x="349" y="479"/>
                    <a:pt x="349" y="479"/>
                    <a:pt x="349" y="479"/>
                  </a:cubicBezTo>
                  <a:cubicBezTo>
                    <a:pt x="350" y="480"/>
                    <a:pt x="352" y="481"/>
                    <a:pt x="354" y="482"/>
                  </a:cubicBezTo>
                  <a:close/>
                  <a:moveTo>
                    <a:pt x="354" y="540"/>
                  </a:moveTo>
                  <a:cubicBezTo>
                    <a:pt x="354" y="581"/>
                    <a:pt x="354" y="581"/>
                    <a:pt x="354" y="581"/>
                  </a:cubicBezTo>
                  <a:cubicBezTo>
                    <a:pt x="354" y="579"/>
                    <a:pt x="354" y="579"/>
                    <a:pt x="354" y="579"/>
                  </a:cubicBezTo>
                  <a:cubicBezTo>
                    <a:pt x="352" y="579"/>
                    <a:pt x="350" y="578"/>
                    <a:pt x="349" y="578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1" y="551"/>
                    <a:pt x="352" y="546"/>
                    <a:pt x="354" y="540"/>
                  </a:cubicBezTo>
                  <a:close/>
                  <a:moveTo>
                    <a:pt x="354" y="607"/>
                  </a:moveTo>
                  <a:cubicBezTo>
                    <a:pt x="354" y="616"/>
                    <a:pt x="354" y="616"/>
                    <a:pt x="354" y="616"/>
                  </a:cubicBezTo>
                  <a:cubicBezTo>
                    <a:pt x="353" y="614"/>
                    <a:pt x="351" y="613"/>
                    <a:pt x="349" y="612"/>
                  </a:cubicBezTo>
                  <a:cubicBezTo>
                    <a:pt x="349" y="606"/>
                    <a:pt x="349" y="606"/>
                    <a:pt x="349" y="606"/>
                  </a:cubicBezTo>
                  <a:cubicBezTo>
                    <a:pt x="350" y="606"/>
                    <a:pt x="352" y="606"/>
                    <a:pt x="354" y="607"/>
                  </a:cubicBezTo>
                  <a:close/>
                  <a:moveTo>
                    <a:pt x="354" y="631"/>
                  </a:moveTo>
                  <a:cubicBezTo>
                    <a:pt x="354" y="636"/>
                    <a:pt x="354" y="636"/>
                    <a:pt x="354" y="636"/>
                  </a:cubicBezTo>
                  <a:cubicBezTo>
                    <a:pt x="352" y="636"/>
                    <a:pt x="350" y="635"/>
                    <a:pt x="349" y="635"/>
                  </a:cubicBezTo>
                  <a:cubicBezTo>
                    <a:pt x="349" y="628"/>
                    <a:pt x="349" y="628"/>
                    <a:pt x="349" y="628"/>
                  </a:cubicBezTo>
                  <a:cubicBezTo>
                    <a:pt x="350" y="629"/>
                    <a:pt x="352" y="630"/>
                    <a:pt x="354" y="631"/>
                  </a:cubicBezTo>
                  <a:close/>
                  <a:moveTo>
                    <a:pt x="354" y="747"/>
                  </a:moveTo>
                  <a:cubicBezTo>
                    <a:pt x="354" y="756"/>
                    <a:pt x="354" y="756"/>
                    <a:pt x="354" y="756"/>
                  </a:cubicBezTo>
                  <a:cubicBezTo>
                    <a:pt x="352" y="755"/>
                    <a:pt x="351" y="755"/>
                    <a:pt x="349" y="754"/>
                  </a:cubicBezTo>
                  <a:cubicBezTo>
                    <a:pt x="349" y="745"/>
                    <a:pt x="349" y="745"/>
                    <a:pt x="349" y="745"/>
                  </a:cubicBezTo>
                  <a:cubicBezTo>
                    <a:pt x="350" y="746"/>
                    <a:pt x="352" y="746"/>
                    <a:pt x="354" y="747"/>
                  </a:cubicBezTo>
                  <a:close/>
                  <a:moveTo>
                    <a:pt x="344" y="5"/>
                  </a:moveTo>
                  <a:cubicBezTo>
                    <a:pt x="345" y="4"/>
                    <a:pt x="347" y="4"/>
                    <a:pt x="349" y="4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47" y="18"/>
                    <a:pt x="346" y="17"/>
                    <a:pt x="344" y="16"/>
                  </a:cubicBezTo>
                  <a:cubicBezTo>
                    <a:pt x="344" y="5"/>
                    <a:pt x="344" y="5"/>
                    <a:pt x="344" y="5"/>
                  </a:cubicBezTo>
                  <a:close/>
                  <a:moveTo>
                    <a:pt x="349" y="791"/>
                  </a:moveTo>
                  <a:cubicBezTo>
                    <a:pt x="347" y="791"/>
                    <a:pt x="345" y="790"/>
                    <a:pt x="344" y="790"/>
                  </a:cubicBezTo>
                  <a:cubicBezTo>
                    <a:pt x="344" y="772"/>
                    <a:pt x="344" y="772"/>
                    <a:pt x="344" y="772"/>
                  </a:cubicBezTo>
                  <a:cubicBezTo>
                    <a:pt x="345" y="774"/>
                    <a:pt x="347" y="776"/>
                    <a:pt x="349" y="778"/>
                  </a:cubicBezTo>
                  <a:cubicBezTo>
                    <a:pt x="349" y="791"/>
                    <a:pt x="349" y="791"/>
                    <a:pt x="349" y="791"/>
                  </a:cubicBezTo>
                  <a:close/>
                  <a:moveTo>
                    <a:pt x="349" y="42"/>
                  </a:moveTo>
                  <a:cubicBezTo>
                    <a:pt x="349" y="49"/>
                    <a:pt x="349" y="49"/>
                    <a:pt x="349" y="49"/>
                  </a:cubicBezTo>
                  <a:cubicBezTo>
                    <a:pt x="344" y="50"/>
                    <a:pt x="344" y="50"/>
                    <a:pt x="344" y="50"/>
                  </a:cubicBezTo>
                  <a:cubicBezTo>
                    <a:pt x="344" y="41"/>
                    <a:pt x="344" y="41"/>
                    <a:pt x="344" y="41"/>
                  </a:cubicBezTo>
                  <a:cubicBezTo>
                    <a:pt x="344" y="41"/>
                    <a:pt x="345" y="41"/>
                    <a:pt x="345" y="42"/>
                  </a:cubicBezTo>
                  <a:cubicBezTo>
                    <a:pt x="349" y="42"/>
                    <a:pt x="349" y="42"/>
                    <a:pt x="349" y="42"/>
                  </a:cubicBezTo>
                  <a:close/>
                  <a:moveTo>
                    <a:pt x="349" y="119"/>
                  </a:moveTo>
                  <a:cubicBezTo>
                    <a:pt x="349" y="140"/>
                    <a:pt x="349" y="140"/>
                    <a:pt x="349" y="140"/>
                  </a:cubicBezTo>
                  <a:cubicBezTo>
                    <a:pt x="347" y="140"/>
                    <a:pt x="346" y="140"/>
                    <a:pt x="344" y="140"/>
                  </a:cubicBezTo>
                  <a:cubicBezTo>
                    <a:pt x="344" y="118"/>
                    <a:pt x="344" y="118"/>
                    <a:pt x="344" y="118"/>
                  </a:cubicBezTo>
                  <a:cubicBezTo>
                    <a:pt x="345" y="118"/>
                    <a:pt x="347" y="118"/>
                    <a:pt x="349" y="119"/>
                  </a:cubicBezTo>
                  <a:close/>
                  <a:moveTo>
                    <a:pt x="349" y="169"/>
                  </a:moveTo>
                  <a:cubicBezTo>
                    <a:pt x="349" y="180"/>
                    <a:pt x="349" y="180"/>
                    <a:pt x="349" y="180"/>
                  </a:cubicBezTo>
                  <a:cubicBezTo>
                    <a:pt x="347" y="179"/>
                    <a:pt x="346" y="179"/>
                    <a:pt x="344" y="179"/>
                  </a:cubicBezTo>
                  <a:cubicBezTo>
                    <a:pt x="344" y="171"/>
                    <a:pt x="344" y="171"/>
                    <a:pt x="344" y="171"/>
                  </a:cubicBezTo>
                  <a:cubicBezTo>
                    <a:pt x="345" y="170"/>
                    <a:pt x="347" y="170"/>
                    <a:pt x="349" y="169"/>
                  </a:cubicBezTo>
                  <a:close/>
                  <a:moveTo>
                    <a:pt x="349" y="192"/>
                  </a:moveTo>
                  <a:cubicBezTo>
                    <a:pt x="349" y="197"/>
                    <a:pt x="349" y="197"/>
                    <a:pt x="349" y="197"/>
                  </a:cubicBezTo>
                  <a:cubicBezTo>
                    <a:pt x="347" y="197"/>
                    <a:pt x="345" y="198"/>
                    <a:pt x="344" y="198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5" y="191"/>
                    <a:pt x="346" y="192"/>
                    <a:pt x="346" y="192"/>
                  </a:cubicBezTo>
                  <a:cubicBezTo>
                    <a:pt x="349" y="192"/>
                    <a:pt x="349" y="192"/>
                    <a:pt x="349" y="192"/>
                  </a:cubicBezTo>
                  <a:close/>
                  <a:moveTo>
                    <a:pt x="349" y="210"/>
                  </a:moveTo>
                  <a:cubicBezTo>
                    <a:pt x="349" y="220"/>
                    <a:pt x="349" y="220"/>
                    <a:pt x="349" y="220"/>
                  </a:cubicBezTo>
                  <a:cubicBezTo>
                    <a:pt x="347" y="220"/>
                    <a:pt x="346" y="221"/>
                    <a:pt x="344" y="222"/>
                  </a:cubicBezTo>
                  <a:cubicBezTo>
                    <a:pt x="344" y="211"/>
                    <a:pt x="344" y="211"/>
                    <a:pt x="344" y="211"/>
                  </a:cubicBezTo>
                  <a:cubicBezTo>
                    <a:pt x="346" y="210"/>
                    <a:pt x="347" y="210"/>
                    <a:pt x="349" y="210"/>
                  </a:cubicBezTo>
                  <a:close/>
                  <a:moveTo>
                    <a:pt x="349" y="222"/>
                  </a:moveTo>
                  <a:cubicBezTo>
                    <a:pt x="349" y="241"/>
                    <a:pt x="349" y="241"/>
                    <a:pt x="349" y="241"/>
                  </a:cubicBezTo>
                  <a:cubicBezTo>
                    <a:pt x="347" y="241"/>
                    <a:pt x="346" y="241"/>
                    <a:pt x="344" y="241"/>
                  </a:cubicBezTo>
                  <a:cubicBezTo>
                    <a:pt x="344" y="234"/>
                    <a:pt x="344" y="234"/>
                    <a:pt x="344" y="234"/>
                  </a:cubicBezTo>
                  <a:cubicBezTo>
                    <a:pt x="345" y="234"/>
                    <a:pt x="346" y="233"/>
                    <a:pt x="348" y="233"/>
                  </a:cubicBezTo>
                  <a:cubicBezTo>
                    <a:pt x="348" y="232"/>
                    <a:pt x="348" y="232"/>
                    <a:pt x="348" y="231"/>
                  </a:cubicBezTo>
                  <a:cubicBezTo>
                    <a:pt x="346" y="231"/>
                    <a:pt x="345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ubicBezTo>
                    <a:pt x="349" y="222"/>
                    <a:pt x="349" y="222"/>
                    <a:pt x="349" y="222"/>
                  </a:cubicBezTo>
                  <a:close/>
                  <a:moveTo>
                    <a:pt x="349" y="242"/>
                  </a:moveTo>
                  <a:cubicBezTo>
                    <a:pt x="349" y="275"/>
                    <a:pt x="349" y="275"/>
                    <a:pt x="349" y="275"/>
                  </a:cubicBezTo>
                  <a:cubicBezTo>
                    <a:pt x="347" y="275"/>
                    <a:pt x="345" y="276"/>
                    <a:pt x="344" y="27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45"/>
                    <a:pt x="344" y="245"/>
                    <a:pt x="344" y="245"/>
                  </a:cubicBezTo>
                  <a:cubicBezTo>
                    <a:pt x="345" y="244"/>
                    <a:pt x="347" y="243"/>
                    <a:pt x="349" y="242"/>
                  </a:cubicBezTo>
                  <a:close/>
                  <a:moveTo>
                    <a:pt x="349" y="283"/>
                  </a:moveTo>
                  <a:cubicBezTo>
                    <a:pt x="349" y="295"/>
                    <a:pt x="349" y="295"/>
                    <a:pt x="349" y="295"/>
                  </a:cubicBezTo>
                  <a:cubicBezTo>
                    <a:pt x="348" y="295"/>
                    <a:pt x="347" y="295"/>
                    <a:pt x="346" y="295"/>
                  </a:cubicBezTo>
                  <a:cubicBezTo>
                    <a:pt x="345" y="295"/>
                    <a:pt x="345" y="294"/>
                    <a:pt x="344" y="294"/>
                  </a:cubicBezTo>
                  <a:cubicBezTo>
                    <a:pt x="344" y="285"/>
                    <a:pt x="344" y="285"/>
                    <a:pt x="344" y="285"/>
                  </a:cubicBezTo>
                  <a:cubicBezTo>
                    <a:pt x="346" y="284"/>
                    <a:pt x="347" y="283"/>
                    <a:pt x="349" y="283"/>
                  </a:cubicBezTo>
                  <a:close/>
                  <a:moveTo>
                    <a:pt x="349" y="305"/>
                  </a:moveTo>
                  <a:cubicBezTo>
                    <a:pt x="349" y="311"/>
                    <a:pt x="349" y="311"/>
                    <a:pt x="349" y="311"/>
                  </a:cubicBezTo>
                  <a:cubicBezTo>
                    <a:pt x="347" y="311"/>
                    <a:pt x="345" y="311"/>
                    <a:pt x="344" y="312"/>
                  </a:cubicBezTo>
                  <a:cubicBezTo>
                    <a:pt x="344" y="307"/>
                    <a:pt x="344" y="307"/>
                    <a:pt x="344" y="307"/>
                  </a:cubicBezTo>
                  <a:cubicBezTo>
                    <a:pt x="346" y="306"/>
                    <a:pt x="347" y="306"/>
                    <a:pt x="349" y="305"/>
                  </a:cubicBezTo>
                  <a:close/>
                  <a:moveTo>
                    <a:pt x="349" y="319"/>
                  </a:moveTo>
                  <a:cubicBezTo>
                    <a:pt x="349" y="326"/>
                    <a:pt x="349" y="326"/>
                    <a:pt x="349" y="326"/>
                  </a:cubicBezTo>
                  <a:cubicBezTo>
                    <a:pt x="348" y="326"/>
                    <a:pt x="348" y="327"/>
                    <a:pt x="348" y="327"/>
                  </a:cubicBezTo>
                  <a:cubicBezTo>
                    <a:pt x="346" y="327"/>
                    <a:pt x="345" y="328"/>
                    <a:pt x="344" y="329"/>
                  </a:cubicBezTo>
                  <a:cubicBezTo>
                    <a:pt x="344" y="324"/>
                    <a:pt x="344" y="324"/>
                    <a:pt x="344" y="324"/>
                  </a:cubicBezTo>
                  <a:cubicBezTo>
                    <a:pt x="345" y="324"/>
                    <a:pt x="346" y="323"/>
                    <a:pt x="348" y="322"/>
                  </a:cubicBezTo>
                  <a:cubicBezTo>
                    <a:pt x="346" y="321"/>
                    <a:pt x="345" y="321"/>
                    <a:pt x="344" y="320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7"/>
                    <a:pt x="347" y="318"/>
                    <a:pt x="349" y="319"/>
                  </a:cubicBezTo>
                  <a:close/>
                  <a:moveTo>
                    <a:pt x="349" y="378"/>
                  </a:moveTo>
                  <a:cubicBezTo>
                    <a:pt x="349" y="396"/>
                    <a:pt x="349" y="396"/>
                    <a:pt x="349" y="396"/>
                  </a:cubicBezTo>
                  <a:cubicBezTo>
                    <a:pt x="344" y="393"/>
                    <a:pt x="344" y="393"/>
                    <a:pt x="344" y="393"/>
                  </a:cubicBezTo>
                  <a:cubicBezTo>
                    <a:pt x="344" y="378"/>
                    <a:pt x="344" y="378"/>
                    <a:pt x="344" y="378"/>
                  </a:cubicBezTo>
                  <a:cubicBezTo>
                    <a:pt x="349" y="378"/>
                    <a:pt x="349" y="378"/>
                    <a:pt x="349" y="378"/>
                  </a:cubicBezTo>
                  <a:close/>
                  <a:moveTo>
                    <a:pt x="349" y="479"/>
                  </a:moveTo>
                  <a:cubicBezTo>
                    <a:pt x="349" y="483"/>
                    <a:pt x="349" y="483"/>
                    <a:pt x="349" y="483"/>
                  </a:cubicBezTo>
                  <a:cubicBezTo>
                    <a:pt x="348" y="482"/>
                    <a:pt x="347" y="481"/>
                    <a:pt x="346" y="481"/>
                  </a:cubicBezTo>
                  <a:cubicBezTo>
                    <a:pt x="345" y="488"/>
                    <a:pt x="344" y="491"/>
                    <a:pt x="349" y="496"/>
                  </a:cubicBezTo>
                  <a:cubicBezTo>
                    <a:pt x="349" y="499"/>
                    <a:pt x="349" y="499"/>
                    <a:pt x="349" y="499"/>
                  </a:cubicBezTo>
                  <a:cubicBezTo>
                    <a:pt x="347" y="498"/>
                    <a:pt x="345" y="498"/>
                    <a:pt x="344" y="497"/>
                  </a:cubicBezTo>
                  <a:cubicBezTo>
                    <a:pt x="344" y="476"/>
                    <a:pt x="344" y="476"/>
                    <a:pt x="344" y="476"/>
                  </a:cubicBezTo>
                  <a:cubicBezTo>
                    <a:pt x="345" y="477"/>
                    <a:pt x="347" y="478"/>
                    <a:pt x="349" y="479"/>
                  </a:cubicBezTo>
                  <a:close/>
                  <a:moveTo>
                    <a:pt x="349" y="556"/>
                  </a:moveTo>
                  <a:cubicBezTo>
                    <a:pt x="349" y="578"/>
                    <a:pt x="349" y="578"/>
                    <a:pt x="349" y="578"/>
                  </a:cubicBezTo>
                  <a:cubicBezTo>
                    <a:pt x="348" y="578"/>
                    <a:pt x="348" y="578"/>
                    <a:pt x="348" y="578"/>
                  </a:cubicBezTo>
                  <a:cubicBezTo>
                    <a:pt x="346" y="582"/>
                    <a:pt x="345" y="585"/>
                    <a:pt x="344" y="588"/>
                  </a:cubicBezTo>
                  <a:cubicBezTo>
                    <a:pt x="344" y="564"/>
                    <a:pt x="344" y="564"/>
                    <a:pt x="344" y="564"/>
                  </a:cubicBezTo>
                  <a:cubicBezTo>
                    <a:pt x="345" y="563"/>
                    <a:pt x="346" y="562"/>
                    <a:pt x="347" y="560"/>
                  </a:cubicBezTo>
                  <a:cubicBezTo>
                    <a:pt x="347" y="559"/>
                    <a:pt x="348" y="558"/>
                    <a:pt x="349" y="556"/>
                  </a:cubicBezTo>
                  <a:close/>
                  <a:moveTo>
                    <a:pt x="349" y="606"/>
                  </a:moveTo>
                  <a:cubicBezTo>
                    <a:pt x="349" y="612"/>
                    <a:pt x="349" y="612"/>
                    <a:pt x="349" y="612"/>
                  </a:cubicBezTo>
                  <a:cubicBezTo>
                    <a:pt x="347" y="611"/>
                    <a:pt x="346" y="611"/>
                    <a:pt x="344" y="610"/>
                  </a:cubicBezTo>
                  <a:cubicBezTo>
                    <a:pt x="344" y="605"/>
                    <a:pt x="344" y="605"/>
                    <a:pt x="344" y="605"/>
                  </a:cubicBezTo>
                  <a:cubicBezTo>
                    <a:pt x="345" y="605"/>
                    <a:pt x="347" y="606"/>
                    <a:pt x="349" y="606"/>
                  </a:cubicBezTo>
                  <a:close/>
                  <a:moveTo>
                    <a:pt x="349" y="628"/>
                  </a:moveTo>
                  <a:cubicBezTo>
                    <a:pt x="349" y="635"/>
                    <a:pt x="349" y="635"/>
                    <a:pt x="349" y="635"/>
                  </a:cubicBezTo>
                  <a:cubicBezTo>
                    <a:pt x="347" y="635"/>
                    <a:pt x="345" y="634"/>
                    <a:pt x="344" y="634"/>
                  </a:cubicBezTo>
                  <a:cubicBezTo>
                    <a:pt x="344" y="614"/>
                    <a:pt x="344" y="614"/>
                    <a:pt x="344" y="614"/>
                  </a:cubicBezTo>
                  <a:cubicBezTo>
                    <a:pt x="345" y="619"/>
                    <a:pt x="346" y="623"/>
                    <a:pt x="348" y="628"/>
                  </a:cubicBezTo>
                  <a:cubicBezTo>
                    <a:pt x="349" y="628"/>
                    <a:pt x="349" y="628"/>
                    <a:pt x="349" y="628"/>
                  </a:cubicBezTo>
                  <a:close/>
                  <a:moveTo>
                    <a:pt x="349" y="745"/>
                  </a:moveTo>
                  <a:cubicBezTo>
                    <a:pt x="349" y="754"/>
                    <a:pt x="349" y="754"/>
                    <a:pt x="349" y="754"/>
                  </a:cubicBezTo>
                  <a:cubicBezTo>
                    <a:pt x="347" y="753"/>
                    <a:pt x="346" y="753"/>
                    <a:pt x="344" y="753"/>
                  </a:cubicBezTo>
                  <a:cubicBezTo>
                    <a:pt x="344" y="745"/>
                    <a:pt x="344" y="745"/>
                    <a:pt x="344" y="745"/>
                  </a:cubicBezTo>
                  <a:cubicBezTo>
                    <a:pt x="345" y="745"/>
                    <a:pt x="347" y="745"/>
                    <a:pt x="349" y="745"/>
                  </a:cubicBezTo>
                  <a:close/>
                  <a:moveTo>
                    <a:pt x="344" y="685"/>
                  </a:moveTo>
                  <a:cubicBezTo>
                    <a:pt x="344" y="667"/>
                    <a:pt x="344" y="667"/>
                    <a:pt x="344" y="667"/>
                  </a:cubicBezTo>
                  <a:cubicBezTo>
                    <a:pt x="344" y="667"/>
                    <a:pt x="345" y="667"/>
                    <a:pt x="345" y="667"/>
                  </a:cubicBezTo>
                  <a:cubicBezTo>
                    <a:pt x="346" y="671"/>
                    <a:pt x="345" y="678"/>
                    <a:pt x="344" y="685"/>
                  </a:cubicBezTo>
                  <a:close/>
                  <a:moveTo>
                    <a:pt x="344" y="540"/>
                  </a:moveTo>
                  <a:cubicBezTo>
                    <a:pt x="344" y="534"/>
                    <a:pt x="344" y="534"/>
                    <a:pt x="344" y="534"/>
                  </a:cubicBezTo>
                  <a:cubicBezTo>
                    <a:pt x="345" y="534"/>
                    <a:pt x="346" y="534"/>
                    <a:pt x="348" y="535"/>
                  </a:cubicBezTo>
                  <a:cubicBezTo>
                    <a:pt x="347" y="537"/>
                    <a:pt x="346" y="538"/>
                    <a:pt x="344" y="540"/>
                  </a:cubicBezTo>
                  <a:close/>
                  <a:moveTo>
                    <a:pt x="337" y="6"/>
                  </a:moveTo>
                  <a:cubicBezTo>
                    <a:pt x="339" y="5"/>
                    <a:pt x="342" y="5"/>
                    <a:pt x="344" y="5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2" y="16"/>
                    <a:pt x="339" y="15"/>
                    <a:pt x="337" y="14"/>
                  </a:cubicBezTo>
                  <a:cubicBezTo>
                    <a:pt x="337" y="6"/>
                    <a:pt x="337" y="6"/>
                    <a:pt x="337" y="6"/>
                  </a:cubicBezTo>
                  <a:close/>
                  <a:moveTo>
                    <a:pt x="344" y="790"/>
                  </a:moveTo>
                  <a:cubicBezTo>
                    <a:pt x="342" y="790"/>
                    <a:pt x="339" y="789"/>
                    <a:pt x="337" y="789"/>
                  </a:cubicBezTo>
                  <a:cubicBezTo>
                    <a:pt x="337" y="781"/>
                    <a:pt x="337" y="781"/>
                    <a:pt x="337" y="781"/>
                  </a:cubicBezTo>
                  <a:cubicBezTo>
                    <a:pt x="338" y="781"/>
                    <a:pt x="338" y="781"/>
                    <a:pt x="338" y="781"/>
                  </a:cubicBezTo>
                  <a:cubicBezTo>
                    <a:pt x="338" y="780"/>
                    <a:pt x="337" y="779"/>
                    <a:pt x="337" y="778"/>
                  </a:cubicBezTo>
                  <a:cubicBezTo>
                    <a:pt x="337" y="755"/>
                    <a:pt x="337" y="755"/>
                    <a:pt x="337" y="755"/>
                  </a:cubicBezTo>
                  <a:cubicBezTo>
                    <a:pt x="340" y="762"/>
                    <a:pt x="342" y="768"/>
                    <a:pt x="344" y="772"/>
                  </a:cubicBezTo>
                  <a:cubicBezTo>
                    <a:pt x="344" y="790"/>
                    <a:pt x="344" y="790"/>
                    <a:pt x="344" y="790"/>
                  </a:cubicBezTo>
                  <a:close/>
                  <a:moveTo>
                    <a:pt x="344" y="41"/>
                  </a:moveTo>
                  <a:cubicBezTo>
                    <a:pt x="344" y="50"/>
                    <a:pt x="344" y="50"/>
                    <a:pt x="344" y="50"/>
                  </a:cubicBezTo>
                  <a:cubicBezTo>
                    <a:pt x="342" y="50"/>
                    <a:pt x="339" y="51"/>
                    <a:pt x="337" y="51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9" y="37"/>
                    <a:pt x="342" y="39"/>
                    <a:pt x="344" y="41"/>
                  </a:cubicBezTo>
                  <a:close/>
                  <a:moveTo>
                    <a:pt x="344" y="118"/>
                  </a:moveTo>
                  <a:cubicBezTo>
                    <a:pt x="344" y="140"/>
                    <a:pt x="344" y="140"/>
                    <a:pt x="344" y="140"/>
                  </a:cubicBezTo>
                  <a:cubicBezTo>
                    <a:pt x="343" y="140"/>
                    <a:pt x="343" y="140"/>
                    <a:pt x="343" y="140"/>
                  </a:cubicBezTo>
                  <a:cubicBezTo>
                    <a:pt x="341" y="139"/>
                    <a:pt x="339" y="137"/>
                    <a:pt x="337" y="136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39" y="117"/>
                    <a:pt x="342" y="117"/>
                    <a:pt x="344" y="118"/>
                  </a:cubicBezTo>
                  <a:close/>
                  <a:moveTo>
                    <a:pt x="344" y="171"/>
                  </a:moveTo>
                  <a:cubicBezTo>
                    <a:pt x="344" y="179"/>
                    <a:pt x="344" y="179"/>
                    <a:pt x="344" y="179"/>
                  </a:cubicBezTo>
                  <a:cubicBezTo>
                    <a:pt x="342" y="178"/>
                    <a:pt x="339" y="178"/>
                    <a:pt x="337" y="178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9" y="171"/>
                    <a:pt x="342" y="171"/>
                    <a:pt x="344" y="171"/>
                  </a:cubicBezTo>
                  <a:close/>
                  <a:moveTo>
                    <a:pt x="344" y="190"/>
                  </a:moveTo>
                  <a:cubicBezTo>
                    <a:pt x="344" y="198"/>
                    <a:pt x="344" y="198"/>
                    <a:pt x="344" y="198"/>
                  </a:cubicBezTo>
                  <a:cubicBezTo>
                    <a:pt x="342" y="199"/>
                    <a:pt x="339" y="200"/>
                    <a:pt x="337" y="201"/>
                  </a:cubicBezTo>
                  <a:cubicBezTo>
                    <a:pt x="337" y="201"/>
                    <a:pt x="337" y="201"/>
                    <a:pt x="337" y="201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8" y="195"/>
                    <a:pt x="338" y="194"/>
                    <a:pt x="339" y="194"/>
                  </a:cubicBezTo>
                  <a:cubicBezTo>
                    <a:pt x="338" y="193"/>
                    <a:pt x="338" y="193"/>
                    <a:pt x="337" y="192"/>
                  </a:cubicBezTo>
                  <a:cubicBezTo>
                    <a:pt x="337" y="185"/>
                    <a:pt x="337" y="185"/>
                    <a:pt x="337" y="185"/>
                  </a:cubicBezTo>
                  <a:cubicBezTo>
                    <a:pt x="339" y="187"/>
                    <a:pt x="342" y="189"/>
                    <a:pt x="344" y="190"/>
                  </a:cubicBezTo>
                  <a:close/>
                  <a:moveTo>
                    <a:pt x="344" y="211"/>
                  </a:moveTo>
                  <a:cubicBezTo>
                    <a:pt x="344" y="222"/>
                    <a:pt x="344" y="222"/>
                    <a:pt x="344" y="222"/>
                  </a:cubicBezTo>
                  <a:cubicBezTo>
                    <a:pt x="342" y="222"/>
                    <a:pt x="339" y="223"/>
                    <a:pt x="337" y="224"/>
                  </a:cubicBezTo>
                  <a:cubicBezTo>
                    <a:pt x="337" y="213"/>
                    <a:pt x="337" y="213"/>
                    <a:pt x="337" y="213"/>
                  </a:cubicBezTo>
                  <a:cubicBezTo>
                    <a:pt x="339" y="212"/>
                    <a:pt x="342" y="211"/>
                    <a:pt x="344" y="211"/>
                  </a:cubicBezTo>
                  <a:close/>
                  <a:moveTo>
                    <a:pt x="344" y="224"/>
                  </a:move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9" y="233"/>
                    <a:pt x="342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lose/>
                  <a:moveTo>
                    <a:pt x="344" y="234"/>
                  </a:moveTo>
                  <a:cubicBezTo>
                    <a:pt x="344" y="241"/>
                    <a:pt x="344" y="241"/>
                    <a:pt x="344" y="241"/>
                  </a:cubicBezTo>
                  <a:cubicBezTo>
                    <a:pt x="342" y="242"/>
                    <a:pt x="339" y="243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ubicBezTo>
                    <a:pt x="339" y="236"/>
                    <a:pt x="342" y="235"/>
                    <a:pt x="344" y="234"/>
                  </a:cubicBezTo>
                  <a:close/>
                  <a:moveTo>
                    <a:pt x="344" y="245"/>
                  </a:moveTo>
                  <a:cubicBezTo>
                    <a:pt x="344" y="267"/>
                    <a:pt x="344" y="267"/>
                    <a:pt x="344" y="267"/>
                  </a:cubicBezTo>
                  <a:cubicBezTo>
                    <a:pt x="343" y="266"/>
                    <a:pt x="343" y="266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9" y="247"/>
                    <a:pt x="342" y="246"/>
                    <a:pt x="344" y="245"/>
                  </a:cubicBezTo>
                  <a:close/>
                  <a:moveTo>
                    <a:pt x="344" y="267"/>
                  </a:moveTo>
                  <a:cubicBezTo>
                    <a:pt x="344" y="277"/>
                    <a:pt x="344" y="277"/>
                    <a:pt x="344" y="277"/>
                  </a:cubicBezTo>
                  <a:cubicBezTo>
                    <a:pt x="342" y="278"/>
                    <a:pt x="340" y="279"/>
                    <a:pt x="337" y="278"/>
                  </a:cubicBezTo>
                  <a:cubicBezTo>
                    <a:pt x="337" y="272"/>
                    <a:pt x="337" y="272"/>
                    <a:pt x="337" y="272"/>
                  </a:cubicBezTo>
                  <a:cubicBezTo>
                    <a:pt x="339" y="269"/>
                    <a:pt x="340" y="269"/>
                    <a:pt x="344" y="267"/>
                  </a:cubicBezTo>
                  <a:close/>
                  <a:moveTo>
                    <a:pt x="344" y="285"/>
                  </a:moveTo>
                  <a:cubicBezTo>
                    <a:pt x="344" y="294"/>
                    <a:pt x="344" y="294"/>
                    <a:pt x="344" y="294"/>
                  </a:cubicBezTo>
                  <a:cubicBezTo>
                    <a:pt x="342" y="292"/>
                    <a:pt x="341" y="290"/>
                    <a:pt x="342" y="286"/>
                  </a:cubicBezTo>
                  <a:cubicBezTo>
                    <a:pt x="342" y="286"/>
                    <a:pt x="343" y="285"/>
                    <a:pt x="344" y="285"/>
                  </a:cubicBezTo>
                  <a:close/>
                  <a:moveTo>
                    <a:pt x="344" y="307"/>
                  </a:moveTo>
                  <a:cubicBezTo>
                    <a:pt x="344" y="312"/>
                    <a:pt x="344" y="312"/>
                    <a:pt x="344" y="312"/>
                  </a:cubicBezTo>
                  <a:cubicBezTo>
                    <a:pt x="343" y="312"/>
                    <a:pt x="342" y="313"/>
                    <a:pt x="340" y="314"/>
                  </a:cubicBezTo>
                  <a:cubicBezTo>
                    <a:pt x="342" y="315"/>
                    <a:pt x="343" y="315"/>
                    <a:pt x="344" y="316"/>
                  </a:cubicBezTo>
                  <a:cubicBezTo>
                    <a:pt x="344" y="320"/>
                    <a:pt x="344" y="320"/>
                    <a:pt x="344" y="320"/>
                  </a:cubicBezTo>
                  <a:cubicBezTo>
                    <a:pt x="341" y="319"/>
                    <a:pt x="339" y="318"/>
                    <a:pt x="337" y="318"/>
                  </a:cubicBezTo>
                  <a:cubicBezTo>
                    <a:pt x="337" y="312"/>
                    <a:pt x="337" y="312"/>
                    <a:pt x="337" y="312"/>
                  </a:cubicBezTo>
                  <a:cubicBezTo>
                    <a:pt x="338" y="311"/>
                    <a:pt x="339" y="310"/>
                    <a:pt x="342" y="308"/>
                  </a:cubicBezTo>
                  <a:cubicBezTo>
                    <a:pt x="342" y="308"/>
                    <a:pt x="343" y="307"/>
                    <a:pt x="344" y="307"/>
                  </a:cubicBezTo>
                  <a:close/>
                  <a:moveTo>
                    <a:pt x="344" y="324"/>
                  </a:moveTo>
                  <a:cubicBezTo>
                    <a:pt x="344" y="329"/>
                    <a:pt x="344" y="329"/>
                    <a:pt x="344" y="329"/>
                  </a:cubicBezTo>
                  <a:cubicBezTo>
                    <a:pt x="341" y="330"/>
                    <a:pt x="339" y="333"/>
                    <a:pt x="337" y="334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8" y="330"/>
                    <a:pt x="338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5"/>
                    <a:pt x="338" y="325"/>
                    <a:pt x="338" y="325"/>
                  </a:cubicBezTo>
                  <a:cubicBezTo>
                    <a:pt x="341" y="325"/>
                    <a:pt x="342" y="325"/>
                    <a:pt x="344" y="324"/>
                  </a:cubicBezTo>
                  <a:close/>
                  <a:moveTo>
                    <a:pt x="344" y="378"/>
                  </a:moveTo>
                  <a:cubicBezTo>
                    <a:pt x="344" y="393"/>
                    <a:pt x="344" y="393"/>
                    <a:pt x="344" y="393"/>
                  </a:cubicBezTo>
                  <a:cubicBezTo>
                    <a:pt x="337" y="387"/>
                    <a:pt x="337" y="387"/>
                    <a:pt x="337" y="38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44" y="378"/>
                    <a:pt x="344" y="378"/>
                    <a:pt x="344" y="378"/>
                  </a:cubicBezTo>
                  <a:close/>
                  <a:moveTo>
                    <a:pt x="344" y="476"/>
                  </a:moveTo>
                  <a:cubicBezTo>
                    <a:pt x="344" y="497"/>
                    <a:pt x="344" y="497"/>
                    <a:pt x="344" y="497"/>
                  </a:cubicBezTo>
                  <a:cubicBezTo>
                    <a:pt x="342" y="495"/>
                    <a:pt x="339" y="494"/>
                    <a:pt x="337" y="493"/>
                  </a:cubicBezTo>
                  <a:cubicBezTo>
                    <a:pt x="337" y="488"/>
                    <a:pt x="337" y="488"/>
                    <a:pt x="337" y="488"/>
                  </a:cubicBezTo>
                  <a:cubicBezTo>
                    <a:pt x="338" y="489"/>
                    <a:pt x="338" y="490"/>
                    <a:pt x="339" y="491"/>
                  </a:cubicBezTo>
                  <a:cubicBezTo>
                    <a:pt x="340" y="484"/>
                    <a:pt x="341" y="479"/>
                    <a:pt x="337" y="474"/>
                  </a:cubicBezTo>
                  <a:cubicBezTo>
                    <a:pt x="337" y="469"/>
                    <a:pt x="337" y="469"/>
                    <a:pt x="337" y="469"/>
                  </a:cubicBezTo>
                  <a:cubicBezTo>
                    <a:pt x="338" y="471"/>
                    <a:pt x="340" y="472"/>
                    <a:pt x="342" y="473"/>
                  </a:cubicBezTo>
                  <a:cubicBezTo>
                    <a:pt x="342" y="474"/>
                    <a:pt x="343" y="475"/>
                    <a:pt x="344" y="476"/>
                  </a:cubicBezTo>
                  <a:close/>
                  <a:moveTo>
                    <a:pt x="344" y="534"/>
                  </a:moveTo>
                  <a:cubicBezTo>
                    <a:pt x="344" y="540"/>
                    <a:pt x="344" y="540"/>
                    <a:pt x="344" y="540"/>
                  </a:cubicBezTo>
                  <a:cubicBezTo>
                    <a:pt x="342" y="542"/>
                    <a:pt x="339" y="543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9" y="535"/>
                    <a:pt x="341" y="535"/>
                    <a:pt x="344" y="534"/>
                  </a:cubicBezTo>
                  <a:close/>
                  <a:moveTo>
                    <a:pt x="344" y="564"/>
                  </a:moveTo>
                  <a:cubicBezTo>
                    <a:pt x="344" y="588"/>
                    <a:pt x="344" y="588"/>
                    <a:pt x="344" y="588"/>
                  </a:cubicBezTo>
                  <a:cubicBezTo>
                    <a:pt x="344" y="590"/>
                    <a:pt x="343" y="590"/>
                    <a:pt x="343" y="591"/>
                  </a:cubicBezTo>
                  <a:cubicBezTo>
                    <a:pt x="341" y="592"/>
                    <a:pt x="340" y="593"/>
                    <a:pt x="338" y="593"/>
                  </a:cubicBezTo>
                  <a:cubicBezTo>
                    <a:pt x="338" y="592"/>
                    <a:pt x="337" y="590"/>
                    <a:pt x="337" y="589"/>
                  </a:cubicBezTo>
                  <a:cubicBezTo>
                    <a:pt x="337" y="580"/>
                    <a:pt x="337" y="580"/>
                    <a:pt x="337" y="580"/>
                  </a:cubicBezTo>
                  <a:cubicBezTo>
                    <a:pt x="338" y="580"/>
                    <a:pt x="338" y="580"/>
                    <a:pt x="338" y="580"/>
                  </a:cubicBezTo>
                  <a:cubicBezTo>
                    <a:pt x="340" y="575"/>
                    <a:pt x="341" y="569"/>
                    <a:pt x="344" y="564"/>
                  </a:cubicBezTo>
                  <a:close/>
                  <a:moveTo>
                    <a:pt x="344" y="605"/>
                  </a:moveTo>
                  <a:cubicBezTo>
                    <a:pt x="344" y="610"/>
                    <a:pt x="344" y="610"/>
                    <a:pt x="344" y="610"/>
                  </a:cubicBezTo>
                  <a:cubicBezTo>
                    <a:pt x="344" y="610"/>
                    <a:pt x="343" y="610"/>
                    <a:pt x="343" y="610"/>
                  </a:cubicBezTo>
                  <a:cubicBezTo>
                    <a:pt x="343" y="611"/>
                    <a:pt x="344" y="613"/>
                    <a:pt x="344" y="614"/>
                  </a:cubicBezTo>
                  <a:cubicBezTo>
                    <a:pt x="344" y="634"/>
                    <a:pt x="344" y="634"/>
                    <a:pt x="344" y="634"/>
                  </a:cubicBezTo>
                  <a:cubicBezTo>
                    <a:pt x="342" y="634"/>
                    <a:pt x="339" y="633"/>
                    <a:pt x="337" y="632"/>
                  </a:cubicBezTo>
                  <a:cubicBezTo>
                    <a:pt x="337" y="627"/>
                    <a:pt x="337" y="627"/>
                    <a:pt x="337" y="627"/>
                  </a:cubicBezTo>
                  <a:cubicBezTo>
                    <a:pt x="337" y="627"/>
                    <a:pt x="338" y="627"/>
                    <a:pt x="338" y="628"/>
                  </a:cubicBezTo>
                  <a:cubicBezTo>
                    <a:pt x="339" y="627"/>
                    <a:pt x="340" y="627"/>
                    <a:pt x="341" y="626"/>
                  </a:cubicBezTo>
                  <a:cubicBezTo>
                    <a:pt x="340" y="622"/>
                    <a:pt x="338" y="618"/>
                    <a:pt x="337" y="614"/>
                  </a:cubicBezTo>
                  <a:cubicBezTo>
                    <a:pt x="337" y="604"/>
                    <a:pt x="337" y="604"/>
                    <a:pt x="337" y="604"/>
                  </a:cubicBezTo>
                  <a:cubicBezTo>
                    <a:pt x="337" y="604"/>
                    <a:pt x="338" y="604"/>
                    <a:pt x="338" y="605"/>
                  </a:cubicBezTo>
                  <a:cubicBezTo>
                    <a:pt x="340" y="605"/>
                    <a:pt x="342" y="605"/>
                    <a:pt x="344" y="605"/>
                  </a:cubicBezTo>
                  <a:close/>
                  <a:moveTo>
                    <a:pt x="344" y="667"/>
                  </a:moveTo>
                  <a:cubicBezTo>
                    <a:pt x="344" y="685"/>
                    <a:pt x="344" y="685"/>
                    <a:pt x="344" y="685"/>
                  </a:cubicBezTo>
                  <a:cubicBezTo>
                    <a:pt x="342" y="695"/>
                    <a:pt x="340" y="704"/>
                    <a:pt x="337" y="708"/>
                  </a:cubicBezTo>
                  <a:cubicBezTo>
                    <a:pt x="337" y="708"/>
                    <a:pt x="337" y="708"/>
                    <a:pt x="337" y="708"/>
                  </a:cubicBezTo>
                  <a:cubicBezTo>
                    <a:pt x="337" y="666"/>
                    <a:pt x="337" y="666"/>
                    <a:pt x="337" y="666"/>
                  </a:cubicBezTo>
                  <a:cubicBezTo>
                    <a:pt x="339" y="666"/>
                    <a:pt x="341" y="666"/>
                    <a:pt x="344" y="667"/>
                  </a:cubicBezTo>
                  <a:close/>
                  <a:moveTo>
                    <a:pt x="344" y="745"/>
                  </a:moveTo>
                  <a:cubicBezTo>
                    <a:pt x="344" y="753"/>
                    <a:pt x="344" y="753"/>
                    <a:pt x="344" y="753"/>
                  </a:cubicBezTo>
                  <a:cubicBezTo>
                    <a:pt x="342" y="753"/>
                    <a:pt x="340" y="753"/>
                    <a:pt x="337" y="753"/>
                  </a:cubicBezTo>
                  <a:cubicBezTo>
                    <a:pt x="337" y="745"/>
                    <a:pt x="337" y="745"/>
                    <a:pt x="337" y="745"/>
                  </a:cubicBezTo>
                  <a:cubicBezTo>
                    <a:pt x="339" y="745"/>
                    <a:pt x="342" y="745"/>
                    <a:pt x="344" y="745"/>
                  </a:cubicBezTo>
                  <a:close/>
                  <a:moveTo>
                    <a:pt x="337" y="532"/>
                  </a:moveTo>
                  <a:cubicBezTo>
                    <a:pt x="337" y="522"/>
                    <a:pt x="337" y="522"/>
                    <a:pt x="337" y="522"/>
                  </a:cubicBezTo>
                  <a:cubicBezTo>
                    <a:pt x="343" y="522"/>
                    <a:pt x="343" y="522"/>
                    <a:pt x="343" y="522"/>
                  </a:cubicBezTo>
                  <a:cubicBezTo>
                    <a:pt x="343" y="526"/>
                    <a:pt x="341" y="529"/>
                    <a:pt x="337" y="532"/>
                  </a:cubicBezTo>
                  <a:close/>
                  <a:moveTo>
                    <a:pt x="337" y="517"/>
                  </a:moveTo>
                  <a:cubicBezTo>
                    <a:pt x="337" y="509"/>
                    <a:pt x="337" y="509"/>
                    <a:pt x="337" y="509"/>
                  </a:cubicBezTo>
                  <a:cubicBezTo>
                    <a:pt x="339" y="508"/>
                    <a:pt x="340" y="508"/>
                    <a:pt x="342" y="508"/>
                  </a:cubicBezTo>
                  <a:cubicBezTo>
                    <a:pt x="343" y="511"/>
                    <a:pt x="343" y="513"/>
                    <a:pt x="343" y="516"/>
                  </a:cubicBezTo>
                  <a:cubicBezTo>
                    <a:pt x="341" y="516"/>
                    <a:pt x="339" y="517"/>
                    <a:pt x="337" y="517"/>
                  </a:cubicBezTo>
                  <a:close/>
                  <a:moveTo>
                    <a:pt x="337" y="101"/>
                  </a:moveTo>
                  <a:cubicBezTo>
                    <a:pt x="337" y="84"/>
                    <a:pt x="337" y="84"/>
                    <a:pt x="337" y="84"/>
                  </a:cubicBezTo>
                  <a:cubicBezTo>
                    <a:pt x="338" y="84"/>
                    <a:pt x="338" y="84"/>
                    <a:pt x="339" y="84"/>
                  </a:cubicBezTo>
                  <a:cubicBezTo>
                    <a:pt x="343" y="91"/>
                    <a:pt x="342" y="94"/>
                    <a:pt x="339" y="100"/>
                  </a:cubicBezTo>
                  <a:lnTo>
                    <a:pt x="337" y="101"/>
                  </a:lnTo>
                  <a:close/>
                  <a:moveTo>
                    <a:pt x="328" y="7"/>
                  </a:moveTo>
                  <a:cubicBezTo>
                    <a:pt x="331" y="7"/>
                    <a:pt x="334" y="6"/>
                    <a:pt x="337" y="6"/>
                  </a:cubicBezTo>
                  <a:cubicBezTo>
                    <a:pt x="337" y="14"/>
                    <a:pt x="337" y="14"/>
                    <a:pt x="337" y="14"/>
                  </a:cubicBezTo>
                  <a:cubicBezTo>
                    <a:pt x="334" y="14"/>
                    <a:pt x="331" y="14"/>
                    <a:pt x="328" y="14"/>
                  </a:cubicBezTo>
                  <a:cubicBezTo>
                    <a:pt x="328" y="7"/>
                    <a:pt x="328" y="7"/>
                    <a:pt x="328" y="7"/>
                  </a:cubicBezTo>
                  <a:close/>
                  <a:moveTo>
                    <a:pt x="337" y="789"/>
                  </a:moveTo>
                  <a:cubicBezTo>
                    <a:pt x="334" y="789"/>
                    <a:pt x="331" y="788"/>
                    <a:pt x="328" y="788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31" y="781"/>
                    <a:pt x="334" y="781"/>
                    <a:pt x="337" y="781"/>
                  </a:cubicBezTo>
                  <a:cubicBezTo>
                    <a:pt x="337" y="789"/>
                    <a:pt x="337" y="789"/>
                    <a:pt x="337" y="789"/>
                  </a:cubicBezTo>
                  <a:close/>
                  <a:moveTo>
                    <a:pt x="337" y="35"/>
                  </a:moveTo>
                  <a:cubicBezTo>
                    <a:pt x="337" y="51"/>
                    <a:pt x="337" y="51"/>
                    <a:pt x="337" y="51"/>
                  </a:cubicBezTo>
                  <a:cubicBezTo>
                    <a:pt x="334" y="52"/>
                    <a:pt x="331" y="52"/>
                    <a:pt x="328" y="53"/>
                  </a:cubicBezTo>
                  <a:cubicBezTo>
                    <a:pt x="328" y="45"/>
                    <a:pt x="328" y="45"/>
                    <a:pt x="328" y="45"/>
                  </a:cubicBezTo>
                  <a:cubicBezTo>
                    <a:pt x="329" y="44"/>
                    <a:pt x="330" y="44"/>
                    <a:pt x="332" y="43"/>
                  </a:cubicBezTo>
                  <a:cubicBezTo>
                    <a:pt x="330" y="41"/>
                    <a:pt x="329" y="40"/>
                    <a:pt x="328" y="38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30" y="29"/>
                    <a:pt x="334" y="33"/>
                    <a:pt x="337" y="35"/>
                  </a:cubicBezTo>
                  <a:close/>
                  <a:moveTo>
                    <a:pt x="337" y="84"/>
                  </a:moveTo>
                  <a:cubicBezTo>
                    <a:pt x="337" y="101"/>
                    <a:pt x="337" y="101"/>
                    <a:pt x="337" y="101"/>
                  </a:cubicBezTo>
                  <a:cubicBezTo>
                    <a:pt x="334" y="102"/>
                    <a:pt x="331" y="103"/>
                    <a:pt x="328" y="103"/>
                  </a:cubicBezTo>
                  <a:cubicBezTo>
                    <a:pt x="328" y="87"/>
                    <a:pt x="328" y="87"/>
                    <a:pt x="328" y="87"/>
                  </a:cubicBezTo>
                  <a:cubicBezTo>
                    <a:pt x="331" y="86"/>
                    <a:pt x="334" y="85"/>
                    <a:pt x="337" y="84"/>
                  </a:cubicBezTo>
                  <a:close/>
                  <a:moveTo>
                    <a:pt x="337" y="116"/>
                  </a:moveTo>
                  <a:cubicBezTo>
                    <a:pt x="337" y="136"/>
                    <a:pt x="337" y="136"/>
                    <a:pt x="337" y="136"/>
                  </a:cubicBezTo>
                  <a:cubicBezTo>
                    <a:pt x="334" y="134"/>
                    <a:pt x="331" y="131"/>
                    <a:pt x="328" y="129"/>
                  </a:cubicBezTo>
                  <a:cubicBezTo>
                    <a:pt x="328" y="113"/>
                    <a:pt x="328" y="113"/>
                    <a:pt x="328" y="113"/>
                  </a:cubicBezTo>
                  <a:cubicBezTo>
                    <a:pt x="331" y="114"/>
                    <a:pt x="334" y="115"/>
                    <a:pt x="337" y="116"/>
                  </a:cubicBezTo>
                  <a:close/>
                  <a:moveTo>
                    <a:pt x="337" y="171"/>
                  </a:moveTo>
                  <a:cubicBezTo>
                    <a:pt x="337" y="178"/>
                    <a:pt x="337" y="178"/>
                    <a:pt x="337" y="178"/>
                  </a:cubicBezTo>
                  <a:cubicBezTo>
                    <a:pt x="335" y="178"/>
                    <a:pt x="334" y="178"/>
                    <a:pt x="332" y="178"/>
                  </a:cubicBezTo>
                  <a:cubicBezTo>
                    <a:pt x="333" y="181"/>
                    <a:pt x="335" y="183"/>
                    <a:pt x="337" y="185"/>
                  </a:cubicBezTo>
                  <a:cubicBezTo>
                    <a:pt x="337" y="192"/>
                    <a:pt x="337" y="192"/>
                    <a:pt x="337" y="192"/>
                  </a:cubicBezTo>
                  <a:cubicBezTo>
                    <a:pt x="333" y="190"/>
                    <a:pt x="330" y="187"/>
                    <a:pt x="328" y="185"/>
                  </a:cubicBezTo>
                  <a:cubicBezTo>
                    <a:pt x="328" y="175"/>
                    <a:pt x="328" y="175"/>
                    <a:pt x="328" y="175"/>
                  </a:cubicBezTo>
                  <a:cubicBezTo>
                    <a:pt x="331" y="174"/>
                    <a:pt x="334" y="173"/>
                    <a:pt x="337" y="171"/>
                  </a:cubicBezTo>
                  <a:close/>
                  <a:moveTo>
                    <a:pt x="337" y="195"/>
                  </a:moveTo>
                  <a:cubicBezTo>
                    <a:pt x="337" y="201"/>
                    <a:pt x="337" y="201"/>
                    <a:pt x="337" y="201"/>
                  </a:cubicBezTo>
                  <a:cubicBezTo>
                    <a:pt x="334" y="202"/>
                    <a:pt x="331" y="202"/>
                    <a:pt x="328" y="20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31" y="196"/>
                    <a:pt x="334" y="196"/>
                    <a:pt x="337" y="195"/>
                  </a:cubicBezTo>
                  <a:close/>
                  <a:moveTo>
                    <a:pt x="337" y="213"/>
                  </a:moveTo>
                  <a:cubicBezTo>
                    <a:pt x="337" y="224"/>
                    <a:pt x="337" y="224"/>
                    <a:pt x="337" y="224"/>
                  </a:cubicBezTo>
                  <a:cubicBezTo>
                    <a:pt x="335" y="225"/>
                    <a:pt x="333" y="226"/>
                    <a:pt x="331" y="226"/>
                  </a:cubicBezTo>
                  <a:cubicBezTo>
                    <a:pt x="331" y="227"/>
                    <a:pt x="331" y="228"/>
                    <a:pt x="331" y="229"/>
                  </a:cubicBez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4" y="235"/>
                    <a:pt x="330" y="236"/>
                    <a:pt x="328" y="239"/>
                  </a:cubicBezTo>
                  <a:cubicBezTo>
                    <a:pt x="328" y="216"/>
                    <a:pt x="328" y="216"/>
                    <a:pt x="328" y="216"/>
                  </a:cubicBezTo>
                  <a:cubicBezTo>
                    <a:pt x="331" y="215"/>
                    <a:pt x="334" y="214"/>
                    <a:pt x="337" y="213"/>
                  </a:cubicBezTo>
                  <a:close/>
                  <a:moveTo>
                    <a:pt x="337" y="237"/>
                  </a:moveTo>
                  <a:cubicBezTo>
                    <a:pt x="334" y="238"/>
                    <a:pt x="331" y="240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9" y="260"/>
                    <a:pt x="331" y="260"/>
                    <a:pt x="332" y="260"/>
                  </a:cubicBezTo>
                  <a:cubicBezTo>
                    <a:pt x="332" y="260"/>
                    <a:pt x="332" y="259"/>
                    <a:pt x="332" y="258"/>
                  </a:cubicBezTo>
                  <a:cubicBezTo>
                    <a:pt x="333" y="258"/>
                    <a:pt x="334" y="258"/>
                    <a:pt x="334" y="258"/>
                  </a:cubicBezTo>
                  <a:cubicBezTo>
                    <a:pt x="335" y="260"/>
                    <a:pt x="335" y="262"/>
                    <a:pt x="335" y="264"/>
                  </a:cubicBezTo>
                  <a:cubicBezTo>
                    <a:pt x="337" y="264"/>
                    <a:pt x="337" y="264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5" y="249"/>
                    <a:pt x="332" y="249"/>
                    <a:pt x="330" y="250"/>
                  </a:cubicBezTo>
                  <a:cubicBezTo>
                    <a:pt x="331" y="247"/>
                    <a:pt x="334" y="245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lose/>
                  <a:moveTo>
                    <a:pt x="337" y="272"/>
                  </a:moveTo>
                  <a:cubicBezTo>
                    <a:pt x="337" y="278"/>
                    <a:pt x="337" y="278"/>
                    <a:pt x="337" y="278"/>
                  </a:cubicBezTo>
                  <a:cubicBezTo>
                    <a:pt x="336" y="278"/>
                    <a:pt x="336" y="277"/>
                    <a:pt x="335" y="277"/>
                  </a:cubicBezTo>
                  <a:cubicBezTo>
                    <a:pt x="335" y="276"/>
                    <a:pt x="335" y="274"/>
                    <a:pt x="335" y="273"/>
                  </a:cubicBezTo>
                  <a:cubicBezTo>
                    <a:pt x="336" y="273"/>
                    <a:pt x="336" y="272"/>
                    <a:pt x="337" y="272"/>
                  </a:cubicBezTo>
                  <a:close/>
                  <a:moveTo>
                    <a:pt x="337" y="312"/>
                  </a:moveTo>
                  <a:cubicBezTo>
                    <a:pt x="337" y="318"/>
                    <a:pt x="337" y="318"/>
                    <a:pt x="337" y="318"/>
                  </a:cubicBezTo>
                  <a:cubicBezTo>
                    <a:pt x="335" y="318"/>
                    <a:pt x="332" y="319"/>
                    <a:pt x="330" y="321"/>
                  </a:cubicBezTo>
                  <a:cubicBezTo>
                    <a:pt x="332" y="322"/>
                    <a:pt x="334" y="323"/>
                    <a:pt x="337" y="325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3" y="327"/>
                    <a:pt x="330" y="326"/>
                    <a:pt x="328" y="326"/>
                  </a:cubicBezTo>
                  <a:cubicBezTo>
                    <a:pt x="328" y="316"/>
                    <a:pt x="328" y="316"/>
                    <a:pt x="328" y="316"/>
                  </a:cubicBezTo>
                  <a:cubicBezTo>
                    <a:pt x="329" y="317"/>
                    <a:pt x="329" y="317"/>
                    <a:pt x="329" y="317"/>
                  </a:cubicBezTo>
                  <a:cubicBezTo>
                    <a:pt x="333" y="314"/>
                    <a:pt x="335" y="313"/>
                    <a:pt x="337" y="312"/>
                  </a:cubicBezTo>
                  <a:close/>
                  <a:moveTo>
                    <a:pt x="337" y="330"/>
                  </a:moveTo>
                  <a:cubicBezTo>
                    <a:pt x="337" y="334"/>
                    <a:pt x="337" y="334"/>
                    <a:pt x="337" y="334"/>
                  </a:cubicBezTo>
                  <a:cubicBezTo>
                    <a:pt x="336" y="335"/>
                    <a:pt x="335" y="336"/>
                    <a:pt x="333" y="336"/>
                  </a:cubicBezTo>
                  <a:cubicBezTo>
                    <a:pt x="332" y="339"/>
                    <a:pt x="330" y="342"/>
                    <a:pt x="328" y="344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7"/>
                    <a:pt x="328" y="337"/>
                    <a:pt x="328" y="337"/>
                  </a:cubicBezTo>
                  <a:cubicBezTo>
                    <a:pt x="328" y="332"/>
                    <a:pt x="328" y="332"/>
                    <a:pt x="328" y="332"/>
                  </a:cubicBezTo>
                  <a:cubicBezTo>
                    <a:pt x="331" y="332"/>
                    <a:pt x="334" y="332"/>
                    <a:pt x="337" y="330"/>
                  </a:cubicBezTo>
                  <a:close/>
                  <a:moveTo>
                    <a:pt x="337" y="378"/>
                  </a:moveTo>
                  <a:cubicBezTo>
                    <a:pt x="337" y="387"/>
                    <a:pt x="337" y="387"/>
                    <a:pt x="337" y="387"/>
                  </a:cubicBezTo>
                  <a:cubicBezTo>
                    <a:pt x="328" y="380"/>
                    <a:pt x="328" y="380"/>
                    <a:pt x="328" y="380"/>
                  </a:cubicBezTo>
                  <a:cubicBezTo>
                    <a:pt x="328" y="378"/>
                    <a:pt x="328" y="378"/>
                    <a:pt x="328" y="378"/>
                  </a:cubicBezTo>
                  <a:cubicBezTo>
                    <a:pt x="337" y="378"/>
                    <a:pt x="337" y="378"/>
                    <a:pt x="337" y="378"/>
                  </a:cubicBezTo>
                  <a:close/>
                  <a:moveTo>
                    <a:pt x="337" y="469"/>
                  </a:moveTo>
                  <a:cubicBezTo>
                    <a:pt x="337" y="474"/>
                    <a:pt x="337" y="474"/>
                    <a:pt x="337" y="474"/>
                  </a:cubicBezTo>
                  <a:cubicBezTo>
                    <a:pt x="337" y="474"/>
                    <a:pt x="336" y="474"/>
                    <a:pt x="336" y="474"/>
                  </a:cubicBezTo>
                  <a:cubicBezTo>
                    <a:pt x="334" y="479"/>
                    <a:pt x="334" y="484"/>
                    <a:pt x="337" y="488"/>
                  </a:cubicBezTo>
                  <a:cubicBezTo>
                    <a:pt x="337" y="493"/>
                    <a:pt x="337" y="493"/>
                    <a:pt x="337" y="493"/>
                  </a:cubicBezTo>
                  <a:cubicBezTo>
                    <a:pt x="335" y="491"/>
                    <a:pt x="333" y="490"/>
                    <a:pt x="331" y="488"/>
                  </a:cubicBezTo>
                  <a:cubicBezTo>
                    <a:pt x="330" y="488"/>
                    <a:pt x="329" y="488"/>
                    <a:pt x="328" y="489"/>
                  </a:cubicBezTo>
                  <a:cubicBezTo>
                    <a:pt x="328" y="482"/>
                    <a:pt x="328" y="482"/>
                    <a:pt x="328" y="482"/>
                  </a:cubicBezTo>
                  <a:cubicBezTo>
                    <a:pt x="328" y="482"/>
                    <a:pt x="328" y="482"/>
                    <a:pt x="329" y="483"/>
                  </a:cubicBezTo>
                  <a:cubicBezTo>
                    <a:pt x="331" y="478"/>
                    <a:pt x="330" y="472"/>
                    <a:pt x="330" y="466"/>
                  </a:cubicBezTo>
                  <a:cubicBezTo>
                    <a:pt x="328" y="466"/>
                    <a:pt x="328" y="466"/>
                    <a:pt x="328" y="466"/>
                  </a:cubicBezTo>
                  <a:cubicBezTo>
                    <a:pt x="328" y="461"/>
                    <a:pt x="328" y="461"/>
                    <a:pt x="328" y="461"/>
                  </a:cubicBezTo>
                  <a:cubicBezTo>
                    <a:pt x="330" y="464"/>
                    <a:pt x="334" y="467"/>
                    <a:pt x="337" y="469"/>
                  </a:cubicBezTo>
                  <a:close/>
                  <a:moveTo>
                    <a:pt x="337" y="509"/>
                  </a:moveTo>
                  <a:cubicBezTo>
                    <a:pt x="337" y="517"/>
                    <a:pt x="337" y="517"/>
                    <a:pt x="337" y="517"/>
                  </a:cubicBezTo>
                  <a:cubicBezTo>
                    <a:pt x="334" y="518"/>
                    <a:pt x="331" y="519"/>
                    <a:pt x="328" y="520"/>
                  </a:cubicBezTo>
                  <a:cubicBezTo>
                    <a:pt x="328" y="511"/>
                    <a:pt x="328" y="511"/>
                    <a:pt x="328" y="511"/>
                  </a:cubicBezTo>
                  <a:cubicBezTo>
                    <a:pt x="331" y="510"/>
                    <a:pt x="334" y="509"/>
                    <a:pt x="337" y="509"/>
                  </a:cubicBezTo>
                  <a:close/>
                  <a:moveTo>
                    <a:pt x="337" y="522"/>
                  </a:moveTo>
                  <a:cubicBezTo>
                    <a:pt x="337" y="532"/>
                    <a:pt x="337" y="532"/>
                    <a:pt x="337" y="532"/>
                  </a:cubicBezTo>
                  <a:cubicBezTo>
                    <a:pt x="334" y="534"/>
                    <a:pt x="331" y="537"/>
                    <a:pt x="328" y="539"/>
                  </a:cubicBezTo>
                  <a:cubicBezTo>
                    <a:pt x="328" y="530"/>
                    <a:pt x="328" y="530"/>
                    <a:pt x="328" y="530"/>
                  </a:cubicBezTo>
                  <a:cubicBezTo>
                    <a:pt x="330" y="527"/>
                    <a:pt x="333" y="525"/>
                    <a:pt x="336" y="522"/>
                  </a:cubicBezTo>
                  <a:cubicBezTo>
                    <a:pt x="337" y="522"/>
                    <a:pt x="337" y="522"/>
                    <a:pt x="337" y="522"/>
                  </a:cubicBezTo>
                  <a:close/>
                  <a:moveTo>
                    <a:pt x="337" y="536"/>
                  </a:moveTo>
                  <a:cubicBezTo>
                    <a:pt x="334" y="538"/>
                    <a:pt x="331" y="541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31" y="571"/>
                    <a:pt x="334" y="563"/>
                    <a:pt x="334" y="557"/>
                  </a:cubicBezTo>
                  <a:cubicBezTo>
                    <a:pt x="329" y="552"/>
                    <a:pt x="332" y="549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lose/>
                  <a:moveTo>
                    <a:pt x="337" y="580"/>
                  </a:moveTo>
                  <a:cubicBezTo>
                    <a:pt x="337" y="589"/>
                    <a:pt x="337" y="589"/>
                    <a:pt x="337" y="589"/>
                  </a:cubicBezTo>
                  <a:cubicBezTo>
                    <a:pt x="336" y="587"/>
                    <a:pt x="336" y="585"/>
                    <a:pt x="336" y="580"/>
                  </a:cubicBezTo>
                  <a:cubicBezTo>
                    <a:pt x="337" y="580"/>
                    <a:pt x="337" y="580"/>
                    <a:pt x="337" y="580"/>
                  </a:cubicBezTo>
                  <a:close/>
                  <a:moveTo>
                    <a:pt x="337" y="604"/>
                  </a:moveTo>
                  <a:cubicBezTo>
                    <a:pt x="337" y="614"/>
                    <a:pt x="337" y="614"/>
                    <a:pt x="337" y="614"/>
                  </a:cubicBezTo>
                  <a:cubicBezTo>
                    <a:pt x="335" y="608"/>
                    <a:pt x="335" y="608"/>
                    <a:pt x="335" y="608"/>
                  </a:cubicBezTo>
                  <a:cubicBezTo>
                    <a:pt x="332" y="607"/>
                    <a:pt x="330" y="607"/>
                    <a:pt x="328" y="606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34" y="602"/>
                    <a:pt x="335" y="603"/>
                    <a:pt x="337" y="604"/>
                  </a:cubicBezTo>
                  <a:close/>
                  <a:moveTo>
                    <a:pt x="337" y="627"/>
                  </a:moveTo>
                  <a:cubicBezTo>
                    <a:pt x="337" y="632"/>
                    <a:pt x="337" y="632"/>
                    <a:pt x="337" y="632"/>
                  </a:cubicBezTo>
                  <a:cubicBezTo>
                    <a:pt x="334" y="632"/>
                    <a:pt x="330" y="630"/>
                    <a:pt x="328" y="628"/>
                  </a:cubicBezTo>
                  <a:cubicBezTo>
                    <a:pt x="328" y="619"/>
                    <a:pt x="328" y="619"/>
                    <a:pt x="328" y="619"/>
                  </a:cubicBezTo>
                  <a:cubicBezTo>
                    <a:pt x="329" y="622"/>
                    <a:pt x="332" y="624"/>
                    <a:pt x="337" y="627"/>
                  </a:cubicBezTo>
                  <a:close/>
                  <a:moveTo>
                    <a:pt x="337" y="666"/>
                  </a:moveTo>
                  <a:cubicBezTo>
                    <a:pt x="337" y="708"/>
                    <a:pt x="337" y="708"/>
                    <a:pt x="337" y="708"/>
                  </a:cubicBezTo>
                  <a:cubicBezTo>
                    <a:pt x="334" y="707"/>
                    <a:pt x="331" y="706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ubicBezTo>
                    <a:pt x="329" y="695"/>
                    <a:pt x="331" y="686"/>
                    <a:pt x="332" y="677"/>
                  </a:cubicBezTo>
                  <a:cubicBezTo>
                    <a:pt x="331" y="678"/>
                    <a:pt x="329" y="679"/>
                    <a:pt x="328" y="679"/>
                  </a:cubicBezTo>
                  <a:cubicBezTo>
                    <a:pt x="328" y="669"/>
                    <a:pt x="328" y="669"/>
                    <a:pt x="328" y="669"/>
                  </a:cubicBezTo>
                  <a:cubicBezTo>
                    <a:pt x="331" y="668"/>
                    <a:pt x="334" y="667"/>
                    <a:pt x="337" y="666"/>
                  </a:cubicBezTo>
                  <a:close/>
                  <a:moveTo>
                    <a:pt x="337" y="745"/>
                  </a:moveTo>
                  <a:cubicBezTo>
                    <a:pt x="337" y="753"/>
                    <a:pt x="337" y="753"/>
                    <a:pt x="337" y="753"/>
                  </a:cubicBezTo>
                  <a:cubicBezTo>
                    <a:pt x="336" y="753"/>
                    <a:pt x="336" y="753"/>
                    <a:pt x="336" y="753"/>
                  </a:cubicBezTo>
                  <a:cubicBezTo>
                    <a:pt x="336" y="753"/>
                    <a:pt x="337" y="754"/>
                    <a:pt x="337" y="755"/>
                  </a:cubicBezTo>
                  <a:cubicBezTo>
                    <a:pt x="337" y="778"/>
                    <a:pt x="337" y="778"/>
                    <a:pt x="337" y="778"/>
                  </a:cubicBezTo>
                  <a:cubicBezTo>
                    <a:pt x="333" y="768"/>
                    <a:pt x="331" y="762"/>
                    <a:pt x="328" y="757"/>
                  </a:cubicBezTo>
                  <a:cubicBezTo>
                    <a:pt x="328" y="743"/>
                    <a:pt x="328" y="743"/>
                    <a:pt x="328" y="743"/>
                  </a:cubicBezTo>
                  <a:cubicBezTo>
                    <a:pt x="328" y="744"/>
                    <a:pt x="328" y="744"/>
                    <a:pt x="329" y="744"/>
                  </a:cubicBezTo>
                  <a:cubicBezTo>
                    <a:pt x="332" y="744"/>
                    <a:pt x="334" y="744"/>
                    <a:pt x="337" y="745"/>
                  </a:cubicBezTo>
                  <a:close/>
                  <a:moveTo>
                    <a:pt x="321" y="8"/>
                  </a:moveTo>
                  <a:cubicBezTo>
                    <a:pt x="323" y="8"/>
                    <a:pt x="326" y="7"/>
                    <a:pt x="328" y="7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6" y="14"/>
                    <a:pt x="324" y="15"/>
                    <a:pt x="321" y="15"/>
                  </a:cubicBezTo>
                  <a:cubicBezTo>
                    <a:pt x="321" y="8"/>
                    <a:pt x="321" y="8"/>
                    <a:pt x="321" y="8"/>
                  </a:cubicBezTo>
                  <a:close/>
                  <a:moveTo>
                    <a:pt x="328" y="788"/>
                  </a:moveTo>
                  <a:cubicBezTo>
                    <a:pt x="326" y="787"/>
                    <a:pt x="323" y="787"/>
                    <a:pt x="321" y="787"/>
                  </a:cubicBezTo>
                  <a:cubicBezTo>
                    <a:pt x="321" y="778"/>
                    <a:pt x="321" y="778"/>
                    <a:pt x="321" y="778"/>
                  </a:cubicBezTo>
                  <a:cubicBezTo>
                    <a:pt x="323" y="779"/>
                    <a:pt x="325" y="780"/>
                    <a:pt x="328" y="781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28" y="788"/>
                    <a:pt x="328" y="788"/>
                    <a:pt x="328" y="788"/>
                  </a:cubicBezTo>
                  <a:close/>
                  <a:moveTo>
                    <a:pt x="328" y="26"/>
                  </a:moveTo>
                  <a:cubicBezTo>
                    <a:pt x="328" y="38"/>
                    <a:pt x="328" y="38"/>
                    <a:pt x="328" y="38"/>
                  </a:cubicBezTo>
                  <a:cubicBezTo>
                    <a:pt x="325" y="35"/>
                    <a:pt x="323" y="33"/>
                    <a:pt x="321" y="31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3" y="20"/>
                    <a:pt x="325" y="24"/>
                    <a:pt x="328" y="26"/>
                  </a:cubicBezTo>
                  <a:close/>
                  <a:moveTo>
                    <a:pt x="328" y="45"/>
                  </a:moveTo>
                  <a:cubicBezTo>
                    <a:pt x="328" y="53"/>
                    <a:pt x="328" y="53"/>
                    <a:pt x="328" y="53"/>
                  </a:cubicBezTo>
                  <a:cubicBezTo>
                    <a:pt x="326" y="53"/>
                    <a:pt x="323" y="54"/>
                    <a:pt x="321" y="5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3" y="46"/>
                    <a:pt x="326" y="45"/>
                    <a:pt x="328" y="45"/>
                  </a:cubicBezTo>
                  <a:close/>
                  <a:moveTo>
                    <a:pt x="328" y="87"/>
                  </a:moveTo>
                  <a:cubicBezTo>
                    <a:pt x="328" y="103"/>
                    <a:pt x="328" y="103"/>
                    <a:pt x="328" y="103"/>
                  </a:cubicBezTo>
                  <a:cubicBezTo>
                    <a:pt x="326" y="104"/>
                    <a:pt x="323" y="104"/>
                    <a:pt x="321" y="105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3" y="88"/>
                    <a:pt x="325" y="88"/>
                    <a:pt x="328" y="87"/>
                  </a:cubicBezTo>
                  <a:close/>
                  <a:moveTo>
                    <a:pt x="328" y="113"/>
                  </a:moveTo>
                  <a:cubicBezTo>
                    <a:pt x="328" y="129"/>
                    <a:pt x="328" y="129"/>
                    <a:pt x="328" y="129"/>
                  </a:cubicBezTo>
                  <a:cubicBezTo>
                    <a:pt x="325" y="128"/>
                    <a:pt x="323" y="127"/>
                    <a:pt x="321" y="126"/>
                  </a:cubicBezTo>
                  <a:cubicBezTo>
                    <a:pt x="321" y="111"/>
                    <a:pt x="321" y="111"/>
                    <a:pt x="321" y="111"/>
                  </a:cubicBezTo>
                  <a:cubicBezTo>
                    <a:pt x="323" y="112"/>
                    <a:pt x="326" y="113"/>
                    <a:pt x="328" y="113"/>
                  </a:cubicBezTo>
                  <a:close/>
                  <a:moveTo>
                    <a:pt x="328" y="175"/>
                  </a:moveTo>
                  <a:cubicBezTo>
                    <a:pt x="328" y="185"/>
                    <a:pt x="328" y="185"/>
                    <a:pt x="328" y="185"/>
                  </a:cubicBezTo>
                  <a:cubicBezTo>
                    <a:pt x="326" y="183"/>
                    <a:pt x="324" y="182"/>
                    <a:pt x="321" y="183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3" y="176"/>
                    <a:pt x="326" y="176"/>
                    <a:pt x="328" y="175"/>
                  </a:cubicBezTo>
                  <a:close/>
                  <a:moveTo>
                    <a:pt x="328" y="197"/>
                  </a:moveTo>
                  <a:cubicBezTo>
                    <a:pt x="328" y="203"/>
                    <a:pt x="328" y="203"/>
                    <a:pt x="328" y="203"/>
                  </a:cubicBezTo>
                  <a:cubicBezTo>
                    <a:pt x="326" y="204"/>
                    <a:pt x="323" y="205"/>
                    <a:pt x="321" y="205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193"/>
                    <a:pt x="321" y="193"/>
                    <a:pt x="321" y="193"/>
                  </a:cubicBezTo>
                  <a:cubicBezTo>
                    <a:pt x="326" y="197"/>
                    <a:pt x="326" y="197"/>
                    <a:pt x="326" y="197"/>
                  </a:cubicBezTo>
                  <a:cubicBezTo>
                    <a:pt x="328" y="197"/>
                    <a:pt x="328" y="197"/>
                    <a:pt x="328" y="197"/>
                  </a:cubicBezTo>
                  <a:close/>
                  <a:moveTo>
                    <a:pt x="328" y="216"/>
                  </a:moveTo>
                  <a:cubicBezTo>
                    <a:pt x="328" y="239"/>
                    <a:pt x="328" y="239"/>
                    <a:pt x="328" y="239"/>
                  </a:cubicBezTo>
                  <a:cubicBezTo>
                    <a:pt x="327" y="240"/>
                    <a:pt x="326" y="241"/>
                    <a:pt x="325" y="243"/>
                  </a:cubicBezTo>
                  <a:cubicBezTo>
                    <a:pt x="326" y="243"/>
                    <a:pt x="327" y="242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5" y="259"/>
                    <a:pt x="323" y="257"/>
                    <a:pt x="321" y="255"/>
                  </a:cubicBezTo>
                  <a:cubicBezTo>
                    <a:pt x="321" y="219"/>
                    <a:pt x="321" y="219"/>
                    <a:pt x="321" y="219"/>
                  </a:cubicBezTo>
                  <a:cubicBezTo>
                    <a:pt x="323" y="218"/>
                    <a:pt x="326" y="217"/>
                    <a:pt x="328" y="216"/>
                  </a:cubicBezTo>
                  <a:close/>
                  <a:moveTo>
                    <a:pt x="328" y="316"/>
                  </a:moveTo>
                  <a:cubicBezTo>
                    <a:pt x="328" y="326"/>
                    <a:pt x="328" y="326"/>
                    <a:pt x="328" y="326"/>
                  </a:cubicBezTo>
                  <a:cubicBezTo>
                    <a:pt x="326" y="326"/>
                    <a:pt x="324" y="327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ubicBezTo>
                    <a:pt x="324" y="322"/>
                    <a:pt x="325" y="319"/>
                    <a:pt x="321" y="314"/>
                  </a:cubicBezTo>
                  <a:cubicBezTo>
                    <a:pt x="321" y="310"/>
                    <a:pt x="321" y="310"/>
                    <a:pt x="321" y="310"/>
                  </a:cubicBezTo>
                  <a:cubicBezTo>
                    <a:pt x="323" y="312"/>
                    <a:pt x="326" y="314"/>
                    <a:pt x="328" y="316"/>
                  </a:cubicBezTo>
                  <a:close/>
                  <a:moveTo>
                    <a:pt x="328" y="332"/>
                  </a:moveTo>
                  <a:cubicBezTo>
                    <a:pt x="328" y="337"/>
                    <a:pt x="328" y="337"/>
                    <a:pt x="328" y="337"/>
                  </a:cubicBezTo>
                  <a:cubicBezTo>
                    <a:pt x="328" y="337"/>
                    <a:pt x="328" y="336"/>
                    <a:pt x="328" y="336"/>
                  </a:cubicBezTo>
                  <a:cubicBezTo>
                    <a:pt x="325" y="336"/>
                    <a:pt x="323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23" y="332"/>
                    <a:pt x="324" y="332"/>
                    <a:pt x="325" y="332"/>
                  </a:cubicBezTo>
                  <a:cubicBezTo>
                    <a:pt x="326" y="332"/>
                    <a:pt x="327" y="332"/>
                    <a:pt x="328" y="332"/>
                  </a:cubicBezTo>
                  <a:close/>
                  <a:moveTo>
                    <a:pt x="328" y="338"/>
                  </a:moveTo>
                  <a:cubicBezTo>
                    <a:pt x="328" y="344"/>
                    <a:pt x="328" y="344"/>
                    <a:pt x="328" y="344"/>
                  </a:cubicBezTo>
                  <a:cubicBezTo>
                    <a:pt x="326" y="346"/>
                    <a:pt x="325" y="348"/>
                    <a:pt x="323" y="350"/>
                  </a:cubicBezTo>
                  <a:cubicBezTo>
                    <a:pt x="323" y="351"/>
                    <a:pt x="322" y="351"/>
                    <a:pt x="321" y="352"/>
                  </a:cubicBezTo>
                  <a:cubicBezTo>
                    <a:pt x="321" y="341"/>
                    <a:pt x="321" y="341"/>
                    <a:pt x="321" y="341"/>
                  </a:cubicBezTo>
                  <a:cubicBezTo>
                    <a:pt x="324" y="341"/>
                    <a:pt x="325" y="340"/>
                    <a:pt x="328" y="338"/>
                  </a:cubicBezTo>
                  <a:close/>
                  <a:moveTo>
                    <a:pt x="328" y="378"/>
                  </a:moveTo>
                  <a:cubicBezTo>
                    <a:pt x="328" y="380"/>
                    <a:pt x="328" y="380"/>
                    <a:pt x="328" y="380"/>
                  </a:cubicBezTo>
                  <a:cubicBezTo>
                    <a:pt x="325" y="379"/>
                    <a:pt x="325" y="379"/>
                    <a:pt x="325" y="379"/>
                  </a:cubicBezTo>
                  <a:cubicBezTo>
                    <a:pt x="328" y="378"/>
                    <a:pt x="328" y="378"/>
                    <a:pt x="328" y="378"/>
                  </a:cubicBezTo>
                  <a:close/>
                  <a:moveTo>
                    <a:pt x="328" y="461"/>
                  </a:moveTo>
                  <a:cubicBezTo>
                    <a:pt x="328" y="466"/>
                    <a:pt x="328" y="466"/>
                    <a:pt x="328" y="466"/>
                  </a:cubicBezTo>
                  <a:cubicBezTo>
                    <a:pt x="326" y="466"/>
                    <a:pt x="326" y="466"/>
                    <a:pt x="326" y="466"/>
                  </a:cubicBezTo>
                  <a:cubicBezTo>
                    <a:pt x="325" y="474"/>
                    <a:pt x="324" y="476"/>
                    <a:pt x="328" y="482"/>
                  </a:cubicBezTo>
                  <a:cubicBezTo>
                    <a:pt x="328" y="489"/>
                    <a:pt x="328" y="489"/>
                    <a:pt x="328" y="489"/>
                  </a:cubicBezTo>
                  <a:cubicBezTo>
                    <a:pt x="325" y="490"/>
                    <a:pt x="323" y="491"/>
                    <a:pt x="321" y="493"/>
                  </a:cubicBezTo>
                  <a:cubicBezTo>
                    <a:pt x="321" y="485"/>
                    <a:pt x="321" y="485"/>
                    <a:pt x="321" y="485"/>
                  </a:cubicBezTo>
                  <a:cubicBezTo>
                    <a:pt x="323" y="484"/>
                    <a:pt x="324" y="484"/>
                    <a:pt x="325" y="484"/>
                  </a:cubicBezTo>
                  <a:cubicBezTo>
                    <a:pt x="324" y="483"/>
                    <a:pt x="323" y="482"/>
                    <a:pt x="321" y="480"/>
                  </a:cubicBezTo>
                  <a:cubicBezTo>
                    <a:pt x="321" y="468"/>
                    <a:pt x="321" y="468"/>
                    <a:pt x="321" y="468"/>
                  </a:cubicBezTo>
                  <a:cubicBezTo>
                    <a:pt x="322" y="465"/>
                    <a:pt x="323" y="462"/>
                    <a:pt x="321" y="459"/>
                  </a:cubicBezTo>
                  <a:cubicBezTo>
                    <a:pt x="321" y="452"/>
                    <a:pt x="321" y="452"/>
                    <a:pt x="321" y="452"/>
                  </a:cubicBezTo>
                  <a:cubicBezTo>
                    <a:pt x="323" y="455"/>
                    <a:pt x="325" y="458"/>
                    <a:pt x="328" y="461"/>
                  </a:cubicBezTo>
                  <a:close/>
                  <a:moveTo>
                    <a:pt x="328" y="511"/>
                  </a:moveTo>
                  <a:cubicBezTo>
                    <a:pt x="328" y="520"/>
                    <a:pt x="328" y="520"/>
                    <a:pt x="328" y="520"/>
                  </a:cubicBezTo>
                  <a:cubicBezTo>
                    <a:pt x="325" y="522"/>
                    <a:pt x="323" y="523"/>
                    <a:pt x="321" y="524"/>
                  </a:cubicBezTo>
                  <a:cubicBezTo>
                    <a:pt x="321" y="514"/>
                    <a:pt x="321" y="514"/>
                    <a:pt x="321" y="514"/>
                  </a:cubicBezTo>
                  <a:cubicBezTo>
                    <a:pt x="323" y="513"/>
                    <a:pt x="326" y="512"/>
                    <a:pt x="328" y="511"/>
                  </a:cubicBezTo>
                  <a:close/>
                  <a:moveTo>
                    <a:pt x="328" y="530"/>
                  </a:moveTo>
                  <a:cubicBezTo>
                    <a:pt x="328" y="539"/>
                    <a:pt x="328" y="539"/>
                    <a:pt x="328" y="539"/>
                  </a:cubicBezTo>
                  <a:cubicBezTo>
                    <a:pt x="325" y="541"/>
                    <a:pt x="323" y="544"/>
                    <a:pt x="322" y="547"/>
                  </a:cubicBezTo>
                  <a:cubicBezTo>
                    <a:pt x="324" y="547"/>
                    <a:pt x="325" y="547"/>
                    <a:pt x="326" y="547"/>
                  </a:cubicBezTo>
                  <a:cubicBezTo>
                    <a:pt x="327" y="546"/>
                    <a:pt x="327" y="546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26" y="581"/>
                    <a:pt x="324" y="584"/>
                    <a:pt x="323" y="588"/>
                  </a:cubicBezTo>
                  <a:cubicBezTo>
                    <a:pt x="321" y="588"/>
                    <a:pt x="321" y="588"/>
                    <a:pt x="321" y="588"/>
                  </a:cubicBezTo>
                  <a:cubicBezTo>
                    <a:pt x="321" y="571"/>
                    <a:pt x="321" y="571"/>
                    <a:pt x="321" y="571"/>
                  </a:cubicBezTo>
                  <a:cubicBezTo>
                    <a:pt x="323" y="568"/>
                    <a:pt x="325" y="566"/>
                    <a:pt x="325" y="562"/>
                  </a:cubicBezTo>
                  <a:cubicBezTo>
                    <a:pt x="324" y="561"/>
                    <a:pt x="323" y="560"/>
                    <a:pt x="321" y="559"/>
                  </a:cubicBezTo>
                  <a:cubicBezTo>
                    <a:pt x="321" y="536"/>
                    <a:pt x="321" y="536"/>
                    <a:pt x="321" y="536"/>
                  </a:cubicBezTo>
                  <a:cubicBezTo>
                    <a:pt x="323" y="534"/>
                    <a:pt x="326" y="532"/>
                    <a:pt x="328" y="530"/>
                  </a:cubicBezTo>
                  <a:close/>
                  <a:moveTo>
                    <a:pt x="328" y="601"/>
                  </a:moveTo>
                  <a:cubicBezTo>
                    <a:pt x="328" y="606"/>
                    <a:pt x="328" y="606"/>
                    <a:pt x="328" y="606"/>
                  </a:cubicBezTo>
                  <a:cubicBezTo>
                    <a:pt x="327" y="606"/>
                    <a:pt x="326" y="605"/>
                    <a:pt x="325" y="605"/>
                  </a:cubicBezTo>
                  <a:cubicBezTo>
                    <a:pt x="326" y="612"/>
                    <a:pt x="326" y="616"/>
                    <a:pt x="328" y="619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5" y="628"/>
                    <a:pt x="323" y="627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1"/>
                    <a:pt x="321" y="621"/>
                    <a:pt x="321" y="621"/>
                  </a:cubicBezTo>
                  <a:cubicBezTo>
                    <a:pt x="321" y="599"/>
                    <a:pt x="321" y="599"/>
                    <a:pt x="321" y="599"/>
                  </a:cubicBezTo>
                  <a:cubicBezTo>
                    <a:pt x="324" y="600"/>
                    <a:pt x="326" y="600"/>
                    <a:pt x="328" y="601"/>
                  </a:cubicBezTo>
                  <a:close/>
                  <a:moveTo>
                    <a:pt x="328" y="669"/>
                  </a:moveTo>
                  <a:cubicBezTo>
                    <a:pt x="328" y="679"/>
                    <a:pt x="328" y="679"/>
                    <a:pt x="328" y="679"/>
                  </a:cubicBezTo>
                  <a:cubicBezTo>
                    <a:pt x="327" y="680"/>
                    <a:pt x="327" y="680"/>
                    <a:pt x="326" y="680"/>
                  </a:cubicBezTo>
                  <a:cubicBezTo>
                    <a:pt x="325" y="677"/>
                    <a:pt x="323" y="675"/>
                    <a:pt x="322" y="672"/>
                  </a:cubicBezTo>
                  <a:cubicBezTo>
                    <a:pt x="324" y="671"/>
                    <a:pt x="326" y="670"/>
                    <a:pt x="328" y="669"/>
                  </a:cubicBezTo>
                  <a:close/>
                  <a:moveTo>
                    <a:pt x="328" y="704"/>
                  </a:moveTo>
                  <a:cubicBezTo>
                    <a:pt x="328" y="705"/>
                    <a:pt x="328" y="705"/>
                    <a:pt x="328" y="705"/>
                  </a:cubicBezTo>
                  <a:cubicBezTo>
                    <a:pt x="328" y="705"/>
                    <a:pt x="328" y="705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lose/>
                  <a:moveTo>
                    <a:pt x="328" y="743"/>
                  </a:moveTo>
                  <a:cubicBezTo>
                    <a:pt x="328" y="757"/>
                    <a:pt x="328" y="757"/>
                    <a:pt x="328" y="757"/>
                  </a:cubicBezTo>
                  <a:cubicBezTo>
                    <a:pt x="326" y="754"/>
                    <a:pt x="324" y="752"/>
                    <a:pt x="321" y="750"/>
                  </a:cubicBezTo>
                  <a:cubicBezTo>
                    <a:pt x="321" y="740"/>
                    <a:pt x="321" y="740"/>
                    <a:pt x="321" y="740"/>
                  </a:cubicBezTo>
                  <a:cubicBezTo>
                    <a:pt x="324" y="741"/>
                    <a:pt x="326" y="742"/>
                    <a:pt x="328" y="743"/>
                  </a:cubicBezTo>
                  <a:close/>
                  <a:moveTo>
                    <a:pt x="321" y="296"/>
                  </a:moveTo>
                  <a:cubicBezTo>
                    <a:pt x="321" y="269"/>
                    <a:pt x="321" y="269"/>
                    <a:pt x="321" y="269"/>
                  </a:cubicBezTo>
                  <a:cubicBezTo>
                    <a:pt x="325" y="278"/>
                    <a:pt x="328" y="291"/>
                    <a:pt x="321" y="296"/>
                  </a:cubicBezTo>
                  <a:close/>
                  <a:moveTo>
                    <a:pt x="315" y="10"/>
                  </a:moveTo>
                  <a:cubicBezTo>
                    <a:pt x="317" y="9"/>
                    <a:pt x="319" y="9"/>
                    <a:pt x="321" y="8"/>
                  </a:cubicBezTo>
                  <a:cubicBezTo>
                    <a:pt x="321" y="15"/>
                    <a:pt x="321" y="15"/>
                    <a:pt x="321" y="15"/>
                  </a:cubicBezTo>
                  <a:cubicBezTo>
                    <a:pt x="321" y="16"/>
                    <a:pt x="321" y="16"/>
                    <a:pt x="320" y="16"/>
                  </a:cubicBezTo>
                  <a:cubicBezTo>
                    <a:pt x="321" y="16"/>
                    <a:pt x="321" y="17"/>
                    <a:pt x="321" y="18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19" y="29"/>
                    <a:pt x="317" y="27"/>
                    <a:pt x="315" y="25"/>
                  </a:cubicBezTo>
                  <a:cubicBezTo>
                    <a:pt x="315" y="10"/>
                    <a:pt x="315" y="10"/>
                    <a:pt x="315" y="10"/>
                  </a:cubicBezTo>
                  <a:close/>
                  <a:moveTo>
                    <a:pt x="321" y="787"/>
                  </a:moveTo>
                  <a:cubicBezTo>
                    <a:pt x="319" y="787"/>
                    <a:pt x="317" y="786"/>
                    <a:pt x="315" y="786"/>
                  </a:cubicBezTo>
                  <a:cubicBezTo>
                    <a:pt x="315" y="772"/>
                    <a:pt x="315" y="772"/>
                    <a:pt x="315" y="772"/>
                  </a:cubicBezTo>
                  <a:cubicBezTo>
                    <a:pt x="316" y="774"/>
                    <a:pt x="319" y="776"/>
                    <a:pt x="321" y="778"/>
                  </a:cubicBezTo>
                  <a:cubicBezTo>
                    <a:pt x="321" y="787"/>
                    <a:pt x="321" y="787"/>
                    <a:pt x="321" y="787"/>
                  </a:cubicBezTo>
                  <a:close/>
                  <a:moveTo>
                    <a:pt x="321" y="46"/>
                  </a:moveTo>
                  <a:cubicBezTo>
                    <a:pt x="321" y="55"/>
                    <a:pt x="321" y="55"/>
                    <a:pt x="321" y="55"/>
                  </a:cubicBezTo>
                  <a:cubicBezTo>
                    <a:pt x="320" y="55"/>
                    <a:pt x="320" y="55"/>
                    <a:pt x="320" y="55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7" y="47"/>
                    <a:pt x="319" y="47"/>
                    <a:pt x="321" y="46"/>
                  </a:cubicBezTo>
                  <a:close/>
                  <a:moveTo>
                    <a:pt x="321" y="89"/>
                  </a:moveTo>
                  <a:cubicBezTo>
                    <a:pt x="321" y="105"/>
                    <a:pt x="321" y="105"/>
                    <a:pt x="321" y="105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7" y="107"/>
                    <a:pt x="317" y="108"/>
                    <a:pt x="317" y="110"/>
                  </a:cubicBezTo>
                  <a:cubicBezTo>
                    <a:pt x="319" y="110"/>
                    <a:pt x="320" y="111"/>
                    <a:pt x="321" y="111"/>
                  </a:cubicBezTo>
                  <a:cubicBezTo>
                    <a:pt x="321" y="126"/>
                    <a:pt x="321" y="126"/>
                    <a:pt x="321" y="126"/>
                  </a:cubicBezTo>
                  <a:cubicBezTo>
                    <a:pt x="319" y="124"/>
                    <a:pt x="317" y="123"/>
                    <a:pt x="315" y="123"/>
                  </a:cubicBezTo>
                  <a:cubicBezTo>
                    <a:pt x="315" y="92"/>
                    <a:pt x="315" y="92"/>
                    <a:pt x="315" y="92"/>
                  </a:cubicBezTo>
                  <a:cubicBezTo>
                    <a:pt x="317" y="91"/>
                    <a:pt x="319" y="90"/>
                    <a:pt x="321" y="89"/>
                  </a:cubicBezTo>
                  <a:close/>
                  <a:moveTo>
                    <a:pt x="321" y="177"/>
                  </a:moveTo>
                  <a:cubicBezTo>
                    <a:pt x="321" y="183"/>
                    <a:pt x="321" y="183"/>
                    <a:pt x="321" y="183"/>
                  </a:cubicBezTo>
                  <a:cubicBezTo>
                    <a:pt x="320" y="183"/>
                    <a:pt x="317" y="183"/>
                    <a:pt x="315" y="185"/>
                  </a:cubicBezTo>
                  <a:cubicBezTo>
                    <a:pt x="315" y="179"/>
                    <a:pt x="315" y="179"/>
                    <a:pt x="315" y="179"/>
                  </a:cubicBezTo>
                  <a:cubicBezTo>
                    <a:pt x="321" y="177"/>
                    <a:pt x="321" y="177"/>
                    <a:pt x="321" y="177"/>
                  </a:cubicBezTo>
                  <a:close/>
                  <a:moveTo>
                    <a:pt x="321" y="193"/>
                  </a:moveTo>
                  <a:cubicBezTo>
                    <a:pt x="321" y="200"/>
                    <a:pt x="321" y="200"/>
                    <a:pt x="321" y="200"/>
                  </a:cubicBezTo>
                  <a:cubicBezTo>
                    <a:pt x="319" y="198"/>
                    <a:pt x="317" y="196"/>
                    <a:pt x="315" y="195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7" y="190"/>
                    <a:pt x="319" y="191"/>
                    <a:pt x="321" y="193"/>
                  </a:cubicBezTo>
                  <a:close/>
                  <a:moveTo>
                    <a:pt x="321" y="200"/>
                  </a:moveTo>
                  <a:cubicBezTo>
                    <a:pt x="321" y="205"/>
                    <a:pt x="321" y="205"/>
                    <a:pt x="321" y="205"/>
                  </a:cubicBezTo>
                  <a:cubicBezTo>
                    <a:pt x="319" y="206"/>
                    <a:pt x="317" y="207"/>
                    <a:pt x="315" y="208"/>
                  </a:cubicBezTo>
                  <a:cubicBezTo>
                    <a:pt x="315" y="203"/>
                    <a:pt x="315" y="203"/>
                    <a:pt x="315" y="203"/>
                  </a:cubicBezTo>
                  <a:cubicBezTo>
                    <a:pt x="318" y="202"/>
                    <a:pt x="319" y="202"/>
                    <a:pt x="321" y="200"/>
                  </a:cubicBezTo>
                  <a:close/>
                  <a:moveTo>
                    <a:pt x="321" y="219"/>
                  </a:moveTo>
                  <a:cubicBezTo>
                    <a:pt x="321" y="255"/>
                    <a:pt x="321" y="255"/>
                    <a:pt x="321" y="255"/>
                  </a:cubicBezTo>
                  <a:cubicBezTo>
                    <a:pt x="318" y="252"/>
                    <a:pt x="316" y="246"/>
                    <a:pt x="316" y="239"/>
                  </a:cubicBezTo>
                  <a:cubicBezTo>
                    <a:pt x="320" y="235"/>
                    <a:pt x="320" y="235"/>
                    <a:pt x="319" y="234"/>
                  </a:cubicBezTo>
                  <a:cubicBezTo>
                    <a:pt x="317" y="234"/>
                    <a:pt x="316" y="234"/>
                    <a:pt x="315" y="235"/>
                  </a:cubicBezTo>
                  <a:cubicBezTo>
                    <a:pt x="315" y="223"/>
                    <a:pt x="315" y="223"/>
                    <a:pt x="315" y="223"/>
                  </a:cubicBezTo>
                  <a:cubicBezTo>
                    <a:pt x="317" y="222"/>
                    <a:pt x="319" y="220"/>
                    <a:pt x="321" y="219"/>
                  </a:cubicBezTo>
                  <a:close/>
                  <a:moveTo>
                    <a:pt x="321" y="269"/>
                  </a:moveTo>
                  <a:cubicBezTo>
                    <a:pt x="321" y="296"/>
                    <a:pt x="321" y="296"/>
                    <a:pt x="321" y="296"/>
                  </a:cubicBezTo>
                  <a:cubicBezTo>
                    <a:pt x="321" y="297"/>
                    <a:pt x="319" y="298"/>
                    <a:pt x="318" y="298"/>
                  </a:cubicBezTo>
                  <a:cubicBezTo>
                    <a:pt x="315" y="291"/>
                    <a:pt x="316" y="283"/>
                    <a:pt x="315" y="275"/>
                  </a:cubicBezTo>
                  <a:cubicBezTo>
                    <a:pt x="315" y="256"/>
                    <a:pt x="315" y="256"/>
                    <a:pt x="315" y="256"/>
                  </a:cubicBezTo>
                  <a:cubicBezTo>
                    <a:pt x="317" y="259"/>
                    <a:pt x="318" y="261"/>
                    <a:pt x="320" y="264"/>
                  </a:cubicBezTo>
                  <a:cubicBezTo>
                    <a:pt x="320" y="265"/>
                    <a:pt x="321" y="267"/>
                    <a:pt x="321" y="269"/>
                  </a:cubicBezTo>
                  <a:close/>
                  <a:moveTo>
                    <a:pt x="321" y="310"/>
                  </a:moveTo>
                  <a:cubicBezTo>
                    <a:pt x="321" y="314"/>
                    <a:pt x="321" y="314"/>
                    <a:pt x="321" y="314"/>
                  </a:cubicBezTo>
                  <a:cubicBezTo>
                    <a:pt x="321" y="314"/>
                    <a:pt x="321" y="314"/>
                    <a:pt x="321" y="313"/>
                  </a:cubicBezTo>
                  <a:cubicBezTo>
                    <a:pt x="319" y="318"/>
                    <a:pt x="316" y="321"/>
                    <a:pt x="315" y="325"/>
                  </a:cubicBezTo>
                  <a:cubicBezTo>
                    <a:pt x="315" y="317"/>
                    <a:pt x="315" y="317"/>
                    <a:pt x="315" y="317"/>
                  </a:cubicBezTo>
                  <a:cubicBezTo>
                    <a:pt x="316" y="314"/>
                    <a:pt x="317" y="312"/>
                    <a:pt x="315" y="308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7" y="305"/>
                    <a:pt x="319" y="307"/>
                    <a:pt x="321" y="310"/>
                  </a:cubicBezTo>
                  <a:close/>
                  <a:moveTo>
                    <a:pt x="321" y="325"/>
                  </a:moveTo>
                  <a:cubicBezTo>
                    <a:pt x="320" y="326"/>
                    <a:pt x="317" y="328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7" y="335"/>
                    <a:pt x="319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19" y="330"/>
                    <a:pt x="319" y="330"/>
                    <a:pt x="319" y="330"/>
                  </a:cubicBezTo>
                  <a:cubicBezTo>
                    <a:pt x="320" y="330"/>
                    <a:pt x="321" y="329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lose/>
                  <a:moveTo>
                    <a:pt x="321" y="341"/>
                  </a:moveTo>
                  <a:cubicBezTo>
                    <a:pt x="321" y="352"/>
                    <a:pt x="321" y="352"/>
                    <a:pt x="321" y="352"/>
                  </a:cubicBezTo>
                  <a:cubicBezTo>
                    <a:pt x="319" y="355"/>
                    <a:pt x="317" y="359"/>
                    <a:pt x="315" y="362"/>
                  </a:cubicBezTo>
                  <a:cubicBezTo>
                    <a:pt x="315" y="351"/>
                    <a:pt x="315" y="351"/>
                    <a:pt x="315" y="351"/>
                  </a:cubicBezTo>
                  <a:cubicBezTo>
                    <a:pt x="317" y="350"/>
                    <a:pt x="319" y="349"/>
                    <a:pt x="321" y="346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5" y="341"/>
                    <a:pt x="315" y="341"/>
                    <a:pt x="315" y="341"/>
                  </a:cubicBezTo>
                  <a:cubicBezTo>
                    <a:pt x="316" y="342"/>
                    <a:pt x="316" y="342"/>
                    <a:pt x="316" y="342"/>
                  </a:cubicBezTo>
                  <a:cubicBezTo>
                    <a:pt x="318" y="341"/>
                    <a:pt x="320" y="341"/>
                    <a:pt x="321" y="341"/>
                  </a:cubicBezTo>
                  <a:close/>
                  <a:moveTo>
                    <a:pt x="321" y="452"/>
                  </a:moveTo>
                  <a:cubicBezTo>
                    <a:pt x="321" y="459"/>
                    <a:pt x="321" y="459"/>
                    <a:pt x="321" y="459"/>
                  </a:cubicBezTo>
                  <a:cubicBezTo>
                    <a:pt x="321" y="458"/>
                    <a:pt x="321" y="457"/>
                    <a:pt x="320" y="456"/>
                  </a:cubicBezTo>
                  <a:cubicBezTo>
                    <a:pt x="316" y="463"/>
                    <a:pt x="314" y="467"/>
                    <a:pt x="319" y="474"/>
                  </a:cubicBezTo>
                  <a:cubicBezTo>
                    <a:pt x="320" y="471"/>
                    <a:pt x="321" y="470"/>
                    <a:pt x="321" y="468"/>
                  </a:cubicBezTo>
                  <a:cubicBezTo>
                    <a:pt x="321" y="480"/>
                    <a:pt x="321" y="480"/>
                    <a:pt x="321" y="480"/>
                  </a:cubicBezTo>
                  <a:cubicBezTo>
                    <a:pt x="319" y="478"/>
                    <a:pt x="317" y="476"/>
                    <a:pt x="315" y="474"/>
                  </a:cubicBezTo>
                  <a:cubicBezTo>
                    <a:pt x="315" y="457"/>
                    <a:pt x="315" y="457"/>
                    <a:pt x="315" y="457"/>
                  </a:cubicBezTo>
                  <a:cubicBezTo>
                    <a:pt x="316" y="454"/>
                    <a:pt x="316" y="452"/>
                    <a:pt x="315" y="448"/>
                  </a:cubicBezTo>
                  <a:cubicBezTo>
                    <a:pt x="315" y="441"/>
                    <a:pt x="315" y="441"/>
                    <a:pt x="315" y="441"/>
                  </a:cubicBezTo>
                  <a:cubicBezTo>
                    <a:pt x="316" y="443"/>
                    <a:pt x="317" y="445"/>
                    <a:pt x="319" y="446"/>
                  </a:cubicBezTo>
                  <a:cubicBezTo>
                    <a:pt x="319" y="448"/>
                    <a:pt x="320" y="450"/>
                    <a:pt x="321" y="452"/>
                  </a:cubicBezTo>
                  <a:close/>
                  <a:moveTo>
                    <a:pt x="321" y="485"/>
                  </a:moveTo>
                  <a:cubicBezTo>
                    <a:pt x="321" y="493"/>
                    <a:pt x="321" y="493"/>
                    <a:pt x="321" y="493"/>
                  </a:cubicBezTo>
                  <a:cubicBezTo>
                    <a:pt x="319" y="496"/>
                    <a:pt x="317" y="499"/>
                    <a:pt x="315" y="502"/>
                  </a:cubicBezTo>
                  <a:cubicBezTo>
                    <a:pt x="315" y="494"/>
                    <a:pt x="315" y="494"/>
                    <a:pt x="315" y="494"/>
                  </a:cubicBezTo>
                  <a:cubicBezTo>
                    <a:pt x="317" y="493"/>
                    <a:pt x="320" y="492"/>
                    <a:pt x="320" y="489"/>
                  </a:cubicBezTo>
                  <a:cubicBezTo>
                    <a:pt x="319" y="488"/>
                    <a:pt x="317" y="487"/>
                    <a:pt x="315" y="486"/>
                  </a:cubicBezTo>
                  <a:cubicBezTo>
                    <a:pt x="315" y="481"/>
                    <a:pt x="315" y="481"/>
                    <a:pt x="315" y="481"/>
                  </a:cubicBezTo>
                  <a:cubicBezTo>
                    <a:pt x="316" y="482"/>
                    <a:pt x="317" y="484"/>
                    <a:pt x="319" y="485"/>
                  </a:cubicBezTo>
                  <a:cubicBezTo>
                    <a:pt x="321" y="485"/>
                    <a:pt x="321" y="485"/>
                    <a:pt x="321" y="485"/>
                  </a:cubicBezTo>
                  <a:close/>
                  <a:moveTo>
                    <a:pt x="321" y="514"/>
                  </a:moveTo>
                  <a:cubicBezTo>
                    <a:pt x="321" y="524"/>
                    <a:pt x="321" y="524"/>
                    <a:pt x="321" y="524"/>
                  </a:cubicBezTo>
                  <a:cubicBezTo>
                    <a:pt x="319" y="526"/>
                    <a:pt x="316" y="528"/>
                    <a:pt x="315" y="531"/>
                  </a:cubicBezTo>
                  <a:cubicBezTo>
                    <a:pt x="315" y="518"/>
                    <a:pt x="315" y="518"/>
                    <a:pt x="315" y="518"/>
                  </a:cubicBezTo>
                  <a:cubicBezTo>
                    <a:pt x="317" y="517"/>
                    <a:pt x="319" y="516"/>
                    <a:pt x="321" y="514"/>
                  </a:cubicBezTo>
                  <a:close/>
                  <a:moveTo>
                    <a:pt x="321" y="536"/>
                  </a:moveTo>
                  <a:cubicBezTo>
                    <a:pt x="321" y="559"/>
                    <a:pt x="321" y="559"/>
                    <a:pt x="321" y="559"/>
                  </a:cubicBezTo>
                  <a:cubicBezTo>
                    <a:pt x="319" y="558"/>
                    <a:pt x="317" y="557"/>
                    <a:pt x="315" y="556"/>
                  </a:cubicBezTo>
                  <a:cubicBezTo>
                    <a:pt x="315" y="541"/>
                    <a:pt x="315" y="541"/>
                    <a:pt x="315" y="541"/>
                  </a:cubicBezTo>
                  <a:cubicBezTo>
                    <a:pt x="317" y="539"/>
                    <a:pt x="319" y="538"/>
                    <a:pt x="321" y="536"/>
                  </a:cubicBezTo>
                  <a:close/>
                  <a:moveTo>
                    <a:pt x="321" y="571"/>
                  </a:moveTo>
                  <a:cubicBezTo>
                    <a:pt x="321" y="588"/>
                    <a:pt x="321" y="588"/>
                    <a:pt x="321" y="588"/>
                  </a:cubicBezTo>
                  <a:cubicBezTo>
                    <a:pt x="319" y="588"/>
                    <a:pt x="319" y="588"/>
                    <a:pt x="319" y="588"/>
                  </a:cubicBezTo>
                  <a:cubicBezTo>
                    <a:pt x="313" y="578"/>
                    <a:pt x="318" y="575"/>
                    <a:pt x="321" y="571"/>
                  </a:cubicBezTo>
                  <a:close/>
                  <a:moveTo>
                    <a:pt x="321" y="599"/>
                  </a:moveTo>
                  <a:cubicBezTo>
                    <a:pt x="321" y="621"/>
                    <a:pt x="321" y="621"/>
                    <a:pt x="321" y="621"/>
                  </a:cubicBezTo>
                  <a:cubicBezTo>
                    <a:pt x="320" y="611"/>
                    <a:pt x="320" y="606"/>
                    <a:pt x="315" y="602"/>
                  </a:cubicBezTo>
                  <a:cubicBezTo>
                    <a:pt x="315" y="594"/>
                    <a:pt x="315" y="594"/>
                    <a:pt x="315" y="594"/>
                  </a:cubicBezTo>
                  <a:cubicBezTo>
                    <a:pt x="318" y="596"/>
                    <a:pt x="318" y="596"/>
                    <a:pt x="320" y="599"/>
                  </a:cubicBezTo>
                  <a:cubicBezTo>
                    <a:pt x="321" y="599"/>
                    <a:pt x="321" y="599"/>
                    <a:pt x="321" y="599"/>
                  </a:cubicBezTo>
                  <a:close/>
                  <a:moveTo>
                    <a:pt x="321" y="622"/>
                  </a:moveTo>
                  <a:cubicBezTo>
                    <a:pt x="319" y="622"/>
                    <a:pt x="319" y="622"/>
                    <a:pt x="319" y="622"/>
                  </a:cubicBezTo>
                  <a:cubicBezTo>
                    <a:pt x="318" y="621"/>
                    <a:pt x="316" y="620"/>
                    <a:pt x="315" y="620"/>
                  </a:cubicBezTo>
                  <a:cubicBezTo>
                    <a:pt x="315" y="625"/>
                    <a:pt x="315" y="625"/>
                    <a:pt x="315" y="625"/>
                  </a:cubicBezTo>
                  <a:cubicBezTo>
                    <a:pt x="317" y="626"/>
                    <a:pt x="319" y="626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lose/>
                  <a:moveTo>
                    <a:pt x="321" y="740"/>
                  </a:moveTo>
                  <a:cubicBezTo>
                    <a:pt x="321" y="750"/>
                    <a:pt x="321" y="750"/>
                    <a:pt x="321" y="750"/>
                  </a:cubicBezTo>
                  <a:cubicBezTo>
                    <a:pt x="320" y="749"/>
                    <a:pt x="317" y="748"/>
                    <a:pt x="315" y="747"/>
                  </a:cubicBezTo>
                  <a:cubicBezTo>
                    <a:pt x="315" y="739"/>
                    <a:pt x="315" y="739"/>
                    <a:pt x="315" y="739"/>
                  </a:cubicBezTo>
                  <a:cubicBezTo>
                    <a:pt x="317" y="739"/>
                    <a:pt x="319" y="740"/>
                    <a:pt x="321" y="740"/>
                  </a:cubicBezTo>
                  <a:close/>
                  <a:moveTo>
                    <a:pt x="311" y="11"/>
                  </a:moveTo>
                  <a:cubicBezTo>
                    <a:pt x="312" y="11"/>
                    <a:pt x="313" y="10"/>
                    <a:pt x="315" y="10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3" y="24"/>
                    <a:pt x="312" y="23"/>
                    <a:pt x="311" y="23"/>
                  </a:cubicBezTo>
                  <a:cubicBezTo>
                    <a:pt x="311" y="11"/>
                    <a:pt x="311" y="11"/>
                    <a:pt x="311" y="11"/>
                  </a:cubicBezTo>
                  <a:close/>
                  <a:moveTo>
                    <a:pt x="315" y="786"/>
                  </a:moveTo>
                  <a:cubicBezTo>
                    <a:pt x="313" y="785"/>
                    <a:pt x="312" y="785"/>
                    <a:pt x="311" y="785"/>
                  </a:cubicBezTo>
                  <a:cubicBezTo>
                    <a:pt x="311" y="765"/>
                    <a:pt x="311" y="765"/>
                    <a:pt x="311" y="765"/>
                  </a:cubicBezTo>
                  <a:cubicBezTo>
                    <a:pt x="312" y="768"/>
                    <a:pt x="313" y="770"/>
                    <a:pt x="315" y="772"/>
                  </a:cubicBezTo>
                  <a:cubicBezTo>
                    <a:pt x="315" y="786"/>
                    <a:pt x="315" y="786"/>
                    <a:pt x="315" y="786"/>
                  </a:cubicBezTo>
                  <a:close/>
                  <a:moveTo>
                    <a:pt x="315" y="47"/>
                  </a:moveTo>
                  <a:cubicBezTo>
                    <a:pt x="315" y="55"/>
                    <a:pt x="315" y="55"/>
                    <a:pt x="315" y="55"/>
                  </a:cubicBezTo>
                  <a:cubicBezTo>
                    <a:pt x="311" y="55"/>
                    <a:pt x="311" y="55"/>
                    <a:pt x="311" y="55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5" y="47"/>
                    <a:pt x="315" y="47"/>
                    <a:pt x="315" y="47"/>
                  </a:cubicBezTo>
                  <a:close/>
                  <a:moveTo>
                    <a:pt x="315" y="92"/>
                  </a:moveTo>
                  <a:cubicBezTo>
                    <a:pt x="315" y="123"/>
                    <a:pt x="315" y="123"/>
                    <a:pt x="315" y="123"/>
                  </a:cubicBezTo>
                  <a:cubicBezTo>
                    <a:pt x="314" y="122"/>
                    <a:pt x="313" y="122"/>
                    <a:pt x="312" y="122"/>
                  </a:cubicBezTo>
                  <a:cubicBezTo>
                    <a:pt x="312" y="125"/>
                    <a:pt x="311" y="127"/>
                    <a:pt x="311" y="130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2" y="93"/>
                    <a:pt x="313" y="93"/>
                    <a:pt x="315" y="92"/>
                  </a:cubicBezTo>
                  <a:close/>
                  <a:moveTo>
                    <a:pt x="315" y="179"/>
                  </a:moveTo>
                  <a:cubicBezTo>
                    <a:pt x="315" y="185"/>
                    <a:pt x="315" y="185"/>
                    <a:pt x="315" y="185"/>
                  </a:cubicBezTo>
                  <a:cubicBezTo>
                    <a:pt x="314" y="185"/>
                    <a:pt x="313" y="185"/>
                    <a:pt x="312" y="186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13" y="194"/>
                    <a:pt x="312" y="193"/>
                    <a:pt x="311" y="192"/>
                  </a:cubicBezTo>
                  <a:cubicBezTo>
                    <a:pt x="311" y="181"/>
                    <a:pt x="311" y="181"/>
                    <a:pt x="311" y="181"/>
                  </a:cubicBezTo>
                  <a:cubicBezTo>
                    <a:pt x="312" y="180"/>
                    <a:pt x="313" y="180"/>
                    <a:pt x="315" y="179"/>
                  </a:cubicBezTo>
                  <a:close/>
                  <a:moveTo>
                    <a:pt x="315" y="203"/>
                  </a:moveTo>
                  <a:cubicBezTo>
                    <a:pt x="315" y="208"/>
                    <a:pt x="315" y="208"/>
                    <a:pt x="315" y="208"/>
                  </a:cubicBezTo>
                  <a:cubicBezTo>
                    <a:pt x="313" y="208"/>
                    <a:pt x="312" y="209"/>
                    <a:pt x="311" y="209"/>
                  </a:cubicBezTo>
                  <a:cubicBezTo>
                    <a:pt x="311" y="204"/>
                    <a:pt x="311" y="204"/>
                    <a:pt x="311" y="204"/>
                  </a:cubicBezTo>
                  <a:cubicBezTo>
                    <a:pt x="313" y="203"/>
                    <a:pt x="314" y="203"/>
                    <a:pt x="315" y="203"/>
                  </a:cubicBezTo>
                  <a:close/>
                  <a:moveTo>
                    <a:pt x="315" y="223"/>
                  </a:moveTo>
                  <a:cubicBezTo>
                    <a:pt x="315" y="235"/>
                    <a:pt x="315" y="235"/>
                    <a:pt x="315" y="235"/>
                  </a:cubicBezTo>
                  <a:cubicBezTo>
                    <a:pt x="313" y="236"/>
                    <a:pt x="312" y="237"/>
                    <a:pt x="311" y="238"/>
                  </a:cubicBezTo>
                  <a:cubicBezTo>
                    <a:pt x="311" y="225"/>
                    <a:pt x="311" y="225"/>
                    <a:pt x="311" y="225"/>
                  </a:cubicBezTo>
                  <a:cubicBezTo>
                    <a:pt x="312" y="224"/>
                    <a:pt x="313" y="224"/>
                    <a:pt x="315" y="223"/>
                  </a:cubicBezTo>
                  <a:close/>
                  <a:moveTo>
                    <a:pt x="315" y="256"/>
                  </a:moveTo>
                  <a:cubicBezTo>
                    <a:pt x="315" y="275"/>
                    <a:pt x="315" y="275"/>
                    <a:pt x="315" y="275"/>
                  </a:cubicBezTo>
                  <a:cubicBezTo>
                    <a:pt x="315" y="274"/>
                    <a:pt x="314" y="273"/>
                    <a:pt x="314" y="272"/>
                  </a:cubicBezTo>
                  <a:cubicBezTo>
                    <a:pt x="313" y="271"/>
                    <a:pt x="312" y="269"/>
                    <a:pt x="311" y="267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2" y="252"/>
                    <a:pt x="313" y="254"/>
                    <a:pt x="315" y="256"/>
                  </a:cubicBezTo>
                  <a:close/>
                  <a:moveTo>
                    <a:pt x="315" y="302"/>
                  </a:moveTo>
                  <a:cubicBezTo>
                    <a:pt x="315" y="308"/>
                    <a:pt x="315" y="308"/>
                    <a:pt x="315" y="308"/>
                  </a:cubicBezTo>
                  <a:cubicBezTo>
                    <a:pt x="314" y="307"/>
                    <a:pt x="314" y="306"/>
                    <a:pt x="313" y="305"/>
                  </a:cubicBezTo>
                  <a:cubicBezTo>
                    <a:pt x="312" y="306"/>
                    <a:pt x="311" y="307"/>
                    <a:pt x="311" y="308"/>
                  </a:cubicBezTo>
                  <a:cubicBezTo>
                    <a:pt x="311" y="299"/>
                    <a:pt x="311" y="299"/>
                    <a:pt x="311" y="299"/>
                  </a:cubicBezTo>
                  <a:cubicBezTo>
                    <a:pt x="315" y="302"/>
                    <a:pt x="315" y="302"/>
                    <a:pt x="315" y="302"/>
                  </a:cubicBezTo>
                  <a:close/>
                  <a:moveTo>
                    <a:pt x="315" y="317"/>
                  </a:moveTo>
                  <a:cubicBezTo>
                    <a:pt x="315" y="325"/>
                    <a:pt x="315" y="325"/>
                    <a:pt x="315" y="325"/>
                  </a:cubicBezTo>
                  <a:cubicBezTo>
                    <a:pt x="314" y="327"/>
                    <a:pt x="313" y="329"/>
                    <a:pt x="313" y="332"/>
                  </a:cubicBezTo>
                  <a:cubicBezTo>
                    <a:pt x="314" y="332"/>
                    <a:pt x="314" y="331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4" y="338"/>
                    <a:pt x="313" y="339"/>
                    <a:pt x="312" y="340"/>
                  </a:cubicBezTo>
                  <a:cubicBezTo>
                    <a:pt x="313" y="341"/>
                    <a:pt x="314" y="341"/>
                    <a:pt x="315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11" y="322"/>
                    <a:pt x="311" y="322"/>
                    <a:pt x="311" y="322"/>
                  </a:cubicBezTo>
                  <a:cubicBezTo>
                    <a:pt x="312" y="320"/>
                    <a:pt x="314" y="319"/>
                    <a:pt x="315" y="317"/>
                  </a:cubicBezTo>
                  <a:close/>
                  <a:moveTo>
                    <a:pt x="315" y="351"/>
                  </a:moveTo>
                  <a:cubicBezTo>
                    <a:pt x="315" y="362"/>
                    <a:pt x="315" y="362"/>
                    <a:pt x="315" y="362"/>
                  </a:cubicBezTo>
                  <a:cubicBezTo>
                    <a:pt x="313" y="366"/>
                    <a:pt x="312" y="369"/>
                    <a:pt x="311" y="372"/>
                  </a:cubicBezTo>
                  <a:cubicBezTo>
                    <a:pt x="311" y="361"/>
                    <a:pt x="311" y="361"/>
                    <a:pt x="311" y="361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13" y="359"/>
                    <a:pt x="314" y="357"/>
                    <a:pt x="315" y="356"/>
                  </a:cubicBezTo>
                  <a:cubicBezTo>
                    <a:pt x="313" y="356"/>
                    <a:pt x="312" y="356"/>
                    <a:pt x="311" y="356"/>
                  </a:cubicBezTo>
                  <a:cubicBezTo>
                    <a:pt x="311" y="351"/>
                    <a:pt x="311" y="351"/>
                    <a:pt x="311" y="351"/>
                  </a:cubicBezTo>
                  <a:cubicBezTo>
                    <a:pt x="312" y="351"/>
                    <a:pt x="313" y="351"/>
                    <a:pt x="315" y="351"/>
                  </a:cubicBezTo>
                  <a:close/>
                  <a:moveTo>
                    <a:pt x="315" y="441"/>
                  </a:moveTo>
                  <a:cubicBezTo>
                    <a:pt x="315" y="448"/>
                    <a:pt x="315" y="448"/>
                    <a:pt x="315" y="448"/>
                  </a:cubicBezTo>
                  <a:cubicBezTo>
                    <a:pt x="315" y="447"/>
                    <a:pt x="314" y="447"/>
                    <a:pt x="314" y="446"/>
                  </a:cubicBezTo>
                  <a:cubicBezTo>
                    <a:pt x="313" y="448"/>
                    <a:pt x="312" y="449"/>
                    <a:pt x="311" y="451"/>
                  </a:cubicBezTo>
                  <a:cubicBezTo>
                    <a:pt x="311" y="431"/>
                    <a:pt x="311" y="431"/>
                    <a:pt x="311" y="431"/>
                  </a:cubicBezTo>
                  <a:cubicBezTo>
                    <a:pt x="312" y="435"/>
                    <a:pt x="313" y="438"/>
                    <a:pt x="315" y="441"/>
                  </a:cubicBezTo>
                  <a:close/>
                  <a:moveTo>
                    <a:pt x="315" y="457"/>
                  </a:moveTo>
                  <a:cubicBezTo>
                    <a:pt x="315" y="474"/>
                    <a:pt x="315" y="474"/>
                    <a:pt x="315" y="474"/>
                  </a:cubicBezTo>
                  <a:cubicBezTo>
                    <a:pt x="314" y="473"/>
                    <a:pt x="314" y="473"/>
                    <a:pt x="314" y="472"/>
                  </a:cubicBezTo>
                  <a:cubicBezTo>
                    <a:pt x="312" y="473"/>
                    <a:pt x="311" y="474"/>
                    <a:pt x="311" y="47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3" y="461"/>
                    <a:pt x="314" y="459"/>
                    <a:pt x="315" y="457"/>
                  </a:cubicBezTo>
                  <a:close/>
                  <a:moveTo>
                    <a:pt x="315" y="481"/>
                  </a:moveTo>
                  <a:cubicBezTo>
                    <a:pt x="315" y="486"/>
                    <a:pt x="315" y="486"/>
                    <a:pt x="315" y="486"/>
                  </a:cubicBezTo>
                  <a:cubicBezTo>
                    <a:pt x="313" y="485"/>
                    <a:pt x="312" y="484"/>
                    <a:pt x="311" y="484"/>
                  </a:cubicBezTo>
                  <a:cubicBezTo>
                    <a:pt x="311" y="479"/>
                    <a:pt x="311" y="479"/>
                    <a:pt x="311" y="479"/>
                  </a:cubicBezTo>
                  <a:cubicBezTo>
                    <a:pt x="312" y="480"/>
                    <a:pt x="313" y="480"/>
                    <a:pt x="315" y="481"/>
                  </a:cubicBezTo>
                  <a:close/>
                  <a:moveTo>
                    <a:pt x="315" y="494"/>
                  </a:moveTo>
                  <a:cubicBezTo>
                    <a:pt x="315" y="502"/>
                    <a:pt x="315" y="502"/>
                    <a:pt x="315" y="502"/>
                  </a:cubicBezTo>
                  <a:cubicBezTo>
                    <a:pt x="314" y="503"/>
                    <a:pt x="314" y="503"/>
                    <a:pt x="313" y="504"/>
                  </a:cubicBezTo>
                  <a:cubicBezTo>
                    <a:pt x="313" y="504"/>
                    <a:pt x="312" y="505"/>
                    <a:pt x="311" y="505"/>
                  </a:cubicBezTo>
                  <a:cubicBezTo>
                    <a:pt x="311" y="500"/>
                    <a:pt x="311" y="500"/>
                    <a:pt x="311" y="500"/>
                  </a:cubicBezTo>
                  <a:cubicBezTo>
                    <a:pt x="311" y="499"/>
                    <a:pt x="312" y="499"/>
                    <a:pt x="312" y="499"/>
                  </a:cubicBezTo>
                  <a:cubicBezTo>
                    <a:pt x="312" y="498"/>
                    <a:pt x="311" y="498"/>
                    <a:pt x="311" y="498"/>
                  </a:cubicBezTo>
                  <a:cubicBezTo>
                    <a:pt x="311" y="494"/>
                    <a:pt x="311" y="494"/>
                    <a:pt x="311" y="494"/>
                  </a:cubicBezTo>
                  <a:cubicBezTo>
                    <a:pt x="312" y="495"/>
                    <a:pt x="312" y="495"/>
                    <a:pt x="312" y="495"/>
                  </a:cubicBezTo>
                  <a:cubicBezTo>
                    <a:pt x="313" y="495"/>
                    <a:pt x="314" y="494"/>
                    <a:pt x="315" y="494"/>
                  </a:cubicBezTo>
                  <a:close/>
                  <a:moveTo>
                    <a:pt x="315" y="518"/>
                  </a:moveTo>
                  <a:cubicBezTo>
                    <a:pt x="315" y="531"/>
                    <a:pt x="315" y="531"/>
                    <a:pt x="315" y="531"/>
                  </a:cubicBezTo>
                  <a:cubicBezTo>
                    <a:pt x="313" y="534"/>
                    <a:pt x="312" y="537"/>
                    <a:pt x="312" y="541"/>
                  </a:cubicBezTo>
                  <a:cubicBezTo>
                    <a:pt x="312" y="542"/>
                    <a:pt x="313" y="542"/>
                    <a:pt x="313" y="542"/>
                  </a:cubicBezTo>
                  <a:cubicBezTo>
                    <a:pt x="314" y="542"/>
                    <a:pt x="314" y="542"/>
                    <a:pt x="315" y="541"/>
                  </a:cubicBezTo>
                  <a:cubicBezTo>
                    <a:pt x="315" y="556"/>
                    <a:pt x="315" y="556"/>
                    <a:pt x="315" y="556"/>
                  </a:cubicBezTo>
                  <a:cubicBezTo>
                    <a:pt x="313" y="556"/>
                    <a:pt x="312" y="556"/>
                    <a:pt x="311" y="555"/>
                  </a:cubicBezTo>
                  <a:cubicBezTo>
                    <a:pt x="311" y="522"/>
                    <a:pt x="311" y="522"/>
                    <a:pt x="311" y="522"/>
                  </a:cubicBezTo>
                  <a:cubicBezTo>
                    <a:pt x="312" y="520"/>
                    <a:pt x="313" y="520"/>
                    <a:pt x="315" y="518"/>
                  </a:cubicBezTo>
                  <a:close/>
                  <a:moveTo>
                    <a:pt x="315" y="594"/>
                  </a:moveTo>
                  <a:cubicBezTo>
                    <a:pt x="315" y="602"/>
                    <a:pt x="315" y="602"/>
                    <a:pt x="315" y="602"/>
                  </a:cubicBezTo>
                  <a:cubicBezTo>
                    <a:pt x="314" y="601"/>
                    <a:pt x="312" y="600"/>
                    <a:pt x="311" y="599"/>
                  </a:cubicBezTo>
                  <a:cubicBezTo>
                    <a:pt x="311" y="593"/>
                    <a:pt x="311" y="593"/>
                    <a:pt x="311" y="593"/>
                  </a:cubicBezTo>
                  <a:cubicBezTo>
                    <a:pt x="312" y="594"/>
                    <a:pt x="313" y="594"/>
                    <a:pt x="313" y="594"/>
                  </a:cubicBezTo>
                  <a:cubicBezTo>
                    <a:pt x="315" y="594"/>
                    <a:pt x="315" y="594"/>
                    <a:pt x="315" y="594"/>
                  </a:cubicBezTo>
                  <a:close/>
                  <a:moveTo>
                    <a:pt x="315" y="620"/>
                  </a:moveTo>
                  <a:cubicBezTo>
                    <a:pt x="315" y="625"/>
                    <a:pt x="315" y="625"/>
                    <a:pt x="315" y="625"/>
                  </a:cubicBezTo>
                  <a:cubicBezTo>
                    <a:pt x="313" y="624"/>
                    <a:pt x="312" y="624"/>
                    <a:pt x="311" y="624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5" y="620"/>
                    <a:pt x="315" y="620"/>
                    <a:pt x="315" y="620"/>
                  </a:cubicBezTo>
                  <a:close/>
                  <a:moveTo>
                    <a:pt x="315" y="739"/>
                  </a:moveTo>
                  <a:cubicBezTo>
                    <a:pt x="315" y="747"/>
                    <a:pt x="315" y="747"/>
                    <a:pt x="315" y="747"/>
                  </a:cubicBezTo>
                  <a:cubicBezTo>
                    <a:pt x="313" y="747"/>
                    <a:pt x="312" y="746"/>
                    <a:pt x="311" y="746"/>
                  </a:cubicBezTo>
                  <a:cubicBezTo>
                    <a:pt x="311" y="738"/>
                    <a:pt x="311" y="738"/>
                    <a:pt x="311" y="738"/>
                  </a:cubicBezTo>
                  <a:cubicBezTo>
                    <a:pt x="312" y="738"/>
                    <a:pt x="313" y="738"/>
                    <a:pt x="315" y="739"/>
                  </a:cubicBezTo>
                  <a:close/>
                  <a:moveTo>
                    <a:pt x="310" y="12"/>
                  </a:moveTo>
                  <a:cubicBezTo>
                    <a:pt x="310" y="12"/>
                    <a:pt x="310" y="12"/>
                    <a:pt x="310" y="12"/>
                  </a:cubicBezTo>
                  <a:cubicBezTo>
                    <a:pt x="310" y="11"/>
                    <a:pt x="311" y="11"/>
                    <a:pt x="311" y="11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11" y="23"/>
                    <a:pt x="310" y="22"/>
                    <a:pt x="310" y="22"/>
                  </a:cubicBezTo>
                  <a:cubicBezTo>
                    <a:pt x="310" y="12"/>
                    <a:pt x="310" y="12"/>
                    <a:pt x="310" y="12"/>
                  </a:cubicBezTo>
                  <a:close/>
                  <a:moveTo>
                    <a:pt x="311" y="785"/>
                  </a:moveTo>
                  <a:cubicBezTo>
                    <a:pt x="310" y="785"/>
                    <a:pt x="310" y="785"/>
                    <a:pt x="310" y="785"/>
                  </a:cubicBezTo>
                  <a:cubicBezTo>
                    <a:pt x="310" y="762"/>
                    <a:pt x="310" y="762"/>
                    <a:pt x="310" y="762"/>
                  </a:cubicBezTo>
                  <a:cubicBezTo>
                    <a:pt x="310" y="763"/>
                    <a:pt x="311" y="764"/>
                    <a:pt x="311" y="765"/>
                  </a:cubicBezTo>
                  <a:cubicBezTo>
                    <a:pt x="311" y="785"/>
                    <a:pt x="311" y="785"/>
                    <a:pt x="311" y="785"/>
                  </a:cubicBezTo>
                  <a:close/>
                  <a:moveTo>
                    <a:pt x="311" y="45"/>
                  </a:moveTo>
                  <a:cubicBezTo>
                    <a:pt x="311" y="55"/>
                    <a:pt x="311" y="55"/>
                    <a:pt x="311" y="55"/>
                  </a:cubicBezTo>
                  <a:cubicBezTo>
                    <a:pt x="310" y="55"/>
                    <a:pt x="310" y="55"/>
                    <a:pt x="310" y="55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1" y="45"/>
                    <a:pt x="311" y="45"/>
                    <a:pt x="311" y="45"/>
                  </a:cubicBezTo>
                  <a:close/>
                  <a:moveTo>
                    <a:pt x="311" y="93"/>
                  </a:moveTo>
                  <a:cubicBezTo>
                    <a:pt x="311" y="130"/>
                    <a:pt x="311" y="130"/>
                    <a:pt x="311" y="130"/>
                  </a:cubicBezTo>
                  <a:cubicBezTo>
                    <a:pt x="311" y="132"/>
                    <a:pt x="310" y="134"/>
                    <a:pt x="310" y="136"/>
                  </a:cubicBezTo>
                  <a:cubicBezTo>
                    <a:pt x="310" y="94"/>
                    <a:pt x="310" y="94"/>
                    <a:pt x="310" y="94"/>
                  </a:cubicBezTo>
                  <a:cubicBezTo>
                    <a:pt x="310" y="94"/>
                    <a:pt x="311" y="94"/>
                    <a:pt x="311" y="93"/>
                  </a:cubicBezTo>
                  <a:close/>
                  <a:moveTo>
                    <a:pt x="311" y="181"/>
                  </a:moveTo>
                  <a:cubicBezTo>
                    <a:pt x="311" y="192"/>
                    <a:pt x="311" y="192"/>
                    <a:pt x="311" y="192"/>
                  </a:cubicBezTo>
                  <a:cubicBezTo>
                    <a:pt x="311" y="192"/>
                    <a:pt x="310" y="192"/>
                    <a:pt x="310" y="192"/>
                  </a:cubicBezTo>
                  <a:cubicBezTo>
                    <a:pt x="310" y="181"/>
                    <a:pt x="310" y="181"/>
                    <a:pt x="310" y="181"/>
                  </a:cubicBezTo>
                  <a:cubicBezTo>
                    <a:pt x="311" y="181"/>
                    <a:pt x="311" y="181"/>
                    <a:pt x="311" y="181"/>
                  </a:cubicBezTo>
                  <a:close/>
                  <a:moveTo>
                    <a:pt x="311" y="204"/>
                  </a:moveTo>
                  <a:cubicBezTo>
                    <a:pt x="311" y="209"/>
                    <a:pt x="311" y="209"/>
                    <a:pt x="311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1" y="204"/>
                    <a:pt x="311" y="204"/>
                    <a:pt x="311" y="204"/>
                  </a:cubicBezTo>
                  <a:close/>
                  <a:moveTo>
                    <a:pt x="311" y="225"/>
                  </a:moveTo>
                  <a:cubicBezTo>
                    <a:pt x="311" y="238"/>
                    <a:pt x="311" y="238"/>
                    <a:pt x="311" y="238"/>
                  </a:cubicBezTo>
                  <a:cubicBezTo>
                    <a:pt x="310" y="239"/>
                    <a:pt x="310" y="239"/>
                    <a:pt x="310" y="239"/>
                  </a:cubicBezTo>
                  <a:cubicBezTo>
                    <a:pt x="310" y="226"/>
                    <a:pt x="310" y="226"/>
                    <a:pt x="310" y="226"/>
                  </a:cubicBezTo>
                  <a:cubicBezTo>
                    <a:pt x="311" y="225"/>
                    <a:pt x="311" y="225"/>
                    <a:pt x="311" y="225"/>
                  </a:cubicBezTo>
                  <a:close/>
                  <a:moveTo>
                    <a:pt x="311" y="250"/>
                  </a:moveTo>
                  <a:cubicBezTo>
                    <a:pt x="311" y="267"/>
                    <a:pt x="311" y="267"/>
                    <a:pt x="311" y="267"/>
                  </a:cubicBezTo>
                  <a:cubicBezTo>
                    <a:pt x="310" y="266"/>
                    <a:pt x="310" y="266"/>
                    <a:pt x="310" y="266"/>
                  </a:cubicBezTo>
                  <a:cubicBezTo>
                    <a:pt x="310" y="248"/>
                    <a:pt x="310" y="248"/>
                    <a:pt x="310" y="248"/>
                  </a:cubicBezTo>
                  <a:cubicBezTo>
                    <a:pt x="310" y="249"/>
                    <a:pt x="311" y="249"/>
                    <a:pt x="311" y="250"/>
                  </a:cubicBezTo>
                  <a:close/>
                  <a:moveTo>
                    <a:pt x="311" y="299"/>
                  </a:moveTo>
                  <a:cubicBezTo>
                    <a:pt x="311" y="308"/>
                    <a:pt x="311" y="308"/>
                    <a:pt x="311" y="308"/>
                  </a:cubicBezTo>
                  <a:cubicBezTo>
                    <a:pt x="310" y="309"/>
                    <a:pt x="310" y="309"/>
                    <a:pt x="310" y="309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1" y="299"/>
                    <a:pt x="311" y="299"/>
                  </a:cubicBezTo>
                  <a:close/>
                  <a:moveTo>
                    <a:pt x="311" y="322"/>
                  </a:moveTo>
                  <a:cubicBezTo>
                    <a:pt x="311" y="346"/>
                    <a:pt x="311" y="346"/>
                    <a:pt x="311" y="346"/>
                  </a:cubicBezTo>
                  <a:cubicBezTo>
                    <a:pt x="310" y="346"/>
                    <a:pt x="310" y="346"/>
                    <a:pt x="310" y="346"/>
                  </a:cubicBezTo>
                  <a:cubicBezTo>
                    <a:pt x="310" y="337"/>
                    <a:pt x="310" y="337"/>
                    <a:pt x="310" y="337"/>
                  </a:cubicBezTo>
                  <a:cubicBezTo>
                    <a:pt x="311" y="336"/>
                    <a:pt x="311" y="336"/>
                    <a:pt x="311" y="336"/>
                  </a:cubicBezTo>
                  <a:cubicBezTo>
                    <a:pt x="310" y="335"/>
                    <a:pt x="310" y="335"/>
                    <a:pt x="310" y="334"/>
                  </a:cubicBezTo>
                  <a:cubicBezTo>
                    <a:pt x="310" y="323"/>
                    <a:pt x="310" y="323"/>
                    <a:pt x="310" y="323"/>
                  </a:cubicBezTo>
                  <a:cubicBezTo>
                    <a:pt x="311" y="322"/>
                    <a:pt x="311" y="322"/>
                    <a:pt x="311" y="322"/>
                  </a:cubicBezTo>
                  <a:close/>
                  <a:moveTo>
                    <a:pt x="311" y="351"/>
                  </a:moveTo>
                  <a:cubicBezTo>
                    <a:pt x="311" y="356"/>
                    <a:pt x="311" y="356"/>
                    <a:pt x="311" y="356"/>
                  </a:cubicBezTo>
                  <a:cubicBezTo>
                    <a:pt x="310" y="356"/>
                    <a:pt x="310" y="356"/>
                    <a:pt x="310" y="356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51"/>
                    <a:pt x="311" y="351"/>
                    <a:pt x="311" y="351"/>
                  </a:cubicBezTo>
                  <a:close/>
                  <a:moveTo>
                    <a:pt x="311" y="361"/>
                  </a:moveTo>
                  <a:cubicBezTo>
                    <a:pt x="311" y="372"/>
                    <a:pt x="311" y="372"/>
                    <a:pt x="311" y="372"/>
                  </a:cubicBezTo>
                  <a:cubicBezTo>
                    <a:pt x="311" y="374"/>
                    <a:pt x="310" y="375"/>
                    <a:pt x="310" y="37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1"/>
                    <a:pt x="310" y="361"/>
                    <a:pt x="310" y="361"/>
                  </a:cubicBezTo>
                  <a:cubicBezTo>
                    <a:pt x="311" y="361"/>
                    <a:pt x="311" y="361"/>
                    <a:pt x="311" y="361"/>
                  </a:cubicBezTo>
                  <a:close/>
                  <a:moveTo>
                    <a:pt x="311" y="431"/>
                  </a:moveTo>
                  <a:cubicBezTo>
                    <a:pt x="311" y="451"/>
                    <a:pt x="311" y="451"/>
                    <a:pt x="311" y="451"/>
                  </a:cubicBezTo>
                  <a:cubicBezTo>
                    <a:pt x="311" y="452"/>
                    <a:pt x="310" y="452"/>
                    <a:pt x="310" y="453"/>
                  </a:cubicBezTo>
                  <a:cubicBezTo>
                    <a:pt x="310" y="443"/>
                    <a:pt x="310" y="443"/>
                    <a:pt x="310" y="443"/>
                  </a:cubicBezTo>
                  <a:cubicBezTo>
                    <a:pt x="310" y="440"/>
                    <a:pt x="310" y="438"/>
                    <a:pt x="310" y="436"/>
                  </a:cubicBezTo>
                  <a:cubicBezTo>
                    <a:pt x="310" y="436"/>
                    <a:pt x="310" y="436"/>
                    <a:pt x="310" y="436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10" y="429"/>
                    <a:pt x="311" y="430"/>
                    <a:pt x="311" y="431"/>
                  </a:cubicBezTo>
                  <a:close/>
                  <a:moveTo>
                    <a:pt x="311" y="464"/>
                  </a:moveTo>
                  <a:cubicBezTo>
                    <a:pt x="311" y="474"/>
                    <a:pt x="311" y="474"/>
                    <a:pt x="311" y="474"/>
                  </a:cubicBezTo>
                  <a:cubicBezTo>
                    <a:pt x="311" y="475"/>
                    <a:pt x="310" y="475"/>
                    <a:pt x="310" y="476"/>
                  </a:cubicBezTo>
                  <a:cubicBezTo>
                    <a:pt x="310" y="471"/>
                    <a:pt x="310" y="471"/>
                    <a:pt x="310" y="471"/>
                  </a:cubicBezTo>
                  <a:cubicBezTo>
                    <a:pt x="310" y="469"/>
                    <a:pt x="311" y="469"/>
                    <a:pt x="311" y="467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10" y="461"/>
                    <a:pt x="310" y="461"/>
                    <a:pt x="310" y="461"/>
                  </a:cubicBezTo>
                  <a:cubicBezTo>
                    <a:pt x="310" y="462"/>
                    <a:pt x="310" y="463"/>
                    <a:pt x="311" y="464"/>
                  </a:cubicBezTo>
                  <a:close/>
                  <a:moveTo>
                    <a:pt x="311" y="479"/>
                  </a:moveTo>
                  <a:cubicBezTo>
                    <a:pt x="311" y="484"/>
                    <a:pt x="311" y="484"/>
                    <a:pt x="311" y="484"/>
                  </a:cubicBezTo>
                  <a:cubicBezTo>
                    <a:pt x="311" y="484"/>
                    <a:pt x="310" y="483"/>
                    <a:pt x="310" y="483"/>
                  </a:cubicBezTo>
                  <a:cubicBezTo>
                    <a:pt x="310" y="478"/>
                    <a:pt x="310" y="478"/>
                    <a:pt x="310" y="478"/>
                  </a:cubicBezTo>
                  <a:cubicBezTo>
                    <a:pt x="310" y="479"/>
                    <a:pt x="311" y="479"/>
                    <a:pt x="311" y="479"/>
                  </a:cubicBezTo>
                  <a:close/>
                  <a:moveTo>
                    <a:pt x="311" y="494"/>
                  </a:moveTo>
                  <a:cubicBezTo>
                    <a:pt x="311" y="498"/>
                    <a:pt x="311" y="498"/>
                    <a:pt x="311" y="498"/>
                  </a:cubicBezTo>
                  <a:cubicBezTo>
                    <a:pt x="311" y="497"/>
                    <a:pt x="310" y="497"/>
                    <a:pt x="310" y="497"/>
                  </a:cubicBezTo>
                  <a:cubicBezTo>
                    <a:pt x="310" y="493"/>
                    <a:pt x="310" y="493"/>
                    <a:pt x="310" y="493"/>
                  </a:cubicBezTo>
                  <a:cubicBezTo>
                    <a:pt x="311" y="494"/>
                    <a:pt x="311" y="494"/>
                    <a:pt x="311" y="494"/>
                  </a:cubicBezTo>
                  <a:close/>
                  <a:moveTo>
                    <a:pt x="311" y="500"/>
                  </a:moveTo>
                  <a:cubicBezTo>
                    <a:pt x="311" y="505"/>
                    <a:pt x="311" y="505"/>
                    <a:pt x="311" y="505"/>
                  </a:cubicBezTo>
                  <a:cubicBezTo>
                    <a:pt x="311" y="505"/>
                    <a:pt x="310" y="506"/>
                    <a:pt x="310" y="506"/>
                  </a:cubicBezTo>
                  <a:cubicBezTo>
                    <a:pt x="310" y="500"/>
                    <a:pt x="310" y="500"/>
                    <a:pt x="310" y="500"/>
                  </a:cubicBezTo>
                  <a:cubicBezTo>
                    <a:pt x="310" y="500"/>
                    <a:pt x="311" y="500"/>
                    <a:pt x="311" y="500"/>
                  </a:cubicBezTo>
                  <a:close/>
                  <a:moveTo>
                    <a:pt x="311" y="522"/>
                  </a:moveTo>
                  <a:cubicBezTo>
                    <a:pt x="311" y="555"/>
                    <a:pt x="311" y="555"/>
                    <a:pt x="311" y="555"/>
                  </a:cubicBezTo>
                  <a:cubicBezTo>
                    <a:pt x="310" y="555"/>
                    <a:pt x="310" y="555"/>
                    <a:pt x="310" y="555"/>
                  </a:cubicBezTo>
                  <a:cubicBezTo>
                    <a:pt x="310" y="522"/>
                    <a:pt x="310" y="522"/>
                    <a:pt x="310" y="522"/>
                  </a:cubicBezTo>
                  <a:cubicBezTo>
                    <a:pt x="310" y="522"/>
                    <a:pt x="311" y="522"/>
                    <a:pt x="311" y="522"/>
                  </a:cubicBezTo>
                  <a:close/>
                  <a:moveTo>
                    <a:pt x="311" y="593"/>
                  </a:moveTo>
                  <a:cubicBezTo>
                    <a:pt x="311" y="599"/>
                    <a:pt x="311" y="599"/>
                    <a:pt x="311" y="599"/>
                  </a:cubicBezTo>
                  <a:cubicBezTo>
                    <a:pt x="311" y="599"/>
                    <a:pt x="310" y="599"/>
                    <a:pt x="310" y="599"/>
                  </a:cubicBezTo>
                  <a:cubicBezTo>
                    <a:pt x="310" y="593"/>
                    <a:pt x="310" y="593"/>
                    <a:pt x="310" y="593"/>
                  </a:cubicBezTo>
                  <a:cubicBezTo>
                    <a:pt x="310" y="593"/>
                    <a:pt x="311" y="593"/>
                    <a:pt x="311" y="593"/>
                  </a:cubicBezTo>
                  <a:close/>
                  <a:moveTo>
                    <a:pt x="311" y="618"/>
                  </a:moveTo>
                  <a:cubicBezTo>
                    <a:pt x="311" y="624"/>
                    <a:pt x="311" y="624"/>
                    <a:pt x="311" y="624"/>
                  </a:cubicBezTo>
                  <a:cubicBezTo>
                    <a:pt x="310" y="623"/>
                    <a:pt x="310" y="623"/>
                    <a:pt x="310" y="623"/>
                  </a:cubicBezTo>
                  <a:cubicBezTo>
                    <a:pt x="310" y="614"/>
                    <a:pt x="310" y="614"/>
                    <a:pt x="310" y="614"/>
                  </a:cubicBezTo>
                  <a:cubicBezTo>
                    <a:pt x="310" y="615"/>
                    <a:pt x="311" y="616"/>
                    <a:pt x="311" y="618"/>
                  </a:cubicBezTo>
                  <a:close/>
                  <a:moveTo>
                    <a:pt x="311" y="738"/>
                  </a:moveTo>
                  <a:cubicBezTo>
                    <a:pt x="311" y="746"/>
                    <a:pt x="311" y="746"/>
                    <a:pt x="311" y="746"/>
                  </a:cubicBezTo>
                  <a:cubicBezTo>
                    <a:pt x="311" y="746"/>
                    <a:pt x="310" y="746"/>
                    <a:pt x="310" y="746"/>
                  </a:cubicBezTo>
                  <a:cubicBezTo>
                    <a:pt x="310" y="738"/>
                    <a:pt x="310" y="738"/>
                    <a:pt x="310" y="738"/>
                  </a:cubicBezTo>
                  <a:lnTo>
                    <a:pt x="311" y="738"/>
                  </a:lnTo>
                  <a:close/>
                  <a:moveTo>
                    <a:pt x="309" y="12"/>
                  </a:moveTo>
                  <a:cubicBezTo>
                    <a:pt x="309" y="12"/>
                    <a:pt x="309" y="12"/>
                    <a:pt x="310" y="12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9" y="12"/>
                    <a:pt x="309" y="12"/>
                    <a:pt x="309" y="12"/>
                  </a:cubicBezTo>
                  <a:close/>
                  <a:moveTo>
                    <a:pt x="310" y="785"/>
                  </a:moveTo>
                  <a:cubicBezTo>
                    <a:pt x="309" y="785"/>
                    <a:pt x="309" y="785"/>
                    <a:pt x="309" y="785"/>
                  </a:cubicBezTo>
                  <a:cubicBezTo>
                    <a:pt x="309" y="758"/>
                    <a:pt x="309" y="758"/>
                    <a:pt x="309" y="758"/>
                  </a:cubicBezTo>
                  <a:cubicBezTo>
                    <a:pt x="309" y="759"/>
                    <a:pt x="309" y="761"/>
                    <a:pt x="310" y="762"/>
                  </a:cubicBezTo>
                  <a:cubicBezTo>
                    <a:pt x="310" y="785"/>
                    <a:pt x="310" y="785"/>
                    <a:pt x="310" y="785"/>
                  </a:cubicBezTo>
                  <a:close/>
                  <a:moveTo>
                    <a:pt x="310" y="44"/>
                  </a:moveTo>
                  <a:cubicBezTo>
                    <a:pt x="310" y="55"/>
                    <a:pt x="310" y="55"/>
                    <a:pt x="310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44"/>
                    <a:pt x="309" y="44"/>
                    <a:pt x="309" y="44"/>
                  </a:cubicBezTo>
                  <a:cubicBezTo>
                    <a:pt x="310" y="44"/>
                    <a:pt x="310" y="44"/>
                    <a:pt x="310" y="44"/>
                  </a:cubicBezTo>
                  <a:close/>
                  <a:moveTo>
                    <a:pt x="310" y="94"/>
                  </a:moveTo>
                  <a:cubicBezTo>
                    <a:pt x="310" y="136"/>
                    <a:pt x="310" y="136"/>
                    <a:pt x="310" y="136"/>
                  </a:cubicBezTo>
                  <a:cubicBezTo>
                    <a:pt x="309" y="138"/>
                    <a:pt x="309" y="139"/>
                    <a:pt x="309" y="141"/>
                  </a:cubicBezTo>
                  <a:cubicBezTo>
                    <a:pt x="309" y="94"/>
                    <a:pt x="309" y="94"/>
                    <a:pt x="309" y="94"/>
                  </a:cubicBezTo>
                  <a:cubicBezTo>
                    <a:pt x="309" y="94"/>
                    <a:pt x="309" y="94"/>
                    <a:pt x="310" y="94"/>
                  </a:cubicBezTo>
                  <a:close/>
                  <a:moveTo>
                    <a:pt x="310" y="181"/>
                  </a:moveTo>
                  <a:cubicBezTo>
                    <a:pt x="310" y="192"/>
                    <a:pt x="310" y="192"/>
                    <a:pt x="310" y="192"/>
                  </a:cubicBezTo>
                  <a:cubicBezTo>
                    <a:pt x="309" y="192"/>
                    <a:pt x="309" y="192"/>
                    <a:pt x="309" y="19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10" y="181"/>
                    <a:pt x="310" y="181"/>
                    <a:pt x="310" y="181"/>
                  </a:cubicBezTo>
                  <a:close/>
                  <a:moveTo>
                    <a:pt x="310" y="204"/>
                  </a:moveTo>
                  <a:cubicBezTo>
                    <a:pt x="310" y="210"/>
                    <a:pt x="310" y="210"/>
                    <a:pt x="310" y="21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10" y="204"/>
                    <a:pt x="310" y="204"/>
                    <a:pt x="310" y="204"/>
                  </a:cubicBezTo>
                  <a:close/>
                  <a:moveTo>
                    <a:pt x="310" y="226"/>
                  </a:moveTo>
                  <a:cubicBezTo>
                    <a:pt x="310" y="239"/>
                    <a:pt x="310" y="239"/>
                    <a:pt x="310" y="239"/>
                  </a:cubicBezTo>
                  <a:cubicBezTo>
                    <a:pt x="309" y="239"/>
                    <a:pt x="309" y="239"/>
                    <a:pt x="309" y="240"/>
                  </a:cubicBezTo>
                  <a:cubicBezTo>
                    <a:pt x="309" y="226"/>
                    <a:pt x="309" y="226"/>
                    <a:pt x="309" y="226"/>
                  </a:cubicBezTo>
                  <a:cubicBezTo>
                    <a:pt x="310" y="226"/>
                    <a:pt x="310" y="226"/>
                    <a:pt x="310" y="226"/>
                  </a:cubicBezTo>
                  <a:close/>
                  <a:moveTo>
                    <a:pt x="310" y="248"/>
                  </a:moveTo>
                  <a:cubicBezTo>
                    <a:pt x="310" y="266"/>
                    <a:pt x="310" y="266"/>
                    <a:pt x="310" y="266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9" y="245"/>
                    <a:pt x="309" y="245"/>
                    <a:pt x="309" y="245"/>
                  </a:cubicBezTo>
                  <a:cubicBezTo>
                    <a:pt x="309" y="246"/>
                    <a:pt x="309" y="247"/>
                    <a:pt x="310" y="248"/>
                  </a:cubicBezTo>
                  <a:close/>
                  <a:moveTo>
                    <a:pt x="310" y="298"/>
                  </a:moveTo>
                  <a:cubicBezTo>
                    <a:pt x="310" y="309"/>
                    <a:pt x="310" y="309"/>
                    <a:pt x="310" y="309"/>
                  </a:cubicBezTo>
                  <a:cubicBezTo>
                    <a:pt x="309" y="310"/>
                    <a:pt x="309" y="310"/>
                    <a:pt x="309" y="310"/>
                  </a:cubicBezTo>
                  <a:cubicBezTo>
                    <a:pt x="309" y="296"/>
                    <a:pt x="309" y="296"/>
                    <a:pt x="309" y="296"/>
                  </a:cubicBezTo>
                  <a:cubicBezTo>
                    <a:pt x="310" y="298"/>
                    <a:pt x="310" y="298"/>
                    <a:pt x="310" y="298"/>
                  </a:cubicBezTo>
                  <a:close/>
                  <a:moveTo>
                    <a:pt x="310" y="323"/>
                  </a:moveTo>
                  <a:cubicBezTo>
                    <a:pt x="310" y="334"/>
                    <a:pt x="310" y="334"/>
                    <a:pt x="310" y="334"/>
                  </a:cubicBezTo>
                  <a:cubicBezTo>
                    <a:pt x="309" y="333"/>
                    <a:pt x="309" y="333"/>
                    <a:pt x="309" y="332"/>
                  </a:cubicBezTo>
                  <a:cubicBezTo>
                    <a:pt x="309" y="325"/>
                    <a:pt x="309" y="325"/>
                    <a:pt x="309" y="325"/>
                  </a:cubicBezTo>
                  <a:cubicBezTo>
                    <a:pt x="309" y="324"/>
                    <a:pt x="309" y="324"/>
                    <a:pt x="310" y="323"/>
                  </a:cubicBezTo>
                  <a:close/>
                  <a:moveTo>
                    <a:pt x="310" y="337"/>
                  </a:moveTo>
                  <a:cubicBezTo>
                    <a:pt x="310" y="346"/>
                    <a:pt x="310" y="346"/>
                    <a:pt x="310" y="346"/>
                  </a:cubicBezTo>
                  <a:cubicBezTo>
                    <a:pt x="309" y="346"/>
                    <a:pt x="309" y="346"/>
                    <a:pt x="309" y="346"/>
                  </a:cubicBezTo>
                  <a:cubicBezTo>
                    <a:pt x="309" y="338"/>
                    <a:pt x="309" y="338"/>
                    <a:pt x="309" y="338"/>
                  </a:cubicBezTo>
                  <a:cubicBezTo>
                    <a:pt x="309" y="338"/>
                    <a:pt x="309" y="337"/>
                    <a:pt x="310" y="337"/>
                  </a:cubicBezTo>
                  <a:close/>
                  <a:moveTo>
                    <a:pt x="310" y="351"/>
                  </a:moveTo>
                  <a:cubicBezTo>
                    <a:pt x="310" y="356"/>
                    <a:pt x="310" y="356"/>
                    <a:pt x="310" y="356"/>
                  </a:cubicBezTo>
                  <a:cubicBezTo>
                    <a:pt x="309" y="356"/>
                    <a:pt x="309" y="356"/>
                    <a:pt x="309" y="356"/>
                  </a:cubicBezTo>
                  <a:cubicBezTo>
                    <a:pt x="309" y="352"/>
                    <a:pt x="309" y="352"/>
                    <a:pt x="309" y="352"/>
                  </a:cubicBezTo>
                  <a:cubicBezTo>
                    <a:pt x="310" y="351"/>
                    <a:pt x="310" y="351"/>
                    <a:pt x="310" y="351"/>
                  </a:cubicBezTo>
                  <a:close/>
                  <a:moveTo>
                    <a:pt x="310" y="361"/>
                  </a:moveTo>
                  <a:cubicBezTo>
                    <a:pt x="310" y="366"/>
                    <a:pt x="310" y="366"/>
                    <a:pt x="310" y="366"/>
                  </a:cubicBezTo>
                  <a:cubicBezTo>
                    <a:pt x="309" y="366"/>
                    <a:pt x="309" y="366"/>
                    <a:pt x="309" y="366"/>
                  </a:cubicBezTo>
                  <a:cubicBezTo>
                    <a:pt x="309" y="361"/>
                    <a:pt x="309" y="361"/>
                    <a:pt x="309" y="361"/>
                  </a:cubicBezTo>
                  <a:cubicBezTo>
                    <a:pt x="310" y="361"/>
                    <a:pt x="310" y="361"/>
                    <a:pt x="310" y="361"/>
                  </a:cubicBezTo>
                  <a:close/>
                  <a:moveTo>
                    <a:pt x="310" y="366"/>
                  </a:moveTo>
                  <a:cubicBezTo>
                    <a:pt x="310" y="376"/>
                    <a:pt x="310" y="376"/>
                    <a:pt x="310" y="376"/>
                  </a:cubicBezTo>
                  <a:cubicBezTo>
                    <a:pt x="309" y="378"/>
                    <a:pt x="309" y="380"/>
                    <a:pt x="309" y="382"/>
                  </a:cubicBezTo>
                  <a:cubicBezTo>
                    <a:pt x="309" y="369"/>
                    <a:pt x="309" y="369"/>
                    <a:pt x="309" y="369"/>
                  </a:cubicBezTo>
                  <a:cubicBezTo>
                    <a:pt x="309" y="368"/>
                    <a:pt x="309" y="367"/>
                    <a:pt x="310" y="366"/>
                  </a:cubicBezTo>
                  <a:close/>
                  <a:moveTo>
                    <a:pt x="310" y="428"/>
                  </a:moveTo>
                  <a:cubicBezTo>
                    <a:pt x="310" y="436"/>
                    <a:pt x="310" y="436"/>
                    <a:pt x="310" y="436"/>
                  </a:cubicBezTo>
                  <a:cubicBezTo>
                    <a:pt x="309" y="436"/>
                    <a:pt x="309" y="436"/>
                    <a:pt x="309" y="436"/>
                  </a:cubicBezTo>
                  <a:cubicBezTo>
                    <a:pt x="309" y="424"/>
                    <a:pt x="309" y="424"/>
                    <a:pt x="309" y="424"/>
                  </a:cubicBezTo>
                  <a:cubicBezTo>
                    <a:pt x="309" y="425"/>
                    <a:pt x="309" y="426"/>
                    <a:pt x="310" y="428"/>
                  </a:cubicBezTo>
                  <a:close/>
                  <a:moveTo>
                    <a:pt x="310" y="443"/>
                  </a:moveTo>
                  <a:cubicBezTo>
                    <a:pt x="310" y="453"/>
                    <a:pt x="310" y="453"/>
                    <a:pt x="310" y="453"/>
                  </a:cubicBezTo>
                  <a:cubicBezTo>
                    <a:pt x="309" y="456"/>
                    <a:pt x="309" y="458"/>
                    <a:pt x="310" y="461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09" y="466"/>
                    <a:pt x="309" y="466"/>
                    <a:pt x="309" y="466"/>
                  </a:cubicBezTo>
                  <a:cubicBezTo>
                    <a:pt x="309" y="447"/>
                    <a:pt x="309" y="447"/>
                    <a:pt x="309" y="447"/>
                  </a:cubicBezTo>
                  <a:cubicBezTo>
                    <a:pt x="309" y="446"/>
                    <a:pt x="310" y="444"/>
                    <a:pt x="310" y="443"/>
                  </a:cubicBezTo>
                  <a:close/>
                  <a:moveTo>
                    <a:pt x="310" y="471"/>
                  </a:moveTo>
                  <a:cubicBezTo>
                    <a:pt x="310" y="476"/>
                    <a:pt x="310" y="476"/>
                    <a:pt x="310" y="476"/>
                  </a:cubicBezTo>
                  <a:cubicBezTo>
                    <a:pt x="309" y="476"/>
                    <a:pt x="309" y="477"/>
                    <a:pt x="309" y="478"/>
                  </a:cubicBezTo>
                  <a:cubicBezTo>
                    <a:pt x="309" y="473"/>
                    <a:pt x="309" y="473"/>
                    <a:pt x="309" y="473"/>
                  </a:cubicBezTo>
                  <a:cubicBezTo>
                    <a:pt x="309" y="472"/>
                    <a:pt x="309" y="471"/>
                    <a:pt x="310" y="471"/>
                  </a:cubicBezTo>
                  <a:close/>
                  <a:moveTo>
                    <a:pt x="310" y="478"/>
                  </a:moveTo>
                  <a:cubicBezTo>
                    <a:pt x="310" y="483"/>
                    <a:pt x="310" y="483"/>
                    <a:pt x="310" y="483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78"/>
                    <a:pt x="309" y="478"/>
                    <a:pt x="310" y="478"/>
                  </a:cubicBezTo>
                  <a:close/>
                  <a:moveTo>
                    <a:pt x="310" y="493"/>
                  </a:moveTo>
                  <a:cubicBezTo>
                    <a:pt x="310" y="497"/>
                    <a:pt x="310" y="497"/>
                    <a:pt x="310" y="497"/>
                  </a:cubicBezTo>
                  <a:cubicBezTo>
                    <a:pt x="309" y="496"/>
                    <a:pt x="309" y="496"/>
                    <a:pt x="309" y="496"/>
                  </a:cubicBezTo>
                  <a:cubicBezTo>
                    <a:pt x="309" y="492"/>
                    <a:pt x="309" y="492"/>
                    <a:pt x="309" y="492"/>
                  </a:cubicBezTo>
                  <a:cubicBezTo>
                    <a:pt x="310" y="493"/>
                    <a:pt x="310" y="493"/>
                    <a:pt x="310" y="493"/>
                  </a:cubicBezTo>
                  <a:close/>
                  <a:moveTo>
                    <a:pt x="310" y="500"/>
                  </a:moveTo>
                  <a:cubicBezTo>
                    <a:pt x="310" y="506"/>
                    <a:pt x="310" y="506"/>
                    <a:pt x="310" y="506"/>
                  </a:cubicBezTo>
                  <a:cubicBezTo>
                    <a:pt x="309" y="506"/>
                    <a:pt x="309" y="506"/>
                    <a:pt x="309" y="507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9" y="501"/>
                    <a:pt x="309" y="501"/>
                    <a:pt x="310" y="500"/>
                  </a:cubicBezTo>
                  <a:close/>
                  <a:moveTo>
                    <a:pt x="310" y="522"/>
                  </a:moveTo>
                  <a:cubicBezTo>
                    <a:pt x="310" y="555"/>
                    <a:pt x="310" y="555"/>
                    <a:pt x="310" y="55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24"/>
                    <a:pt x="309" y="524"/>
                    <a:pt x="309" y="524"/>
                  </a:cubicBezTo>
                  <a:cubicBezTo>
                    <a:pt x="309" y="523"/>
                    <a:pt x="309" y="523"/>
                    <a:pt x="310" y="522"/>
                  </a:cubicBezTo>
                  <a:close/>
                  <a:moveTo>
                    <a:pt x="310" y="593"/>
                  </a:moveTo>
                  <a:cubicBezTo>
                    <a:pt x="310" y="599"/>
                    <a:pt x="310" y="599"/>
                    <a:pt x="310" y="599"/>
                  </a:cubicBezTo>
                  <a:cubicBezTo>
                    <a:pt x="309" y="599"/>
                    <a:pt x="309" y="599"/>
                    <a:pt x="309" y="598"/>
                  </a:cubicBezTo>
                  <a:cubicBezTo>
                    <a:pt x="309" y="592"/>
                    <a:pt x="309" y="592"/>
                    <a:pt x="309" y="592"/>
                  </a:cubicBezTo>
                  <a:cubicBezTo>
                    <a:pt x="309" y="593"/>
                    <a:pt x="309" y="593"/>
                    <a:pt x="310" y="593"/>
                  </a:cubicBezTo>
                  <a:close/>
                  <a:moveTo>
                    <a:pt x="310" y="614"/>
                  </a:moveTo>
                  <a:cubicBezTo>
                    <a:pt x="310" y="623"/>
                    <a:pt x="310" y="623"/>
                    <a:pt x="31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9" y="609"/>
                    <a:pt x="309" y="609"/>
                    <a:pt x="309" y="609"/>
                  </a:cubicBezTo>
                  <a:cubicBezTo>
                    <a:pt x="309" y="611"/>
                    <a:pt x="309" y="613"/>
                    <a:pt x="310" y="614"/>
                  </a:cubicBezTo>
                  <a:close/>
                  <a:moveTo>
                    <a:pt x="310" y="738"/>
                  </a:moveTo>
                  <a:cubicBezTo>
                    <a:pt x="310" y="746"/>
                    <a:pt x="310" y="746"/>
                    <a:pt x="310" y="746"/>
                  </a:cubicBezTo>
                  <a:cubicBezTo>
                    <a:pt x="309" y="746"/>
                    <a:pt x="309" y="746"/>
                    <a:pt x="309" y="746"/>
                  </a:cubicBezTo>
                  <a:cubicBezTo>
                    <a:pt x="309" y="738"/>
                    <a:pt x="309" y="738"/>
                    <a:pt x="309" y="738"/>
                  </a:cubicBezTo>
                  <a:lnTo>
                    <a:pt x="310" y="738"/>
                  </a:lnTo>
                  <a:close/>
                  <a:moveTo>
                    <a:pt x="307" y="12"/>
                  </a:moveTo>
                  <a:cubicBezTo>
                    <a:pt x="308" y="12"/>
                    <a:pt x="308" y="12"/>
                    <a:pt x="309" y="1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7" y="22"/>
                  </a:cubicBezTo>
                  <a:cubicBezTo>
                    <a:pt x="307" y="12"/>
                    <a:pt x="307" y="12"/>
                    <a:pt x="307" y="12"/>
                  </a:cubicBezTo>
                  <a:close/>
                  <a:moveTo>
                    <a:pt x="309" y="785"/>
                  </a:moveTo>
                  <a:cubicBezTo>
                    <a:pt x="307" y="784"/>
                    <a:pt x="307" y="784"/>
                    <a:pt x="307" y="784"/>
                  </a:cubicBezTo>
                  <a:cubicBezTo>
                    <a:pt x="307" y="752"/>
                    <a:pt x="307" y="752"/>
                    <a:pt x="307" y="752"/>
                  </a:cubicBezTo>
                  <a:cubicBezTo>
                    <a:pt x="308" y="754"/>
                    <a:pt x="308" y="756"/>
                    <a:pt x="309" y="758"/>
                  </a:cubicBezTo>
                  <a:cubicBezTo>
                    <a:pt x="309" y="785"/>
                    <a:pt x="309" y="785"/>
                    <a:pt x="309" y="785"/>
                  </a:cubicBezTo>
                  <a:close/>
                  <a:moveTo>
                    <a:pt x="309" y="44"/>
                  </a:moveTo>
                  <a:cubicBezTo>
                    <a:pt x="309" y="55"/>
                    <a:pt x="309" y="55"/>
                    <a:pt x="309" y="55"/>
                  </a:cubicBezTo>
                  <a:cubicBezTo>
                    <a:pt x="308" y="55"/>
                    <a:pt x="308" y="55"/>
                    <a:pt x="308" y="55"/>
                  </a:cubicBezTo>
                  <a:cubicBezTo>
                    <a:pt x="308" y="55"/>
                    <a:pt x="308" y="56"/>
                    <a:pt x="307" y="56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9" y="44"/>
                    <a:pt x="309" y="44"/>
                    <a:pt x="309" y="44"/>
                  </a:cubicBezTo>
                  <a:close/>
                  <a:moveTo>
                    <a:pt x="309" y="94"/>
                  </a:moveTo>
                  <a:cubicBezTo>
                    <a:pt x="309" y="141"/>
                    <a:pt x="309" y="141"/>
                    <a:pt x="309" y="141"/>
                  </a:cubicBezTo>
                  <a:cubicBezTo>
                    <a:pt x="308" y="143"/>
                    <a:pt x="308" y="145"/>
                    <a:pt x="307" y="147"/>
                  </a:cubicBezTo>
                  <a:cubicBezTo>
                    <a:pt x="307" y="94"/>
                    <a:pt x="307" y="94"/>
                    <a:pt x="307" y="94"/>
                  </a:cubicBezTo>
                  <a:cubicBezTo>
                    <a:pt x="308" y="94"/>
                    <a:pt x="308" y="94"/>
                    <a:pt x="309" y="94"/>
                  </a:cubicBezTo>
                  <a:close/>
                  <a:moveTo>
                    <a:pt x="309" y="181"/>
                  </a:moveTo>
                  <a:cubicBezTo>
                    <a:pt x="309" y="191"/>
                    <a:pt x="309" y="191"/>
                    <a:pt x="309" y="191"/>
                  </a:cubicBezTo>
                  <a:cubicBezTo>
                    <a:pt x="308" y="191"/>
                    <a:pt x="308" y="191"/>
                    <a:pt x="307" y="191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9" y="181"/>
                    <a:pt x="309" y="181"/>
                    <a:pt x="309" y="181"/>
                  </a:cubicBezTo>
                  <a:close/>
                  <a:moveTo>
                    <a:pt x="309" y="203"/>
                  </a:moveTo>
                  <a:cubicBezTo>
                    <a:pt x="309" y="210"/>
                    <a:pt x="309" y="210"/>
                    <a:pt x="309" y="210"/>
                  </a:cubicBezTo>
                  <a:cubicBezTo>
                    <a:pt x="308" y="210"/>
                    <a:pt x="308" y="211"/>
                    <a:pt x="307" y="211"/>
                  </a:cubicBezTo>
                  <a:cubicBezTo>
                    <a:pt x="307" y="202"/>
                    <a:pt x="307" y="202"/>
                    <a:pt x="307" y="202"/>
                  </a:cubicBezTo>
                  <a:cubicBezTo>
                    <a:pt x="309" y="203"/>
                    <a:pt x="309" y="203"/>
                    <a:pt x="309" y="203"/>
                  </a:cubicBezTo>
                  <a:close/>
                  <a:moveTo>
                    <a:pt x="309" y="226"/>
                  </a:moveTo>
                  <a:cubicBezTo>
                    <a:pt x="309" y="240"/>
                    <a:pt x="309" y="240"/>
                    <a:pt x="309" y="240"/>
                  </a:cubicBezTo>
                  <a:cubicBezTo>
                    <a:pt x="308" y="240"/>
                    <a:pt x="308" y="240"/>
                    <a:pt x="308" y="240"/>
                  </a:cubicBezTo>
                  <a:cubicBezTo>
                    <a:pt x="308" y="242"/>
                    <a:pt x="308" y="243"/>
                    <a:pt x="309" y="245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7" y="228"/>
                    <a:pt x="307" y="228"/>
                    <a:pt x="307" y="228"/>
                  </a:cubicBezTo>
                  <a:cubicBezTo>
                    <a:pt x="308" y="227"/>
                    <a:pt x="308" y="227"/>
                    <a:pt x="309" y="226"/>
                  </a:cubicBezTo>
                  <a:close/>
                  <a:moveTo>
                    <a:pt x="309" y="296"/>
                  </a:moveTo>
                  <a:cubicBezTo>
                    <a:pt x="309" y="310"/>
                    <a:pt x="309" y="310"/>
                    <a:pt x="309" y="310"/>
                  </a:cubicBezTo>
                  <a:cubicBezTo>
                    <a:pt x="308" y="311"/>
                    <a:pt x="308" y="312"/>
                    <a:pt x="307" y="313"/>
                  </a:cubicBezTo>
                  <a:cubicBezTo>
                    <a:pt x="307" y="304"/>
                    <a:pt x="307" y="304"/>
                    <a:pt x="307" y="304"/>
                  </a:cubicBezTo>
                  <a:cubicBezTo>
                    <a:pt x="307" y="303"/>
                    <a:pt x="307" y="302"/>
                    <a:pt x="307" y="301"/>
                  </a:cubicBezTo>
                  <a:cubicBezTo>
                    <a:pt x="307" y="295"/>
                    <a:pt x="307" y="295"/>
                    <a:pt x="307" y="295"/>
                  </a:cubicBezTo>
                  <a:cubicBezTo>
                    <a:pt x="309" y="296"/>
                    <a:pt x="309" y="296"/>
                    <a:pt x="309" y="296"/>
                  </a:cubicBezTo>
                  <a:close/>
                  <a:moveTo>
                    <a:pt x="309" y="325"/>
                  </a:moveTo>
                  <a:cubicBezTo>
                    <a:pt x="309" y="332"/>
                    <a:pt x="309" y="332"/>
                    <a:pt x="309" y="332"/>
                  </a:cubicBezTo>
                  <a:cubicBezTo>
                    <a:pt x="308" y="332"/>
                    <a:pt x="308" y="331"/>
                    <a:pt x="307" y="330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8" y="326"/>
                    <a:pt x="308" y="325"/>
                    <a:pt x="309" y="325"/>
                  </a:cubicBezTo>
                  <a:close/>
                  <a:moveTo>
                    <a:pt x="309" y="338"/>
                  </a:moveTo>
                  <a:cubicBezTo>
                    <a:pt x="309" y="346"/>
                    <a:pt x="309" y="346"/>
                    <a:pt x="309" y="346"/>
                  </a:cubicBezTo>
                  <a:cubicBezTo>
                    <a:pt x="308" y="346"/>
                    <a:pt x="308" y="346"/>
                    <a:pt x="308" y="346"/>
                  </a:cubicBezTo>
                  <a:cubicBezTo>
                    <a:pt x="307" y="348"/>
                    <a:pt x="307" y="348"/>
                    <a:pt x="307" y="348"/>
                  </a:cubicBezTo>
                  <a:cubicBezTo>
                    <a:pt x="307" y="341"/>
                    <a:pt x="307" y="341"/>
                    <a:pt x="307" y="341"/>
                  </a:cubicBezTo>
                  <a:cubicBezTo>
                    <a:pt x="308" y="340"/>
                    <a:pt x="308" y="339"/>
                    <a:pt x="309" y="338"/>
                  </a:cubicBezTo>
                  <a:close/>
                  <a:moveTo>
                    <a:pt x="309" y="352"/>
                  </a:moveTo>
                  <a:cubicBezTo>
                    <a:pt x="309" y="356"/>
                    <a:pt x="309" y="356"/>
                    <a:pt x="309" y="356"/>
                  </a:cubicBezTo>
                  <a:cubicBezTo>
                    <a:pt x="307" y="356"/>
                    <a:pt x="307" y="356"/>
                    <a:pt x="307" y="356"/>
                  </a:cubicBezTo>
                  <a:cubicBezTo>
                    <a:pt x="307" y="352"/>
                    <a:pt x="307" y="352"/>
                    <a:pt x="307" y="352"/>
                  </a:cubicBezTo>
                  <a:cubicBezTo>
                    <a:pt x="309" y="352"/>
                    <a:pt x="309" y="352"/>
                    <a:pt x="309" y="352"/>
                  </a:cubicBezTo>
                  <a:close/>
                  <a:moveTo>
                    <a:pt x="309" y="361"/>
                  </a:moveTo>
                  <a:cubicBezTo>
                    <a:pt x="309" y="366"/>
                    <a:pt x="309" y="366"/>
                    <a:pt x="309" y="366"/>
                  </a:cubicBezTo>
                  <a:cubicBezTo>
                    <a:pt x="308" y="367"/>
                    <a:pt x="308" y="367"/>
                    <a:pt x="307" y="367"/>
                  </a:cubicBezTo>
                  <a:cubicBezTo>
                    <a:pt x="307" y="362"/>
                    <a:pt x="307" y="362"/>
                    <a:pt x="307" y="362"/>
                  </a:cubicBezTo>
                  <a:cubicBezTo>
                    <a:pt x="309" y="361"/>
                    <a:pt x="309" y="361"/>
                    <a:pt x="309" y="361"/>
                  </a:cubicBezTo>
                  <a:close/>
                  <a:moveTo>
                    <a:pt x="309" y="369"/>
                  </a:moveTo>
                  <a:cubicBezTo>
                    <a:pt x="309" y="382"/>
                    <a:pt x="309" y="382"/>
                    <a:pt x="309" y="382"/>
                  </a:cubicBezTo>
                  <a:cubicBezTo>
                    <a:pt x="308" y="387"/>
                    <a:pt x="307" y="393"/>
                    <a:pt x="307" y="398"/>
                  </a:cubicBezTo>
                  <a:cubicBezTo>
                    <a:pt x="307" y="371"/>
                    <a:pt x="307" y="371"/>
                    <a:pt x="307" y="371"/>
                  </a:cubicBezTo>
                  <a:cubicBezTo>
                    <a:pt x="308" y="370"/>
                    <a:pt x="308" y="370"/>
                    <a:pt x="309" y="369"/>
                  </a:cubicBezTo>
                  <a:close/>
                  <a:moveTo>
                    <a:pt x="309" y="424"/>
                  </a:moveTo>
                  <a:cubicBezTo>
                    <a:pt x="309" y="436"/>
                    <a:pt x="309" y="436"/>
                    <a:pt x="309" y="436"/>
                  </a:cubicBezTo>
                  <a:cubicBezTo>
                    <a:pt x="308" y="436"/>
                    <a:pt x="308" y="437"/>
                    <a:pt x="307" y="437"/>
                  </a:cubicBezTo>
                  <a:cubicBezTo>
                    <a:pt x="307" y="408"/>
                    <a:pt x="307" y="408"/>
                    <a:pt x="307" y="408"/>
                  </a:cubicBezTo>
                  <a:cubicBezTo>
                    <a:pt x="307" y="413"/>
                    <a:pt x="308" y="417"/>
                    <a:pt x="308" y="422"/>
                  </a:cubicBezTo>
                  <a:cubicBezTo>
                    <a:pt x="308" y="422"/>
                    <a:pt x="308" y="423"/>
                    <a:pt x="309" y="424"/>
                  </a:cubicBezTo>
                  <a:close/>
                  <a:moveTo>
                    <a:pt x="309" y="447"/>
                  </a:moveTo>
                  <a:cubicBezTo>
                    <a:pt x="309" y="466"/>
                    <a:pt x="309" y="466"/>
                    <a:pt x="309" y="466"/>
                  </a:cubicBezTo>
                  <a:cubicBezTo>
                    <a:pt x="308" y="465"/>
                    <a:pt x="308" y="464"/>
                    <a:pt x="307" y="464"/>
                  </a:cubicBezTo>
                  <a:cubicBezTo>
                    <a:pt x="307" y="449"/>
                    <a:pt x="307" y="449"/>
                    <a:pt x="307" y="449"/>
                  </a:cubicBezTo>
                  <a:cubicBezTo>
                    <a:pt x="308" y="448"/>
                    <a:pt x="308" y="448"/>
                    <a:pt x="309" y="447"/>
                  </a:cubicBezTo>
                  <a:close/>
                  <a:moveTo>
                    <a:pt x="309" y="473"/>
                  </a:moveTo>
                  <a:cubicBezTo>
                    <a:pt x="309" y="478"/>
                    <a:pt x="309" y="478"/>
                    <a:pt x="309" y="478"/>
                  </a:cubicBezTo>
                  <a:cubicBezTo>
                    <a:pt x="308" y="478"/>
                    <a:pt x="308" y="478"/>
                    <a:pt x="308" y="478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8" y="483"/>
                    <a:pt x="308" y="482"/>
                    <a:pt x="307" y="482"/>
                  </a:cubicBezTo>
                  <a:cubicBezTo>
                    <a:pt x="307" y="475"/>
                    <a:pt x="307" y="475"/>
                    <a:pt x="307" y="475"/>
                  </a:cubicBezTo>
                  <a:cubicBezTo>
                    <a:pt x="308" y="474"/>
                    <a:pt x="308" y="473"/>
                    <a:pt x="309" y="473"/>
                  </a:cubicBezTo>
                  <a:close/>
                  <a:moveTo>
                    <a:pt x="309" y="492"/>
                  </a:moveTo>
                  <a:cubicBezTo>
                    <a:pt x="309" y="496"/>
                    <a:pt x="309" y="496"/>
                    <a:pt x="309" y="496"/>
                  </a:cubicBezTo>
                  <a:cubicBezTo>
                    <a:pt x="307" y="495"/>
                    <a:pt x="307" y="495"/>
                    <a:pt x="307" y="495"/>
                  </a:cubicBezTo>
                  <a:cubicBezTo>
                    <a:pt x="307" y="491"/>
                    <a:pt x="307" y="491"/>
                    <a:pt x="307" y="491"/>
                  </a:cubicBezTo>
                  <a:cubicBezTo>
                    <a:pt x="309" y="492"/>
                    <a:pt x="309" y="492"/>
                    <a:pt x="309" y="492"/>
                  </a:cubicBezTo>
                  <a:close/>
                  <a:moveTo>
                    <a:pt x="309" y="501"/>
                  </a:moveTo>
                  <a:cubicBezTo>
                    <a:pt x="309" y="507"/>
                    <a:pt x="309" y="507"/>
                    <a:pt x="309" y="507"/>
                  </a:cubicBezTo>
                  <a:cubicBezTo>
                    <a:pt x="308" y="507"/>
                    <a:pt x="308" y="508"/>
                    <a:pt x="307" y="508"/>
                  </a:cubicBezTo>
                  <a:cubicBezTo>
                    <a:pt x="307" y="502"/>
                    <a:pt x="307" y="502"/>
                    <a:pt x="307" y="502"/>
                  </a:cubicBezTo>
                  <a:cubicBezTo>
                    <a:pt x="308" y="501"/>
                    <a:pt x="308" y="501"/>
                    <a:pt x="309" y="501"/>
                  </a:cubicBezTo>
                  <a:close/>
                  <a:moveTo>
                    <a:pt x="309" y="524"/>
                  </a:moveTo>
                  <a:cubicBezTo>
                    <a:pt x="309" y="554"/>
                    <a:pt x="309" y="554"/>
                    <a:pt x="309" y="554"/>
                  </a:cubicBezTo>
                  <a:cubicBezTo>
                    <a:pt x="308" y="554"/>
                    <a:pt x="308" y="554"/>
                    <a:pt x="307" y="554"/>
                  </a:cubicBezTo>
                  <a:cubicBezTo>
                    <a:pt x="307" y="525"/>
                    <a:pt x="307" y="525"/>
                    <a:pt x="307" y="525"/>
                  </a:cubicBezTo>
                  <a:cubicBezTo>
                    <a:pt x="308" y="524"/>
                    <a:pt x="308" y="524"/>
                    <a:pt x="309" y="524"/>
                  </a:cubicBezTo>
                  <a:close/>
                  <a:moveTo>
                    <a:pt x="309" y="592"/>
                  </a:moveTo>
                  <a:cubicBezTo>
                    <a:pt x="309" y="598"/>
                    <a:pt x="309" y="598"/>
                    <a:pt x="309" y="598"/>
                  </a:cubicBezTo>
                  <a:cubicBezTo>
                    <a:pt x="308" y="598"/>
                    <a:pt x="308" y="598"/>
                    <a:pt x="307" y="598"/>
                  </a:cubicBezTo>
                  <a:cubicBezTo>
                    <a:pt x="308" y="603"/>
                    <a:pt x="308" y="606"/>
                    <a:pt x="309" y="609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7" y="622"/>
                    <a:pt x="307" y="622"/>
                    <a:pt x="307" y="622"/>
                  </a:cubicBezTo>
                  <a:cubicBezTo>
                    <a:pt x="307" y="592"/>
                    <a:pt x="307" y="592"/>
                    <a:pt x="307" y="592"/>
                  </a:cubicBezTo>
                  <a:cubicBezTo>
                    <a:pt x="308" y="592"/>
                    <a:pt x="308" y="592"/>
                    <a:pt x="309" y="592"/>
                  </a:cubicBezTo>
                  <a:close/>
                  <a:moveTo>
                    <a:pt x="309" y="738"/>
                  </a:moveTo>
                  <a:cubicBezTo>
                    <a:pt x="309" y="746"/>
                    <a:pt x="309" y="746"/>
                    <a:pt x="309" y="746"/>
                  </a:cubicBezTo>
                  <a:cubicBezTo>
                    <a:pt x="308" y="745"/>
                    <a:pt x="308" y="745"/>
                    <a:pt x="307" y="745"/>
                  </a:cubicBezTo>
                  <a:cubicBezTo>
                    <a:pt x="307" y="738"/>
                    <a:pt x="307" y="738"/>
                    <a:pt x="307" y="738"/>
                  </a:cubicBezTo>
                  <a:cubicBezTo>
                    <a:pt x="308" y="738"/>
                    <a:pt x="308" y="738"/>
                    <a:pt x="309" y="738"/>
                  </a:cubicBezTo>
                  <a:close/>
                  <a:moveTo>
                    <a:pt x="307" y="675"/>
                  </a:move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lnTo>
                    <a:pt x="307" y="675"/>
                  </a:lnTo>
                  <a:close/>
                  <a:moveTo>
                    <a:pt x="306" y="12"/>
                  </a:moveTo>
                  <a:cubicBezTo>
                    <a:pt x="306" y="12"/>
                    <a:pt x="307" y="12"/>
                    <a:pt x="307" y="1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1"/>
                    <a:pt x="306" y="21"/>
                    <a:pt x="306" y="21"/>
                  </a:cubicBezTo>
                  <a:cubicBezTo>
                    <a:pt x="306" y="12"/>
                    <a:pt x="306" y="12"/>
                    <a:pt x="306" y="12"/>
                  </a:cubicBezTo>
                  <a:close/>
                  <a:moveTo>
                    <a:pt x="307" y="784"/>
                  </a:moveTo>
                  <a:cubicBezTo>
                    <a:pt x="306" y="784"/>
                    <a:pt x="306" y="784"/>
                    <a:pt x="306" y="784"/>
                  </a:cubicBezTo>
                  <a:cubicBezTo>
                    <a:pt x="306" y="747"/>
                    <a:pt x="306" y="747"/>
                    <a:pt x="306" y="747"/>
                  </a:cubicBezTo>
                  <a:cubicBezTo>
                    <a:pt x="306" y="749"/>
                    <a:pt x="307" y="750"/>
                    <a:pt x="307" y="752"/>
                  </a:cubicBezTo>
                  <a:cubicBezTo>
                    <a:pt x="307" y="784"/>
                    <a:pt x="307" y="784"/>
                    <a:pt x="307" y="784"/>
                  </a:cubicBezTo>
                  <a:close/>
                  <a:moveTo>
                    <a:pt x="307" y="42"/>
                  </a:moveTo>
                  <a:cubicBezTo>
                    <a:pt x="307" y="56"/>
                    <a:pt x="307" y="56"/>
                    <a:pt x="307" y="56"/>
                  </a:cubicBezTo>
                  <a:cubicBezTo>
                    <a:pt x="306" y="56"/>
                    <a:pt x="306" y="56"/>
                    <a:pt x="306" y="56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7" y="42"/>
                    <a:pt x="307" y="42"/>
                    <a:pt x="307" y="42"/>
                  </a:cubicBezTo>
                  <a:close/>
                  <a:moveTo>
                    <a:pt x="307" y="94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307" y="149"/>
                    <a:pt x="306" y="150"/>
                    <a:pt x="306" y="151"/>
                  </a:cubicBezTo>
                  <a:cubicBezTo>
                    <a:pt x="306" y="94"/>
                    <a:pt x="306" y="94"/>
                    <a:pt x="306" y="94"/>
                  </a:cubicBezTo>
                  <a:cubicBezTo>
                    <a:pt x="306" y="94"/>
                    <a:pt x="307" y="94"/>
                    <a:pt x="307" y="94"/>
                  </a:cubicBezTo>
                  <a:close/>
                  <a:moveTo>
                    <a:pt x="307" y="182"/>
                  </a:moveTo>
                  <a:cubicBezTo>
                    <a:pt x="307" y="191"/>
                    <a:pt x="307" y="191"/>
                    <a:pt x="307" y="191"/>
                  </a:cubicBezTo>
                  <a:cubicBezTo>
                    <a:pt x="307" y="191"/>
                    <a:pt x="306" y="191"/>
                    <a:pt x="306" y="191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lose/>
                  <a:moveTo>
                    <a:pt x="307" y="202"/>
                  </a:moveTo>
                  <a:cubicBezTo>
                    <a:pt x="307" y="211"/>
                    <a:pt x="307" y="211"/>
                    <a:pt x="307" y="211"/>
                  </a:cubicBezTo>
                  <a:cubicBezTo>
                    <a:pt x="306" y="211"/>
                    <a:pt x="306" y="211"/>
                    <a:pt x="306" y="211"/>
                  </a:cubicBezTo>
                  <a:cubicBezTo>
                    <a:pt x="306" y="201"/>
                    <a:pt x="306" y="201"/>
                    <a:pt x="306" y="201"/>
                  </a:cubicBezTo>
                  <a:cubicBezTo>
                    <a:pt x="307" y="202"/>
                    <a:pt x="307" y="202"/>
                    <a:pt x="307" y="202"/>
                  </a:cubicBezTo>
                  <a:close/>
                  <a:moveTo>
                    <a:pt x="307" y="228"/>
                  </a:moveTo>
                  <a:cubicBezTo>
                    <a:pt x="307" y="262"/>
                    <a:pt x="307" y="262"/>
                    <a:pt x="307" y="262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28"/>
                    <a:pt x="306" y="228"/>
                    <a:pt x="306" y="228"/>
                  </a:cubicBezTo>
                  <a:cubicBezTo>
                    <a:pt x="306" y="228"/>
                    <a:pt x="307" y="228"/>
                    <a:pt x="307" y="228"/>
                  </a:cubicBezTo>
                  <a:close/>
                  <a:moveTo>
                    <a:pt x="307" y="295"/>
                  </a:moveTo>
                  <a:cubicBezTo>
                    <a:pt x="307" y="301"/>
                    <a:pt x="307" y="301"/>
                    <a:pt x="307" y="301"/>
                  </a:cubicBezTo>
                  <a:cubicBezTo>
                    <a:pt x="307" y="300"/>
                    <a:pt x="306" y="299"/>
                    <a:pt x="306" y="298"/>
                  </a:cubicBezTo>
                  <a:cubicBezTo>
                    <a:pt x="306" y="294"/>
                    <a:pt x="306" y="294"/>
                    <a:pt x="306" y="294"/>
                  </a:cubicBezTo>
                  <a:cubicBezTo>
                    <a:pt x="307" y="295"/>
                    <a:pt x="307" y="295"/>
                    <a:pt x="307" y="295"/>
                  </a:cubicBezTo>
                  <a:close/>
                  <a:moveTo>
                    <a:pt x="307" y="304"/>
                  </a:moveTo>
                  <a:cubicBezTo>
                    <a:pt x="307" y="313"/>
                    <a:pt x="307" y="313"/>
                    <a:pt x="307" y="313"/>
                  </a:cubicBezTo>
                  <a:cubicBezTo>
                    <a:pt x="306" y="314"/>
                    <a:pt x="306" y="314"/>
                    <a:pt x="306" y="315"/>
                  </a:cubicBezTo>
                  <a:cubicBezTo>
                    <a:pt x="306" y="308"/>
                    <a:pt x="306" y="308"/>
                    <a:pt x="306" y="308"/>
                  </a:cubicBezTo>
                  <a:cubicBezTo>
                    <a:pt x="306" y="306"/>
                    <a:pt x="307" y="305"/>
                    <a:pt x="307" y="304"/>
                  </a:cubicBezTo>
                  <a:close/>
                  <a:moveTo>
                    <a:pt x="307" y="326"/>
                  </a:moveTo>
                  <a:cubicBezTo>
                    <a:pt x="307" y="330"/>
                    <a:pt x="307" y="330"/>
                    <a:pt x="307" y="330"/>
                  </a:cubicBezTo>
                  <a:cubicBezTo>
                    <a:pt x="307" y="330"/>
                    <a:pt x="306" y="329"/>
                    <a:pt x="306" y="329"/>
                  </a:cubicBezTo>
                  <a:cubicBezTo>
                    <a:pt x="306" y="324"/>
                    <a:pt x="306" y="324"/>
                    <a:pt x="306" y="324"/>
                  </a:cubicBezTo>
                  <a:cubicBezTo>
                    <a:pt x="306" y="325"/>
                    <a:pt x="306" y="325"/>
                    <a:pt x="307" y="326"/>
                  </a:cubicBezTo>
                  <a:close/>
                  <a:moveTo>
                    <a:pt x="307" y="341"/>
                  </a:moveTo>
                  <a:cubicBezTo>
                    <a:pt x="307" y="348"/>
                    <a:pt x="307" y="348"/>
                    <a:pt x="307" y="348"/>
                  </a:cubicBezTo>
                  <a:cubicBezTo>
                    <a:pt x="306" y="349"/>
                    <a:pt x="306" y="349"/>
                    <a:pt x="306" y="349"/>
                  </a:cubicBezTo>
                  <a:cubicBezTo>
                    <a:pt x="306" y="343"/>
                    <a:pt x="306" y="343"/>
                    <a:pt x="306" y="343"/>
                  </a:cubicBezTo>
                  <a:cubicBezTo>
                    <a:pt x="306" y="342"/>
                    <a:pt x="306" y="342"/>
                    <a:pt x="307" y="341"/>
                  </a:cubicBezTo>
                  <a:close/>
                  <a:moveTo>
                    <a:pt x="307" y="352"/>
                  </a:moveTo>
                  <a:cubicBezTo>
                    <a:pt x="307" y="356"/>
                    <a:pt x="307" y="356"/>
                    <a:pt x="307" y="356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6" y="352"/>
                    <a:pt x="306" y="352"/>
                    <a:pt x="306" y="352"/>
                  </a:cubicBezTo>
                  <a:cubicBezTo>
                    <a:pt x="307" y="352"/>
                    <a:pt x="307" y="352"/>
                    <a:pt x="307" y="352"/>
                  </a:cubicBezTo>
                  <a:close/>
                  <a:moveTo>
                    <a:pt x="307" y="362"/>
                  </a:moveTo>
                  <a:cubicBezTo>
                    <a:pt x="307" y="367"/>
                    <a:pt x="307" y="367"/>
                    <a:pt x="307" y="367"/>
                  </a:cubicBezTo>
                  <a:cubicBezTo>
                    <a:pt x="306" y="367"/>
                    <a:pt x="306" y="367"/>
                    <a:pt x="306" y="367"/>
                  </a:cubicBezTo>
                  <a:cubicBezTo>
                    <a:pt x="306" y="362"/>
                    <a:pt x="306" y="362"/>
                    <a:pt x="306" y="362"/>
                  </a:cubicBezTo>
                  <a:cubicBezTo>
                    <a:pt x="307" y="362"/>
                    <a:pt x="307" y="362"/>
                    <a:pt x="307" y="362"/>
                  </a:cubicBezTo>
                  <a:close/>
                  <a:moveTo>
                    <a:pt x="307" y="371"/>
                  </a:moveTo>
                  <a:cubicBezTo>
                    <a:pt x="307" y="398"/>
                    <a:pt x="307" y="398"/>
                    <a:pt x="307" y="398"/>
                  </a:cubicBezTo>
                  <a:cubicBezTo>
                    <a:pt x="307" y="402"/>
                    <a:pt x="307" y="405"/>
                    <a:pt x="307" y="408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8"/>
                    <a:pt x="306" y="438"/>
                  </a:cubicBezTo>
                  <a:cubicBezTo>
                    <a:pt x="306" y="428"/>
                    <a:pt x="306" y="428"/>
                    <a:pt x="306" y="428"/>
                  </a:cubicBezTo>
                  <a:cubicBezTo>
                    <a:pt x="306" y="427"/>
                    <a:pt x="306" y="426"/>
                    <a:pt x="306" y="425"/>
                  </a:cubicBezTo>
                  <a:cubicBezTo>
                    <a:pt x="306" y="425"/>
                    <a:pt x="306" y="425"/>
                    <a:pt x="306" y="425"/>
                  </a:cubicBezTo>
                  <a:cubicBezTo>
                    <a:pt x="306" y="372"/>
                    <a:pt x="306" y="372"/>
                    <a:pt x="306" y="372"/>
                  </a:cubicBezTo>
                  <a:cubicBezTo>
                    <a:pt x="306" y="372"/>
                    <a:pt x="307" y="371"/>
                    <a:pt x="307" y="371"/>
                  </a:cubicBezTo>
                  <a:close/>
                  <a:moveTo>
                    <a:pt x="307" y="449"/>
                  </a:moveTo>
                  <a:cubicBezTo>
                    <a:pt x="307" y="464"/>
                    <a:pt x="307" y="464"/>
                    <a:pt x="307" y="464"/>
                  </a:cubicBezTo>
                  <a:cubicBezTo>
                    <a:pt x="306" y="463"/>
                    <a:pt x="306" y="463"/>
                    <a:pt x="306" y="462"/>
                  </a:cubicBezTo>
                  <a:cubicBezTo>
                    <a:pt x="306" y="451"/>
                    <a:pt x="306" y="451"/>
                    <a:pt x="306" y="451"/>
                  </a:cubicBezTo>
                  <a:cubicBezTo>
                    <a:pt x="306" y="450"/>
                    <a:pt x="307" y="450"/>
                    <a:pt x="307" y="449"/>
                  </a:cubicBezTo>
                  <a:close/>
                  <a:moveTo>
                    <a:pt x="307" y="475"/>
                  </a:moveTo>
                  <a:cubicBezTo>
                    <a:pt x="307" y="482"/>
                    <a:pt x="307" y="482"/>
                    <a:pt x="307" y="482"/>
                  </a:cubicBezTo>
                  <a:cubicBezTo>
                    <a:pt x="306" y="482"/>
                    <a:pt x="306" y="482"/>
                    <a:pt x="306" y="482"/>
                  </a:cubicBezTo>
                  <a:cubicBezTo>
                    <a:pt x="306" y="476"/>
                    <a:pt x="306" y="476"/>
                    <a:pt x="306" y="476"/>
                  </a:cubicBezTo>
                  <a:cubicBezTo>
                    <a:pt x="306" y="476"/>
                    <a:pt x="307" y="475"/>
                    <a:pt x="307" y="475"/>
                  </a:cubicBezTo>
                  <a:close/>
                  <a:moveTo>
                    <a:pt x="307" y="491"/>
                  </a:moveTo>
                  <a:cubicBezTo>
                    <a:pt x="307" y="495"/>
                    <a:pt x="307" y="495"/>
                    <a:pt x="307" y="495"/>
                  </a:cubicBezTo>
                  <a:cubicBezTo>
                    <a:pt x="307" y="495"/>
                    <a:pt x="306" y="495"/>
                    <a:pt x="306" y="494"/>
                  </a:cubicBezTo>
                  <a:cubicBezTo>
                    <a:pt x="306" y="490"/>
                    <a:pt x="306" y="490"/>
                    <a:pt x="306" y="490"/>
                  </a:cubicBezTo>
                  <a:cubicBezTo>
                    <a:pt x="307" y="491"/>
                    <a:pt x="307" y="491"/>
                    <a:pt x="307" y="491"/>
                  </a:cubicBezTo>
                  <a:close/>
                  <a:moveTo>
                    <a:pt x="307" y="502"/>
                  </a:moveTo>
                  <a:cubicBezTo>
                    <a:pt x="307" y="508"/>
                    <a:pt x="307" y="508"/>
                    <a:pt x="307" y="508"/>
                  </a:cubicBezTo>
                  <a:cubicBezTo>
                    <a:pt x="306" y="509"/>
                    <a:pt x="306" y="509"/>
                    <a:pt x="306" y="510"/>
                  </a:cubicBezTo>
                  <a:cubicBezTo>
                    <a:pt x="306" y="502"/>
                    <a:pt x="306" y="502"/>
                    <a:pt x="306" y="502"/>
                  </a:cubicBezTo>
                  <a:cubicBezTo>
                    <a:pt x="306" y="502"/>
                    <a:pt x="307" y="502"/>
                    <a:pt x="307" y="502"/>
                  </a:cubicBezTo>
                  <a:close/>
                  <a:moveTo>
                    <a:pt x="307" y="525"/>
                  </a:moveTo>
                  <a:cubicBezTo>
                    <a:pt x="307" y="554"/>
                    <a:pt x="307" y="554"/>
                    <a:pt x="307" y="554"/>
                  </a:cubicBezTo>
                  <a:cubicBezTo>
                    <a:pt x="307" y="554"/>
                    <a:pt x="306" y="554"/>
                    <a:pt x="306" y="554"/>
                  </a:cubicBezTo>
                  <a:cubicBezTo>
                    <a:pt x="306" y="526"/>
                    <a:pt x="306" y="526"/>
                    <a:pt x="306" y="526"/>
                  </a:cubicBezTo>
                  <a:cubicBezTo>
                    <a:pt x="306" y="526"/>
                    <a:pt x="306" y="526"/>
                    <a:pt x="307" y="525"/>
                  </a:cubicBezTo>
                  <a:close/>
                  <a:moveTo>
                    <a:pt x="307" y="592"/>
                  </a:moveTo>
                  <a:cubicBezTo>
                    <a:pt x="307" y="622"/>
                    <a:pt x="307" y="622"/>
                    <a:pt x="307" y="622"/>
                  </a:cubicBezTo>
                  <a:cubicBezTo>
                    <a:pt x="306" y="622"/>
                    <a:pt x="306" y="622"/>
                    <a:pt x="306" y="622"/>
                  </a:cubicBezTo>
                  <a:cubicBezTo>
                    <a:pt x="306" y="592"/>
                    <a:pt x="306" y="592"/>
                    <a:pt x="306" y="592"/>
                  </a:cubicBezTo>
                  <a:cubicBezTo>
                    <a:pt x="306" y="592"/>
                    <a:pt x="307" y="592"/>
                    <a:pt x="307" y="592"/>
                  </a:cubicBezTo>
                  <a:close/>
                  <a:moveTo>
                    <a:pt x="307" y="674"/>
                  </a:moveTo>
                  <a:cubicBezTo>
                    <a:pt x="307" y="675"/>
                    <a:pt x="307" y="675"/>
                    <a:pt x="307" y="675"/>
                  </a:cubicBezTo>
                  <a:cubicBezTo>
                    <a:pt x="306" y="676"/>
                    <a:pt x="306" y="677"/>
                    <a:pt x="306" y="678"/>
                  </a:cubicBezTo>
                  <a:cubicBezTo>
                    <a:pt x="306" y="673"/>
                    <a:pt x="306" y="673"/>
                    <a:pt x="306" y="673"/>
                  </a:cubicBezTo>
                  <a:cubicBezTo>
                    <a:pt x="307" y="673"/>
                    <a:pt x="307" y="674"/>
                    <a:pt x="307" y="674"/>
                  </a:cubicBezTo>
                  <a:close/>
                  <a:moveTo>
                    <a:pt x="307" y="738"/>
                  </a:moveTo>
                  <a:cubicBezTo>
                    <a:pt x="307" y="745"/>
                    <a:pt x="307" y="745"/>
                    <a:pt x="307" y="745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6" y="738"/>
                    <a:pt x="306" y="738"/>
                    <a:pt x="306" y="738"/>
                  </a:cubicBezTo>
                  <a:lnTo>
                    <a:pt x="307" y="738"/>
                  </a:lnTo>
                  <a:close/>
                  <a:moveTo>
                    <a:pt x="301" y="12"/>
                  </a:moveTo>
                  <a:cubicBezTo>
                    <a:pt x="302" y="12"/>
                    <a:pt x="304" y="12"/>
                    <a:pt x="306" y="12"/>
                  </a:cubicBezTo>
                  <a:cubicBezTo>
                    <a:pt x="306" y="21"/>
                    <a:pt x="306" y="21"/>
                    <a:pt x="306" y="21"/>
                  </a:cubicBezTo>
                  <a:cubicBezTo>
                    <a:pt x="304" y="21"/>
                    <a:pt x="302" y="21"/>
                    <a:pt x="301" y="21"/>
                  </a:cubicBezTo>
                  <a:cubicBezTo>
                    <a:pt x="301" y="12"/>
                    <a:pt x="301" y="12"/>
                    <a:pt x="301" y="12"/>
                  </a:cubicBezTo>
                  <a:close/>
                  <a:moveTo>
                    <a:pt x="306" y="784"/>
                  </a:moveTo>
                  <a:cubicBezTo>
                    <a:pt x="304" y="783"/>
                    <a:pt x="302" y="783"/>
                    <a:pt x="301" y="783"/>
                  </a:cubicBezTo>
                  <a:cubicBezTo>
                    <a:pt x="301" y="775"/>
                    <a:pt x="301" y="775"/>
                    <a:pt x="301" y="775"/>
                  </a:cubicBezTo>
                  <a:cubicBezTo>
                    <a:pt x="303" y="776"/>
                    <a:pt x="303" y="776"/>
                    <a:pt x="303" y="776"/>
                  </a:cubicBezTo>
                  <a:cubicBezTo>
                    <a:pt x="304" y="776"/>
                    <a:pt x="304" y="776"/>
                    <a:pt x="305" y="776"/>
                  </a:cubicBezTo>
                  <a:cubicBezTo>
                    <a:pt x="303" y="770"/>
                    <a:pt x="302" y="765"/>
                    <a:pt x="301" y="760"/>
                  </a:cubicBezTo>
                  <a:cubicBezTo>
                    <a:pt x="301" y="738"/>
                    <a:pt x="301" y="738"/>
                    <a:pt x="301" y="738"/>
                  </a:cubicBezTo>
                  <a:cubicBezTo>
                    <a:pt x="302" y="738"/>
                    <a:pt x="304" y="738"/>
                    <a:pt x="306" y="738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5" y="745"/>
                    <a:pt x="305" y="745"/>
                    <a:pt x="305" y="745"/>
                  </a:cubicBezTo>
                  <a:cubicBezTo>
                    <a:pt x="305" y="746"/>
                    <a:pt x="306" y="747"/>
                    <a:pt x="306" y="747"/>
                  </a:cubicBezTo>
                  <a:cubicBezTo>
                    <a:pt x="306" y="784"/>
                    <a:pt x="306" y="784"/>
                    <a:pt x="306" y="784"/>
                  </a:cubicBezTo>
                  <a:close/>
                  <a:moveTo>
                    <a:pt x="306" y="42"/>
                  </a:moveTo>
                  <a:cubicBezTo>
                    <a:pt x="306" y="56"/>
                    <a:pt x="306" y="56"/>
                    <a:pt x="306" y="56"/>
                  </a:cubicBezTo>
                  <a:cubicBezTo>
                    <a:pt x="304" y="57"/>
                    <a:pt x="302" y="58"/>
                    <a:pt x="301" y="58"/>
                  </a:cubicBezTo>
                  <a:cubicBezTo>
                    <a:pt x="301" y="51"/>
                    <a:pt x="301" y="51"/>
                    <a:pt x="301" y="51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301" y="50"/>
                    <a:pt x="301" y="50"/>
                    <a:pt x="301" y="50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1" y="38"/>
                    <a:pt x="301" y="38"/>
                    <a:pt x="302" y="39"/>
                  </a:cubicBezTo>
                  <a:cubicBezTo>
                    <a:pt x="303" y="39"/>
                    <a:pt x="304" y="40"/>
                    <a:pt x="306" y="42"/>
                  </a:cubicBezTo>
                  <a:close/>
                  <a:moveTo>
                    <a:pt x="306" y="94"/>
                  </a:moveTo>
                  <a:cubicBezTo>
                    <a:pt x="306" y="151"/>
                    <a:pt x="306" y="151"/>
                    <a:pt x="306" y="151"/>
                  </a:cubicBezTo>
                  <a:cubicBezTo>
                    <a:pt x="305" y="154"/>
                    <a:pt x="304" y="157"/>
                    <a:pt x="303" y="159"/>
                  </a:cubicBezTo>
                  <a:cubicBezTo>
                    <a:pt x="302" y="160"/>
                    <a:pt x="301" y="160"/>
                    <a:pt x="301" y="161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301" y="123"/>
                    <a:pt x="301" y="119"/>
                    <a:pt x="302" y="114"/>
                  </a:cubicBezTo>
                  <a:cubicBezTo>
                    <a:pt x="301" y="115"/>
                    <a:pt x="301" y="115"/>
                    <a:pt x="301" y="115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1" y="81"/>
                    <a:pt x="301" y="81"/>
                    <a:pt x="302" y="81"/>
                  </a:cubicBezTo>
                  <a:cubicBezTo>
                    <a:pt x="303" y="84"/>
                    <a:pt x="303" y="84"/>
                    <a:pt x="305" y="94"/>
                  </a:cubicBezTo>
                  <a:cubicBezTo>
                    <a:pt x="306" y="94"/>
                    <a:pt x="306" y="94"/>
                    <a:pt x="306" y="94"/>
                  </a:cubicBezTo>
                  <a:close/>
                  <a:moveTo>
                    <a:pt x="306" y="182"/>
                  </a:moveTo>
                  <a:cubicBezTo>
                    <a:pt x="306" y="191"/>
                    <a:pt x="306" y="191"/>
                    <a:pt x="306" y="191"/>
                  </a:cubicBezTo>
                  <a:cubicBezTo>
                    <a:pt x="304" y="190"/>
                    <a:pt x="302" y="190"/>
                    <a:pt x="301" y="19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02" y="183"/>
                    <a:pt x="304" y="183"/>
                    <a:pt x="306" y="182"/>
                  </a:cubicBezTo>
                  <a:close/>
                  <a:moveTo>
                    <a:pt x="306" y="201"/>
                  </a:moveTo>
                  <a:cubicBezTo>
                    <a:pt x="306" y="211"/>
                    <a:pt x="306" y="211"/>
                    <a:pt x="306" y="211"/>
                  </a:cubicBezTo>
                  <a:cubicBezTo>
                    <a:pt x="304" y="212"/>
                    <a:pt x="302" y="213"/>
                    <a:pt x="301" y="214"/>
                  </a:cubicBezTo>
                  <a:cubicBezTo>
                    <a:pt x="301" y="210"/>
                    <a:pt x="301" y="210"/>
                    <a:pt x="301" y="210"/>
                  </a:cubicBezTo>
                  <a:cubicBezTo>
                    <a:pt x="302" y="209"/>
                    <a:pt x="302" y="209"/>
                    <a:pt x="304" y="208"/>
                  </a:cubicBezTo>
                  <a:cubicBezTo>
                    <a:pt x="303" y="207"/>
                    <a:pt x="302" y="206"/>
                    <a:pt x="301" y="205"/>
                  </a:cubicBezTo>
                  <a:cubicBezTo>
                    <a:pt x="301" y="198"/>
                    <a:pt x="301" y="198"/>
                    <a:pt x="301" y="198"/>
                  </a:cubicBezTo>
                  <a:cubicBezTo>
                    <a:pt x="302" y="199"/>
                    <a:pt x="304" y="200"/>
                    <a:pt x="306" y="201"/>
                  </a:cubicBezTo>
                  <a:close/>
                  <a:moveTo>
                    <a:pt x="306" y="228"/>
                  </a:moveTo>
                  <a:cubicBezTo>
                    <a:pt x="306" y="260"/>
                    <a:pt x="306" y="260"/>
                    <a:pt x="306" y="260"/>
                  </a:cubicBezTo>
                  <a:cubicBezTo>
                    <a:pt x="304" y="257"/>
                    <a:pt x="302" y="254"/>
                    <a:pt x="301" y="25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2" y="231"/>
                    <a:pt x="304" y="230"/>
                    <a:pt x="306" y="228"/>
                  </a:cubicBezTo>
                  <a:close/>
                  <a:moveTo>
                    <a:pt x="306" y="294"/>
                  </a:moveTo>
                  <a:cubicBezTo>
                    <a:pt x="306" y="298"/>
                    <a:pt x="306" y="298"/>
                    <a:pt x="306" y="298"/>
                  </a:cubicBezTo>
                  <a:cubicBezTo>
                    <a:pt x="305" y="298"/>
                    <a:pt x="304" y="297"/>
                    <a:pt x="303" y="297"/>
                  </a:cubicBezTo>
                  <a:cubicBezTo>
                    <a:pt x="302" y="298"/>
                    <a:pt x="301" y="299"/>
                    <a:pt x="301" y="300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306" y="294"/>
                    <a:pt x="306" y="294"/>
                    <a:pt x="306" y="294"/>
                  </a:cubicBezTo>
                  <a:close/>
                  <a:moveTo>
                    <a:pt x="306" y="308"/>
                  </a:moveTo>
                  <a:cubicBezTo>
                    <a:pt x="306" y="315"/>
                    <a:pt x="306" y="315"/>
                    <a:pt x="306" y="315"/>
                  </a:cubicBezTo>
                  <a:cubicBezTo>
                    <a:pt x="304" y="318"/>
                    <a:pt x="304" y="321"/>
                    <a:pt x="306" y="324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4" y="327"/>
                    <a:pt x="302" y="325"/>
                    <a:pt x="301" y="323"/>
                  </a:cubicBezTo>
                  <a:cubicBezTo>
                    <a:pt x="301" y="316"/>
                    <a:pt x="301" y="316"/>
                    <a:pt x="301" y="316"/>
                  </a:cubicBezTo>
                  <a:cubicBezTo>
                    <a:pt x="302" y="314"/>
                    <a:pt x="304" y="311"/>
                    <a:pt x="306" y="308"/>
                  </a:cubicBezTo>
                  <a:close/>
                  <a:moveTo>
                    <a:pt x="306" y="343"/>
                  </a:moveTo>
                  <a:cubicBezTo>
                    <a:pt x="306" y="349"/>
                    <a:pt x="306" y="349"/>
                    <a:pt x="306" y="349"/>
                  </a:cubicBezTo>
                  <a:cubicBezTo>
                    <a:pt x="305" y="350"/>
                    <a:pt x="304" y="351"/>
                    <a:pt x="304" y="352"/>
                  </a:cubicBezTo>
                  <a:cubicBezTo>
                    <a:pt x="304" y="352"/>
                    <a:pt x="305" y="352"/>
                    <a:pt x="306" y="352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2" y="357"/>
                    <a:pt x="302" y="357"/>
                    <a:pt x="302" y="357"/>
                  </a:cubicBezTo>
                  <a:cubicBezTo>
                    <a:pt x="301" y="358"/>
                    <a:pt x="301" y="359"/>
                    <a:pt x="301" y="360"/>
                  </a:cubicBezTo>
                  <a:cubicBezTo>
                    <a:pt x="301" y="352"/>
                    <a:pt x="301" y="352"/>
                    <a:pt x="301" y="352"/>
                  </a:cubicBezTo>
                  <a:cubicBezTo>
                    <a:pt x="302" y="349"/>
                    <a:pt x="304" y="346"/>
                    <a:pt x="306" y="343"/>
                  </a:cubicBezTo>
                  <a:close/>
                  <a:moveTo>
                    <a:pt x="306" y="362"/>
                  </a:moveTo>
                  <a:cubicBezTo>
                    <a:pt x="306" y="367"/>
                    <a:pt x="306" y="367"/>
                    <a:pt x="306" y="367"/>
                  </a:cubicBezTo>
                  <a:cubicBezTo>
                    <a:pt x="304" y="367"/>
                    <a:pt x="302" y="368"/>
                    <a:pt x="301" y="368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6" y="362"/>
                    <a:pt x="306" y="362"/>
                    <a:pt x="306" y="362"/>
                  </a:cubicBezTo>
                  <a:close/>
                  <a:moveTo>
                    <a:pt x="306" y="372"/>
                  </a:moveTo>
                  <a:cubicBezTo>
                    <a:pt x="306" y="425"/>
                    <a:pt x="306" y="425"/>
                    <a:pt x="306" y="425"/>
                  </a:cubicBezTo>
                  <a:cubicBezTo>
                    <a:pt x="304" y="426"/>
                    <a:pt x="302" y="427"/>
                    <a:pt x="301" y="428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3" y="419"/>
                    <a:pt x="303" y="419"/>
                    <a:pt x="303" y="419"/>
                  </a:cubicBezTo>
                  <a:cubicBezTo>
                    <a:pt x="303" y="417"/>
                    <a:pt x="303" y="415"/>
                    <a:pt x="303" y="412"/>
                  </a:cubicBezTo>
                  <a:cubicBezTo>
                    <a:pt x="301" y="414"/>
                    <a:pt x="301" y="414"/>
                    <a:pt x="301" y="414"/>
                  </a:cubicBezTo>
                  <a:cubicBezTo>
                    <a:pt x="301" y="409"/>
                    <a:pt x="301" y="409"/>
                    <a:pt x="301" y="409"/>
                  </a:cubicBezTo>
                  <a:cubicBezTo>
                    <a:pt x="302" y="408"/>
                    <a:pt x="302" y="408"/>
                    <a:pt x="302" y="408"/>
                  </a:cubicBezTo>
                  <a:cubicBezTo>
                    <a:pt x="302" y="405"/>
                    <a:pt x="302" y="403"/>
                    <a:pt x="302" y="401"/>
                  </a:cubicBezTo>
                  <a:cubicBezTo>
                    <a:pt x="301" y="401"/>
                    <a:pt x="301" y="402"/>
                    <a:pt x="301" y="402"/>
                  </a:cubicBezTo>
                  <a:cubicBezTo>
                    <a:pt x="301" y="397"/>
                    <a:pt x="301" y="397"/>
                    <a:pt x="301" y="397"/>
                  </a:cubicBezTo>
                  <a:cubicBezTo>
                    <a:pt x="302" y="395"/>
                    <a:pt x="303" y="393"/>
                    <a:pt x="303" y="389"/>
                  </a:cubicBezTo>
                  <a:cubicBezTo>
                    <a:pt x="302" y="389"/>
                    <a:pt x="301" y="390"/>
                    <a:pt x="301" y="390"/>
                  </a:cubicBezTo>
                  <a:cubicBezTo>
                    <a:pt x="301" y="385"/>
                    <a:pt x="301" y="385"/>
                    <a:pt x="301" y="385"/>
                  </a:cubicBezTo>
                  <a:cubicBezTo>
                    <a:pt x="304" y="384"/>
                    <a:pt x="306" y="381"/>
                    <a:pt x="305" y="377"/>
                  </a:cubicBezTo>
                  <a:cubicBezTo>
                    <a:pt x="301" y="378"/>
                    <a:pt x="301" y="378"/>
                    <a:pt x="301" y="378"/>
                  </a:cubicBezTo>
                  <a:cubicBezTo>
                    <a:pt x="301" y="374"/>
                    <a:pt x="301" y="374"/>
                    <a:pt x="301" y="374"/>
                  </a:cubicBezTo>
                  <a:cubicBezTo>
                    <a:pt x="303" y="374"/>
                    <a:pt x="304" y="373"/>
                    <a:pt x="306" y="372"/>
                  </a:cubicBezTo>
                  <a:close/>
                  <a:moveTo>
                    <a:pt x="306" y="428"/>
                  </a:moveTo>
                  <a:cubicBezTo>
                    <a:pt x="306" y="438"/>
                    <a:pt x="306" y="438"/>
                    <a:pt x="306" y="438"/>
                  </a:cubicBezTo>
                  <a:cubicBezTo>
                    <a:pt x="302" y="442"/>
                    <a:pt x="302" y="447"/>
                    <a:pt x="304" y="452"/>
                  </a:cubicBezTo>
                  <a:cubicBezTo>
                    <a:pt x="305" y="452"/>
                    <a:pt x="305" y="451"/>
                    <a:pt x="306" y="451"/>
                  </a:cubicBezTo>
                  <a:cubicBezTo>
                    <a:pt x="306" y="462"/>
                    <a:pt x="306" y="462"/>
                    <a:pt x="306" y="462"/>
                  </a:cubicBezTo>
                  <a:cubicBezTo>
                    <a:pt x="304" y="460"/>
                    <a:pt x="302" y="457"/>
                    <a:pt x="301" y="454"/>
                  </a:cubicBezTo>
                  <a:cubicBezTo>
                    <a:pt x="301" y="440"/>
                    <a:pt x="301" y="440"/>
                    <a:pt x="301" y="440"/>
                  </a:cubicBezTo>
                  <a:cubicBezTo>
                    <a:pt x="302" y="435"/>
                    <a:pt x="305" y="433"/>
                    <a:pt x="306" y="428"/>
                  </a:cubicBezTo>
                  <a:close/>
                  <a:moveTo>
                    <a:pt x="306" y="476"/>
                  </a:moveTo>
                  <a:cubicBezTo>
                    <a:pt x="306" y="482"/>
                    <a:pt x="306" y="482"/>
                    <a:pt x="306" y="482"/>
                  </a:cubicBezTo>
                  <a:cubicBezTo>
                    <a:pt x="303" y="482"/>
                    <a:pt x="301" y="482"/>
                    <a:pt x="301" y="486"/>
                  </a:cubicBezTo>
                  <a:cubicBezTo>
                    <a:pt x="303" y="488"/>
                    <a:pt x="304" y="489"/>
                    <a:pt x="306" y="490"/>
                  </a:cubicBezTo>
                  <a:cubicBezTo>
                    <a:pt x="306" y="494"/>
                    <a:pt x="306" y="494"/>
                    <a:pt x="306" y="494"/>
                  </a:cubicBezTo>
                  <a:cubicBezTo>
                    <a:pt x="304" y="493"/>
                    <a:pt x="302" y="492"/>
                    <a:pt x="301" y="491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302" y="479"/>
                    <a:pt x="304" y="478"/>
                    <a:pt x="306" y="476"/>
                  </a:cubicBezTo>
                  <a:close/>
                  <a:moveTo>
                    <a:pt x="306" y="502"/>
                  </a:moveTo>
                  <a:cubicBezTo>
                    <a:pt x="306" y="510"/>
                    <a:pt x="306" y="510"/>
                    <a:pt x="306" y="510"/>
                  </a:cubicBezTo>
                  <a:cubicBezTo>
                    <a:pt x="304" y="512"/>
                    <a:pt x="302" y="514"/>
                    <a:pt x="301" y="516"/>
                  </a:cubicBezTo>
                  <a:cubicBezTo>
                    <a:pt x="301" y="510"/>
                    <a:pt x="301" y="510"/>
                    <a:pt x="301" y="510"/>
                  </a:cubicBezTo>
                  <a:cubicBezTo>
                    <a:pt x="302" y="509"/>
                    <a:pt x="302" y="508"/>
                    <a:pt x="303" y="506"/>
                  </a:cubicBezTo>
                  <a:cubicBezTo>
                    <a:pt x="302" y="506"/>
                    <a:pt x="302" y="506"/>
                    <a:pt x="301" y="505"/>
                  </a:cubicBezTo>
                  <a:cubicBezTo>
                    <a:pt x="301" y="502"/>
                    <a:pt x="301" y="502"/>
                    <a:pt x="301" y="502"/>
                  </a:cubicBezTo>
                  <a:cubicBezTo>
                    <a:pt x="302" y="503"/>
                    <a:pt x="302" y="503"/>
                    <a:pt x="302" y="503"/>
                  </a:cubicBezTo>
                  <a:cubicBezTo>
                    <a:pt x="303" y="503"/>
                    <a:pt x="305" y="502"/>
                    <a:pt x="306" y="502"/>
                  </a:cubicBezTo>
                  <a:close/>
                  <a:moveTo>
                    <a:pt x="306" y="526"/>
                  </a:moveTo>
                  <a:cubicBezTo>
                    <a:pt x="306" y="554"/>
                    <a:pt x="306" y="554"/>
                    <a:pt x="306" y="554"/>
                  </a:cubicBezTo>
                  <a:cubicBezTo>
                    <a:pt x="304" y="553"/>
                    <a:pt x="302" y="552"/>
                    <a:pt x="301" y="552"/>
                  </a:cubicBezTo>
                  <a:cubicBezTo>
                    <a:pt x="301" y="534"/>
                    <a:pt x="301" y="534"/>
                    <a:pt x="301" y="534"/>
                  </a:cubicBezTo>
                  <a:cubicBezTo>
                    <a:pt x="302" y="531"/>
                    <a:pt x="304" y="529"/>
                    <a:pt x="306" y="526"/>
                  </a:cubicBezTo>
                  <a:close/>
                  <a:moveTo>
                    <a:pt x="306" y="592"/>
                  </a:moveTo>
                  <a:cubicBezTo>
                    <a:pt x="306" y="622"/>
                    <a:pt x="306" y="622"/>
                    <a:pt x="306" y="622"/>
                  </a:cubicBezTo>
                  <a:cubicBezTo>
                    <a:pt x="304" y="621"/>
                    <a:pt x="302" y="620"/>
                    <a:pt x="301" y="620"/>
                  </a:cubicBezTo>
                  <a:cubicBezTo>
                    <a:pt x="301" y="614"/>
                    <a:pt x="301" y="614"/>
                    <a:pt x="301" y="614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2" y="608"/>
                    <a:pt x="302" y="603"/>
                    <a:pt x="301" y="598"/>
                  </a:cubicBezTo>
                  <a:cubicBezTo>
                    <a:pt x="301" y="589"/>
                    <a:pt x="301" y="589"/>
                    <a:pt x="301" y="589"/>
                  </a:cubicBezTo>
                  <a:cubicBezTo>
                    <a:pt x="302" y="590"/>
                    <a:pt x="304" y="591"/>
                    <a:pt x="306" y="592"/>
                  </a:cubicBezTo>
                  <a:close/>
                  <a:moveTo>
                    <a:pt x="306" y="673"/>
                  </a:moveTo>
                  <a:cubicBezTo>
                    <a:pt x="306" y="678"/>
                    <a:pt x="306" y="678"/>
                    <a:pt x="306" y="678"/>
                  </a:cubicBezTo>
                  <a:cubicBezTo>
                    <a:pt x="305" y="680"/>
                    <a:pt x="304" y="682"/>
                    <a:pt x="304" y="684"/>
                  </a:cubicBezTo>
                  <a:cubicBezTo>
                    <a:pt x="303" y="684"/>
                    <a:pt x="302" y="684"/>
                    <a:pt x="302" y="684"/>
                  </a:cubicBezTo>
                  <a:cubicBezTo>
                    <a:pt x="301" y="684"/>
                    <a:pt x="301" y="684"/>
                    <a:pt x="301" y="684"/>
                  </a:cubicBezTo>
                  <a:cubicBezTo>
                    <a:pt x="301" y="671"/>
                    <a:pt x="301" y="671"/>
                    <a:pt x="301" y="671"/>
                  </a:cubicBezTo>
                  <a:cubicBezTo>
                    <a:pt x="304" y="672"/>
                    <a:pt x="305" y="673"/>
                    <a:pt x="306" y="673"/>
                  </a:cubicBezTo>
                  <a:close/>
                  <a:moveTo>
                    <a:pt x="296" y="13"/>
                  </a:moveTo>
                  <a:cubicBezTo>
                    <a:pt x="298" y="13"/>
                    <a:pt x="299" y="13"/>
                    <a:pt x="301" y="1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9" y="21"/>
                    <a:pt x="298" y="21"/>
                    <a:pt x="296" y="21"/>
                  </a:cubicBezTo>
                  <a:cubicBezTo>
                    <a:pt x="296" y="13"/>
                    <a:pt x="296" y="13"/>
                    <a:pt x="296" y="13"/>
                  </a:cubicBezTo>
                  <a:close/>
                  <a:moveTo>
                    <a:pt x="301" y="783"/>
                  </a:moveTo>
                  <a:cubicBezTo>
                    <a:pt x="299" y="783"/>
                    <a:pt x="298" y="782"/>
                    <a:pt x="296" y="782"/>
                  </a:cubicBezTo>
                  <a:cubicBezTo>
                    <a:pt x="296" y="773"/>
                    <a:pt x="296" y="773"/>
                    <a:pt x="296" y="773"/>
                  </a:cubicBezTo>
                  <a:cubicBezTo>
                    <a:pt x="298" y="774"/>
                    <a:pt x="299" y="774"/>
                    <a:pt x="301" y="775"/>
                  </a:cubicBezTo>
                  <a:cubicBezTo>
                    <a:pt x="301" y="783"/>
                    <a:pt x="301" y="783"/>
                    <a:pt x="301" y="783"/>
                  </a:cubicBezTo>
                  <a:close/>
                  <a:moveTo>
                    <a:pt x="301" y="37"/>
                  </a:moveTo>
                  <a:cubicBezTo>
                    <a:pt x="301" y="50"/>
                    <a:pt x="301" y="50"/>
                    <a:pt x="301" y="50"/>
                  </a:cubicBezTo>
                  <a:cubicBezTo>
                    <a:pt x="299" y="48"/>
                    <a:pt x="298" y="47"/>
                    <a:pt x="296" y="46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8" y="35"/>
                    <a:pt x="299" y="36"/>
                    <a:pt x="301" y="37"/>
                  </a:cubicBezTo>
                  <a:close/>
                  <a:moveTo>
                    <a:pt x="301" y="51"/>
                  </a:moveTo>
                  <a:cubicBezTo>
                    <a:pt x="301" y="58"/>
                    <a:pt x="301" y="58"/>
                    <a:pt x="301" y="58"/>
                  </a:cubicBezTo>
                  <a:cubicBezTo>
                    <a:pt x="299" y="59"/>
                    <a:pt x="298" y="60"/>
                    <a:pt x="296" y="60"/>
                  </a:cubicBezTo>
                  <a:cubicBezTo>
                    <a:pt x="296" y="52"/>
                    <a:pt x="296" y="52"/>
                    <a:pt x="296" y="52"/>
                  </a:cubicBezTo>
                  <a:cubicBezTo>
                    <a:pt x="298" y="52"/>
                    <a:pt x="299" y="51"/>
                    <a:pt x="301" y="51"/>
                  </a:cubicBezTo>
                  <a:close/>
                  <a:moveTo>
                    <a:pt x="301" y="81"/>
                  </a:moveTo>
                  <a:cubicBezTo>
                    <a:pt x="301" y="115"/>
                    <a:pt x="301" y="115"/>
                    <a:pt x="301" y="115"/>
                  </a:cubicBezTo>
                  <a:cubicBezTo>
                    <a:pt x="299" y="115"/>
                    <a:pt x="298" y="116"/>
                    <a:pt x="296" y="117"/>
                  </a:cubicBezTo>
                  <a:cubicBezTo>
                    <a:pt x="296" y="82"/>
                    <a:pt x="296" y="82"/>
                    <a:pt x="296" y="82"/>
                  </a:cubicBezTo>
                  <a:cubicBezTo>
                    <a:pt x="298" y="81"/>
                    <a:pt x="299" y="81"/>
                    <a:pt x="301" y="81"/>
                  </a:cubicBezTo>
                  <a:close/>
                  <a:moveTo>
                    <a:pt x="301" y="126"/>
                  </a:moveTo>
                  <a:cubicBezTo>
                    <a:pt x="301" y="161"/>
                    <a:pt x="301" y="161"/>
                    <a:pt x="301" y="161"/>
                  </a:cubicBezTo>
                  <a:cubicBezTo>
                    <a:pt x="299" y="162"/>
                    <a:pt x="298" y="162"/>
                    <a:pt x="296" y="163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9" y="135"/>
                    <a:pt x="300" y="131"/>
                    <a:pt x="301" y="126"/>
                  </a:cubicBezTo>
                  <a:close/>
                  <a:moveTo>
                    <a:pt x="301" y="184"/>
                  </a:moveTo>
                  <a:cubicBezTo>
                    <a:pt x="301" y="191"/>
                    <a:pt x="301" y="191"/>
                    <a:pt x="301" y="191"/>
                  </a:cubicBezTo>
                  <a:cubicBezTo>
                    <a:pt x="299" y="191"/>
                    <a:pt x="298" y="192"/>
                    <a:pt x="296" y="192"/>
                  </a:cubicBezTo>
                  <a:cubicBezTo>
                    <a:pt x="296" y="186"/>
                    <a:pt x="296" y="186"/>
                    <a:pt x="296" y="186"/>
                  </a:cubicBezTo>
                  <a:cubicBezTo>
                    <a:pt x="298" y="185"/>
                    <a:pt x="299" y="185"/>
                    <a:pt x="301" y="184"/>
                  </a:cubicBezTo>
                  <a:close/>
                  <a:moveTo>
                    <a:pt x="301" y="198"/>
                  </a:moveTo>
                  <a:cubicBezTo>
                    <a:pt x="301" y="205"/>
                    <a:pt x="301" y="205"/>
                    <a:pt x="301" y="205"/>
                  </a:cubicBezTo>
                  <a:cubicBezTo>
                    <a:pt x="299" y="204"/>
                    <a:pt x="298" y="203"/>
                    <a:pt x="296" y="202"/>
                  </a:cubicBezTo>
                  <a:cubicBezTo>
                    <a:pt x="296" y="196"/>
                    <a:pt x="296" y="196"/>
                    <a:pt x="296" y="196"/>
                  </a:cubicBezTo>
                  <a:cubicBezTo>
                    <a:pt x="301" y="198"/>
                    <a:pt x="301" y="198"/>
                    <a:pt x="301" y="198"/>
                  </a:cubicBezTo>
                  <a:close/>
                  <a:moveTo>
                    <a:pt x="301" y="210"/>
                  </a:moveTo>
                  <a:cubicBezTo>
                    <a:pt x="301" y="214"/>
                    <a:pt x="301" y="214"/>
                    <a:pt x="301" y="214"/>
                  </a:cubicBezTo>
                  <a:cubicBezTo>
                    <a:pt x="299" y="215"/>
                    <a:pt x="298" y="215"/>
                    <a:pt x="296" y="216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1"/>
                    <a:pt x="299" y="210"/>
                    <a:pt x="301" y="210"/>
                  </a:cubicBezTo>
                  <a:close/>
                  <a:moveTo>
                    <a:pt x="301" y="232"/>
                  </a:moveTo>
                  <a:cubicBezTo>
                    <a:pt x="301" y="251"/>
                    <a:pt x="301" y="251"/>
                    <a:pt x="301" y="251"/>
                  </a:cubicBezTo>
                  <a:cubicBezTo>
                    <a:pt x="299" y="248"/>
                    <a:pt x="297" y="245"/>
                    <a:pt x="296" y="243"/>
                  </a:cubicBezTo>
                  <a:cubicBezTo>
                    <a:pt x="296" y="236"/>
                    <a:pt x="296" y="236"/>
                    <a:pt x="296" y="236"/>
                  </a:cubicBezTo>
                  <a:cubicBezTo>
                    <a:pt x="298" y="234"/>
                    <a:pt x="299" y="233"/>
                    <a:pt x="301" y="232"/>
                  </a:cubicBezTo>
                  <a:close/>
                  <a:moveTo>
                    <a:pt x="301" y="288"/>
                  </a:moveTo>
                  <a:cubicBezTo>
                    <a:pt x="301" y="300"/>
                    <a:pt x="301" y="300"/>
                    <a:pt x="301" y="300"/>
                  </a:cubicBezTo>
                  <a:cubicBezTo>
                    <a:pt x="299" y="303"/>
                    <a:pt x="298" y="305"/>
                    <a:pt x="296" y="308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8" y="297"/>
                    <a:pt x="299" y="294"/>
                    <a:pt x="296" y="289"/>
                  </a:cubicBezTo>
                  <a:cubicBezTo>
                    <a:pt x="296" y="284"/>
                    <a:pt x="296" y="284"/>
                    <a:pt x="296" y="284"/>
                  </a:cubicBezTo>
                  <a:cubicBezTo>
                    <a:pt x="301" y="288"/>
                    <a:pt x="301" y="288"/>
                    <a:pt x="301" y="288"/>
                  </a:cubicBezTo>
                  <a:close/>
                  <a:moveTo>
                    <a:pt x="301" y="316"/>
                  </a:moveTo>
                  <a:cubicBezTo>
                    <a:pt x="301" y="323"/>
                    <a:pt x="301" y="323"/>
                    <a:pt x="301" y="323"/>
                  </a:cubicBezTo>
                  <a:cubicBezTo>
                    <a:pt x="299" y="322"/>
                    <a:pt x="298" y="321"/>
                    <a:pt x="296" y="319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9" y="318"/>
                    <a:pt x="299" y="318"/>
                    <a:pt x="299" y="318"/>
                  </a:cubicBezTo>
                  <a:cubicBezTo>
                    <a:pt x="300" y="317"/>
                    <a:pt x="300" y="317"/>
                    <a:pt x="301" y="316"/>
                  </a:cubicBezTo>
                  <a:close/>
                  <a:moveTo>
                    <a:pt x="301" y="352"/>
                  </a:moveTo>
                  <a:cubicBezTo>
                    <a:pt x="301" y="360"/>
                    <a:pt x="301" y="360"/>
                    <a:pt x="301" y="360"/>
                  </a:cubicBezTo>
                  <a:cubicBezTo>
                    <a:pt x="300" y="361"/>
                    <a:pt x="300" y="363"/>
                    <a:pt x="299" y="364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1" y="368"/>
                    <a:pt x="301" y="368"/>
                    <a:pt x="301" y="368"/>
                  </a:cubicBezTo>
                  <a:cubicBezTo>
                    <a:pt x="299" y="369"/>
                    <a:pt x="298" y="370"/>
                    <a:pt x="296" y="372"/>
                  </a:cubicBezTo>
                  <a:cubicBezTo>
                    <a:pt x="296" y="362"/>
                    <a:pt x="296" y="362"/>
                    <a:pt x="296" y="362"/>
                  </a:cubicBezTo>
                  <a:cubicBezTo>
                    <a:pt x="298" y="359"/>
                    <a:pt x="299" y="355"/>
                    <a:pt x="301" y="352"/>
                  </a:cubicBezTo>
                  <a:close/>
                  <a:moveTo>
                    <a:pt x="301" y="374"/>
                  </a:moveTo>
                  <a:cubicBezTo>
                    <a:pt x="301" y="378"/>
                    <a:pt x="301" y="378"/>
                    <a:pt x="301" y="378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ubicBezTo>
                    <a:pt x="298" y="375"/>
                    <a:pt x="299" y="375"/>
                    <a:pt x="301" y="374"/>
                  </a:cubicBezTo>
                  <a:close/>
                  <a:moveTo>
                    <a:pt x="301" y="385"/>
                  </a:moveTo>
                  <a:cubicBezTo>
                    <a:pt x="301" y="390"/>
                    <a:pt x="301" y="390"/>
                    <a:pt x="301" y="390"/>
                  </a:cubicBezTo>
                  <a:cubicBezTo>
                    <a:pt x="299" y="391"/>
                    <a:pt x="298" y="391"/>
                    <a:pt x="296" y="392"/>
                  </a:cubicBezTo>
                  <a:cubicBezTo>
                    <a:pt x="296" y="387"/>
                    <a:pt x="296" y="387"/>
                    <a:pt x="296" y="387"/>
                  </a:cubicBezTo>
                  <a:cubicBezTo>
                    <a:pt x="298" y="387"/>
                    <a:pt x="299" y="386"/>
                    <a:pt x="301" y="385"/>
                  </a:cubicBezTo>
                  <a:close/>
                  <a:moveTo>
                    <a:pt x="301" y="397"/>
                  </a:moveTo>
                  <a:cubicBezTo>
                    <a:pt x="301" y="402"/>
                    <a:pt x="301" y="402"/>
                    <a:pt x="301" y="402"/>
                  </a:cubicBezTo>
                  <a:cubicBezTo>
                    <a:pt x="300" y="402"/>
                    <a:pt x="299" y="403"/>
                    <a:pt x="296" y="404"/>
                  </a:cubicBezTo>
                  <a:cubicBezTo>
                    <a:pt x="296" y="399"/>
                    <a:pt x="296" y="399"/>
                    <a:pt x="296" y="399"/>
                  </a:cubicBezTo>
                  <a:cubicBezTo>
                    <a:pt x="298" y="399"/>
                    <a:pt x="300" y="398"/>
                    <a:pt x="301" y="397"/>
                  </a:cubicBezTo>
                  <a:close/>
                  <a:moveTo>
                    <a:pt x="301" y="409"/>
                  </a:moveTo>
                  <a:cubicBezTo>
                    <a:pt x="301" y="414"/>
                    <a:pt x="301" y="414"/>
                    <a:pt x="301" y="414"/>
                  </a:cubicBezTo>
                  <a:cubicBezTo>
                    <a:pt x="299" y="416"/>
                    <a:pt x="297" y="416"/>
                    <a:pt x="296" y="418"/>
                  </a:cubicBezTo>
                  <a:cubicBezTo>
                    <a:pt x="296" y="412"/>
                    <a:pt x="296" y="412"/>
                    <a:pt x="296" y="412"/>
                  </a:cubicBezTo>
                  <a:cubicBezTo>
                    <a:pt x="298" y="411"/>
                    <a:pt x="299" y="410"/>
                    <a:pt x="301" y="409"/>
                  </a:cubicBezTo>
                  <a:close/>
                  <a:moveTo>
                    <a:pt x="301" y="422"/>
                  </a:moveTo>
                  <a:cubicBezTo>
                    <a:pt x="301" y="428"/>
                    <a:pt x="301" y="428"/>
                    <a:pt x="301" y="428"/>
                  </a:cubicBezTo>
                  <a:cubicBezTo>
                    <a:pt x="298" y="431"/>
                    <a:pt x="298" y="435"/>
                    <a:pt x="298" y="440"/>
                  </a:cubicBezTo>
                  <a:cubicBezTo>
                    <a:pt x="299" y="440"/>
                    <a:pt x="300" y="440"/>
                    <a:pt x="300" y="440"/>
                  </a:cubicBezTo>
                  <a:cubicBezTo>
                    <a:pt x="300" y="440"/>
                    <a:pt x="300" y="440"/>
                    <a:pt x="301" y="440"/>
                  </a:cubicBezTo>
                  <a:cubicBezTo>
                    <a:pt x="301" y="454"/>
                    <a:pt x="301" y="454"/>
                    <a:pt x="301" y="454"/>
                  </a:cubicBezTo>
                  <a:cubicBezTo>
                    <a:pt x="299" y="451"/>
                    <a:pt x="298" y="448"/>
                    <a:pt x="296" y="444"/>
                  </a:cubicBezTo>
                  <a:cubicBezTo>
                    <a:pt x="296" y="427"/>
                    <a:pt x="296" y="427"/>
                    <a:pt x="296" y="427"/>
                  </a:cubicBezTo>
                  <a:cubicBezTo>
                    <a:pt x="298" y="425"/>
                    <a:pt x="299" y="424"/>
                    <a:pt x="301" y="422"/>
                  </a:cubicBezTo>
                  <a:close/>
                  <a:moveTo>
                    <a:pt x="301" y="481"/>
                  </a:moveTo>
                  <a:cubicBezTo>
                    <a:pt x="301" y="491"/>
                    <a:pt x="301" y="491"/>
                    <a:pt x="301" y="491"/>
                  </a:cubicBezTo>
                  <a:cubicBezTo>
                    <a:pt x="299" y="491"/>
                    <a:pt x="298" y="490"/>
                    <a:pt x="296" y="491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8" y="483"/>
                    <a:pt x="299" y="482"/>
                    <a:pt x="301" y="481"/>
                  </a:cubicBezTo>
                  <a:close/>
                  <a:moveTo>
                    <a:pt x="301" y="502"/>
                  </a:moveTo>
                  <a:cubicBezTo>
                    <a:pt x="301" y="505"/>
                    <a:pt x="301" y="505"/>
                    <a:pt x="301" y="505"/>
                  </a:cubicBezTo>
                  <a:cubicBezTo>
                    <a:pt x="299" y="505"/>
                    <a:pt x="298" y="504"/>
                    <a:pt x="296" y="503"/>
                  </a:cubicBezTo>
                  <a:cubicBezTo>
                    <a:pt x="296" y="499"/>
                    <a:pt x="296" y="499"/>
                    <a:pt x="296" y="499"/>
                  </a:cubicBezTo>
                  <a:cubicBezTo>
                    <a:pt x="298" y="499"/>
                    <a:pt x="299" y="501"/>
                    <a:pt x="301" y="502"/>
                  </a:cubicBezTo>
                  <a:close/>
                  <a:moveTo>
                    <a:pt x="301" y="510"/>
                  </a:moveTo>
                  <a:cubicBezTo>
                    <a:pt x="301" y="516"/>
                    <a:pt x="301" y="516"/>
                    <a:pt x="301" y="516"/>
                  </a:cubicBezTo>
                  <a:cubicBezTo>
                    <a:pt x="299" y="518"/>
                    <a:pt x="298" y="520"/>
                    <a:pt x="296" y="521"/>
                  </a:cubicBezTo>
                  <a:cubicBezTo>
                    <a:pt x="296" y="512"/>
                    <a:pt x="296" y="512"/>
                    <a:pt x="296" y="512"/>
                  </a:cubicBezTo>
                  <a:cubicBezTo>
                    <a:pt x="298" y="512"/>
                    <a:pt x="300" y="511"/>
                    <a:pt x="301" y="510"/>
                  </a:cubicBezTo>
                  <a:close/>
                  <a:moveTo>
                    <a:pt x="301" y="534"/>
                  </a:moveTo>
                  <a:cubicBezTo>
                    <a:pt x="301" y="552"/>
                    <a:pt x="301" y="552"/>
                    <a:pt x="301" y="552"/>
                  </a:cubicBezTo>
                  <a:cubicBezTo>
                    <a:pt x="299" y="551"/>
                    <a:pt x="298" y="550"/>
                    <a:pt x="296" y="548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297" y="540"/>
                    <a:pt x="298" y="539"/>
                    <a:pt x="299" y="538"/>
                  </a:cubicBezTo>
                  <a:cubicBezTo>
                    <a:pt x="299" y="537"/>
                    <a:pt x="300" y="535"/>
                    <a:pt x="301" y="534"/>
                  </a:cubicBezTo>
                  <a:close/>
                  <a:moveTo>
                    <a:pt x="301" y="589"/>
                  </a:moveTo>
                  <a:cubicBezTo>
                    <a:pt x="301" y="598"/>
                    <a:pt x="301" y="598"/>
                    <a:pt x="301" y="598"/>
                  </a:cubicBezTo>
                  <a:cubicBezTo>
                    <a:pt x="300" y="596"/>
                    <a:pt x="298" y="594"/>
                    <a:pt x="296" y="592"/>
                  </a:cubicBezTo>
                  <a:cubicBezTo>
                    <a:pt x="296" y="587"/>
                    <a:pt x="296" y="587"/>
                    <a:pt x="296" y="587"/>
                  </a:cubicBezTo>
                  <a:cubicBezTo>
                    <a:pt x="298" y="588"/>
                    <a:pt x="299" y="588"/>
                    <a:pt x="301" y="589"/>
                  </a:cubicBezTo>
                  <a:close/>
                  <a:moveTo>
                    <a:pt x="301" y="614"/>
                  </a:move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8" y="619"/>
                    <a:pt x="296" y="618"/>
                  </a:cubicBezTo>
                  <a:cubicBezTo>
                    <a:pt x="296" y="611"/>
                    <a:pt x="296" y="611"/>
                    <a:pt x="296" y="611"/>
                  </a:cubicBezTo>
                  <a:cubicBezTo>
                    <a:pt x="298" y="612"/>
                    <a:pt x="299" y="613"/>
                    <a:pt x="301" y="614"/>
                  </a:cubicBezTo>
                  <a:close/>
                  <a:moveTo>
                    <a:pt x="301" y="671"/>
                  </a:moveTo>
                  <a:cubicBezTo>
                    <a:pt x="301" y="684"/>
                    <a:pt x="301" y="684"/>
                    <a:pt x="301" y="684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69"/>
                    <a:pt x="296" y="669"/>
                    <a:pt x="296" y="669"/>
                  </a:cubicBezTo>
                  <a:cubicBezTo>
                    <a:pt x="298" y="670"/>
                    <a:pt x="300" y="670"/>
                    <a:pt x="301" y="671"/>
                  </a:cubicBezTo>
                  <a:close/>
                  <a:moveTo>
                    <a:pt x="301" y="738"/>
                  </a:moveTo>
                  <a:cubicBezTo>
                    <a:pt x="301" y="760"/>
                    <a:pt x="301" y="760"/>
                    <a:pt x="301" y="760"/>
                  </a:cubicBezTo>
                  <a:cubicBezTo>
                    <a:pt x="299" y="756"/>
                    <a:pt x="298" y="752"/>
                    <a:pt x="296" y="749"/>
                  </a:cubicBezTo>
                  <a:cubicBezTo>
                    <a:pt x="296" y="735"/>
                    <a:pt x="296" y="735"/>
                    <a:pt x="296" y="735"/>
                  </a:cubicBezTo>
                  <a:cubicBezTo>
                    <a:pt x="297" y="736"/>
                    <a:pt x="298" y="737"/>
                    <a:pt x="299" y="738"/>
                  </a:cubicBezTo>
                  <a:cubicBezTo>
                    <a:pt x="300" y="738"/>
                    <a:pt x="300" y="738"/>
                    <a:pt x="301" y="738"/>
                  </a:cubicBezTo>
                  <a:close/>
                  <a:moveTo>
                    <a:pt x="295" y="14"/>
                  </a:moveTo>
                  <a:cubicBezTo>
                    <a:pt x="295" y="14"/>
                    <a:pt x="296" y="14"/>
                    <a:pt x="296" y="13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21"/>
                    <a:pt x="295" y="22"/>
                    <a:pt x="295" y="22"/>
                  </a:cubicBezTo>
                  <a:cubicBezTo>
                    <a:pt x="295" y="14"/>
                    <a:pt x="295" y="14"/>
                    <a:pt x="295" y="14"/>
                  </a:cubicBezTo>
                  <a:close/>
                  <a:moveTo>
                    <a:pt x="296" y="782"/>
                  </a:moveTo>
                  <a:cubicBezTo>
                    <a:pt x="295" y="781"/>
                    <a:pt x="295" y="781"/>
                    <a:pt x="295" y="781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73"/>
                    <a:pt x="296" y="773"/>
                    <a:pt x="296" y="773"/>
                  </a:cubicBezTo>
                  <a:cubicBezTo>
                    <a:pt x="296" y="782"/>
                    <a:pt x="296" y="782"/>
                    <a:pt x="296" y="782"/>
                  </a:cubicBezTo>
                  <a:close/>
                  <a:moveTo>
                    <a:pt x="296" y="33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5" y="45"/>
                    <a:pt x="295" y="44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5" y="32"/>
                    <a:pt x="296" y="32"/>
                    <a:pt x="296" y="33"/>
                  </a:cubicBezTo>
                  <a:close/>
                  <a:moveTo>
                    <a:pt x="296" y="52"/>
                  </a:moveTo>
                  <a:cubicBezTo>
                    <a:pt x="296" y="60"/>
                    <a:pt x="296" y="60"/>
                    <a:pt x="296" y="60"/>
                  </a:cubicBezTo>
                  <a:cubicBezTo>
                    <a:pt x="295" y="61"/>
                    <a:pt x="295" y="61"/>
                    <a:pt x="295" y="61"/>
                  </a:cubicBezTo>
                  <a:cubicBezTo>
                    <a:pt x="295" y="53"/>
                    <a:pt x="295" y="53"/>
                    <a:pt x="295" y="53"/>
                  </a:cubicBezTo>
                  <a:cubicBezTo>
                    <a:pt x="295" y="53"/>
                    <a:pt x="296" y="52"/>
                    <a:pt x="296" y="52"/>
                  </a:cubicBezTo>
                  <a:close/>
                  <a:moveTo>
                    <a:pt x="296" y="82"/>
                  </a:moveTo>
                  <a:cubicBezTo>
                    <a:pt x="296" y="117"/>
                    <a:pt x="296" y="117"/>
                    <a:pt x="296" y="117"/>
                  </a:cubicBezTo>
                  <a:cubicBezTo>
                    <a:pt x="296" y="117"/>
                    <a:pt x="295" y="117"/>
                    <a:pt x="295" y="118"/>
                  </a:cubicBezTo>
                  <a:cubicBezTo>
                    <a:pt x="295" y="82"/>
                    <a:pt x="295" y="82"/>
                    <a:pt x="295" y="82"/>
                  </a:cubicBezTo>
                  <a:cubicBezTo>
                    <a:pt x="295" y="82"/>
                    <a:pt x="296" y="82"/>
                    <a:pt x="296" y="82"/>
                  </a:cubicBezTo>
                  <a:close/>
                  <a:moveTo>
                    <a:pt x="296" y="138"/>
                  </a:moveTo>
                  <a:cubicBezTo>
                    <a:pt x="296" y="163"/>
                    <a:pt x="296" y="163"/>
                    <a:pt x="296" y="163"/>
                  </a:cubicBezTo>
                  <a:cubicBezTo>
                    <a:pt x="296" y="163"/>
                    <a:pt x="295" y="163"/>
                    <a:pt x="295" y="164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5" y="139"/>
                    <a:pt x="296" y="139"/>
                    <a:pt x="296" y="138"/>
                  </a:cubicBezTo>
                  <a:close/>
                  <a:moveTo>
                    <a:pt x="296" y="186"/>
                  </a:moveTo>
                  <a:cubicBezTo>
                    <a:pt x="296" y="192"/>
                    <a:pt x="296" y="192"/>
                    <a:pt x="296" y="192"/>
                  </a:cubicBezTo>
                  <a:cubicBezTo>
                    <a:pt x="296" y="192"/>
                    <a:pt x="295" y="193"/>
                    <a:pt x="295" y="193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6"/>
                    <a:pt x="296" y="186"/>
                    <a:pt x="296" y="186"/>
                  </a:cubicBezTo>
                  <a:close/>
                  <a:moveTo>
                    <a:pt x="296" y="196"/>
                  </a:moveTo>
                  <a:cubicBezTo>
                    <a:pt x="296" y="202"/>
                    <a:pt x="296" y="202"/>
                    <a:pt x="296" y="202"/>
                  </a:cubicBezTo>
                  <a:cubicBezTo>
                    <a:pt x="296" y="202"/>
                    <a:pt x="295" y="201"/>
                    <a:pt x="295" y="201"/>
                  </a:cubicBezTo>
                  <a:cubicBezTo>
                    <a:pt x="295" y="195"/>
                    <a:pt x="295" y="195"/>
                    <a:pt x="295" y="195"/>
                  </a:cubicBezTo>
                  <a:cubicBezTo>
                    <a:pt x="296" y="196"/>
                    <a:pt x="296" y="196"/>
                    <a:pt x="296" y="196"/>
                  </a:cubicBezTo>
                  <a:close/>
                  <a:moveTo>
                    <a:pt x="296" y="211"/>
                  </a:moveTo>
                  <a:cubicBezTo>
                    <a:pt x="296" y="216"/>
                    <a:pt x="296" y="216"/>
                    <a:pt x="296" y="216"/>
                  </a:cubicBezTo>
                  <a:cubicBezTo>
                    <a:pt x="296" y="217"/>
                    <a:pt x="295" y="217"/>
                    <a:pt x="295" y="217"/>
                  </a:cubicBezTo>
                  <a:cubicBezTo>
                    <a:pt x="295" y="211"/>
                    <a:pt x="295" y="211"/>
                    <a:pt x="295" y="211"/>
                  </a:cubicBezTo>
                  <a:cubicBezTo>
                    <a:pt x="295" y="211"/>
                    <a:pt x="296" y="211"/>
                    <a:pt x="296" y="211"/>
                  </a:cubicBezTo>
                  <a:close/>
                  <a:moveTo>
                    <a:pt x="296" y="236"/>
                  </a:moveTo>
                  <a:cubicBezTo>
                    <a:pt x="296" y="243"/>
                    <a:pt x="296" y="243"/>
                    <a:pt x="296" y="243"/>
                  </a:cubicBezTo>
                  <a:cubicBezTo>
                    <a:pt x="296" y="241"/>
                    <a:pt x="295" y="238"/>
                    <a:pt x="295" y="237"/>
                  </a:cubicBezTo>
                  <a:cubicBezTo>
                    <a:pt x="296" y="236"/>
                    <a:pt x="296" y="236"/>
                    <a:pt x="296" y="236"/>
                  </a:cubicBezTo>
                  <a:close/>
                  <a:moveTo>
                    <a:pt x="296" y="284"/>
                  </a:moveTo>
                  <a:cubicBezTo>
                    <a:pt x="296" y="289"/>
                    <a:pt x="296" y="289"/>
                    <a:pt x="296" y="289"/>
                  </a:cubicBezTo>
                  <a:cubicBezTo>
                    <a:pt x="296" y="289"/>
                    <a:pt x="296" y="288"/>
                    <a:pt x="295" y="287"/>
                  </a:cubicBezTo>
                  <a:cubicBezTo>
                    <a:pt x="295" y="288"/>
                    <a:pt x="295" y="288"/>
                    <a:pt x="295" y="288"/>
                  </a:cubicBezTo>
                  <a:cubicBezTo>
                    <a:pt x="295" y="282"/>
                    <a:pt x="295" y="282"/>
                    <a:pt x="295" y="282"/>
                  </a:cubicBezTo>
                  <a:cubicBezTo>
                    <a:pt x="296" y="284"/>
                    <a:pt x="296" y="284"/>
                    <a:pt x="296" y="284"/>
                  </a:cubicBezTo>
                  <a:close/>
                  <a:moveTo>
                    <a:pt x="296" y="300"/>
                  </a:moveTo>
                  <a:cubicBezTo>
                    <a:pt x="296" y="308"/>
                    <a:pt x="296" y="308"/>
                    <a:pt x="296" y="308"/>
                  </a:cubicBezTo>
                  <a:cubicBezTo>
                    <a:pt x="296" y="309"/>
                    <a:pt x="296" y="311"/>
                    <a:pt x="295" y="312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6" y="319"/>
                    <a:pt x="296" y="319"/>
                    <a:pt x="296" y="319"/>
                  </a:cubicBezTo>
                  <a:cubicBezTo>
                    <a:pt x="296" y="319"/>
                    <a:pt x="295" y="318"/>
                    <a:pt x="295" y="318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5" y="302"/>
                    <a:pt x="296" y="301"/>
                    <a:pt x="296" y="300"/>
                  </a:cubicBezTo>
                  <a:close/>
                  <a:moveTo>
                    <a:pt x="296" y="362"/>
                  </a:moveTo>
                  <a:cubicBezTo>
                    <a:pt x="296" y="372"/>
                    <a:pt x="296" y="372"/>
                    <a:pt x="296" y="372"/>
                  </a:cubicBezTo>
                  <a:cubicBezTo>
                    <a:pt x="296" y="373"/>
                    <a:pt x="295" y="374"/>
                    <a:pt x="295" y="376"/>
                  </a:cubicBezTo>
                  <a:cubicBezTo>
                    <a:pt x="295" y="366"/>
                    <a:pt x="295" y="366"/>
                    <a:pt x="295" y="366"/>
                  </a:cubicBezTo>
                  <a:cubicBezTo>
                    <a:pt x="295" y="365"/>
                    <a:pt x="296" y="363"/>
                    <a:pt x="296" y="362"/>
                  </a:cubicBezTo>
                  <a:close/>
                  <a:moveTo>
                    <a:pt x="296" y="375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lose/>
                  <a:moveTo>
                    <a:pt x="296" y="387"/>
                  </a:moveTo>
                  <a:cubicBezTo>
                    <a:pt x="296" y="392"/>
                    <a:pt x="296" y="392"/>
                    <a:pt x="296" y="392"/>
                  </a:cubicBezTo>
                  <a:cubicBezTo>
                    <a:pt x="296" y="393"/>
                    <a:pt x="295" y="393"/>
                    <a:pt x="295" y="393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6" y="387"/>
                    <a:pt x="296" y="387"/>
                  </a:cubicBezTo>
                  <a:close/>
                  <a:moveTo>
                    <a:pt x="296" y="399"/>
                  </a:moveTo>
                  <a:cubicBezTo>
                    <a:pt x="296" y="404"/>
                    <a:pt x="296" y="404"/>
                    <a:pt x="296" y="404"/>
                  </a:cubicBezTo>
                  <a:cubicBezTo>
                    <a:pt x="295" y="405"/>
                    <a:pt x="295" y="405"/>
                    <a:pt x="295" y="405"/>
                  </a:cubicBezTo>
                  <a:cubicBezTo>
                    <a:pt x="295" y="400"/>
                    <a:pt x="295" y="400"/>
                    <a:pt x="295" y="400"/>
                  </a:cubicBezTo>
                  <a:cubicBezTo>
                    <a:pt x="295" y="400"/>
                    <a:pt x="296" y="399"/>
                    <a:pt x="296" y="399"/>
                  </a:cubicBezTo>
                  <a:close/>
                  <a:moveTo>
                    <a:pt x="296" y="412"/>
                  </a:moveTo>
                  <a:cubicBezTo>
                    <a:pt x="296" y="418"/>
                    <a:pt x="296" y="418"/>
                    <a:pt x="296" y="418"/>
                  </a:cubicBezTo>
                  <a:cubicBezTo>
                    <a:pt x="295" y="418"/>
                    <a:pt x="295" y="420"/>
                    <a:pt x="295" y="421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6" y="412"/>
                    <a:pt x="296" y="412"/>
                    <a:pt x="296" y="412"/>
                  </a:cubicBezTo>
                  <a:close/>
                  <a:moveTo>
                    <a:pt x="296" y="427"/>
                  </a:moveTo>
                  <a:cubicBezTo>
                    <a:pt x="296" y="444"/>
                    <a:pt x="296" y="444"/>
                    <a:pt x="296" y="444"/>
                  </a:cubicBezTo>
                  <a:cubicBezTo>
                    <a:pt x="296" y="443"/>
                    <a:pt x="295" y="441"/>
                    <a:pt x="295" y="440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6" y="427"/>
                    <a:pt x="296" y="427"/>
                    <a:pt x="296" y="427"/>
                  </a:cubicBezTo>
                  <a:close/>
                  <a:moveTo>
                    <a:pt x="296" y="484"/>
                  </a:moveTo>
                  <a:cubicBezTo>
                    <a:pt x="296" y="491"/>
                    <a:pt x="296" y="491"/>
                    <a:pt x="296" y="491"/>
                  </a:cubicBezTo>
                  <a:cubicBezTo>
                    <a:pt x="296" y="491"/>
                    <a:pt x="295" y="491"/>
                    <a:pt x="295" y="492"/>
                  </a:cubicBezTo>
                  <a:cubicBezTo>
                    <a:pt x="295" y="486"/>
                    <a:pt x="295" y="486"/>
                    <a:pt x="295" y="486"/>
                  </a:cubicBezTo>
                  <a:cubicBezTo>
                    <a:pt x="295" y="485"/>
                    <a:pt x="296" y="485"/>
                    <a:pt x="296" y="484"/>
                  </a:cubicBezTo>
                  <a:close/>
                  <a:moveTo>
                    <a:pt x="296" y="499"/>
                  </a:moveTo>
                  <a:cubicBezTo>
                    <a:pt x="296" y="503"/>
                    <a:pt x="296" y="503"/>
                    <a:pt x="296" y="503"/>
                  </a:cubicBezTo>
                  <a:cubicBezTo>
                    <a:pt x="296" y="503"/>
                    <a:pt x="295" y="502"/>
                    <a:pt x="295" y="502"/>
                  </a:cubicBezTo>
                  <a:cubicBezTo>
                    <a:pt x="295" y="497"/>
                    <a:pt x="295" y="497"/>
                    <a:pt x="295" y="497"/>
                  </a:cubicBezTo>
                  <a:cubicBezTo>
                    <a:pt x="295" y="498"/>
                    <a:pt x="296" y="498"/>
                    <a:pt x="296" y="499"/>
                  </a:cubicBezTo>
                  <a:close/>
                  <a:moveTo>
                    <a:pt x="296" y="512"/>
                  </a:moveTo>
                  <a:cubicBezTo>
                    <a:pt x="296" y="521"/>
                    <a:pt x="296" y="521"/>
                    <a:pt x="296" y="521"/>
                  </a:cubicBezTo>
                  <a:cubicBezTo>
                    <a:pt x="296" y="521"/>
                    <a:pt x="295" y="522"/>
                    <a:pt x="295" y="52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6" y="512"/>
                    <a:pt x="296" y="512"/>
                  </a:cubicBezTo>
                  <a:close/>
                  <a:moveTo>
                    <a:pt x="296" y="540"/>
                  </a:moveTo>
                  <a:cubicBezTo>
                    <a:pt x="296" y="548"/>
                    <a:pt x="296" y="548"/>
                    <a:pt x="296" y="548"/>
                  </a:cubicBezTo>
                  <a:cubicBezTo>
                    <a:pt x="296" y="548"/>
                    <a:pt x="295" y="547"/>
                    <a:pt x="295" y="546"/>
                  </a:cubicBezTo>
                  <a:cubicBezTo>
                    <a:pt x="295" y="542"/>
                    <a:pt x="295" y="542"/>
                    <a:pt x="295" y="542"/>
                  </a:cubicBezTo>
                  <a:cubicBezTo>
                    <a:pt x="295" y="541"/>
                    <a:pt x="296" y="541"/>
                    <a:pt x="296" y="540"/>
                  </a:cubicBezTo>
                  <a:close/>
                  <a:moveTo>
                    <a:pt x="296" y="587"/>
                  </a:moveTo>
                  <a:cubicBezTo>
                    <a:pt x="296" y="592"/>
                    <a:pt x="296" y="592"/>
                    <a:pt x="296" y="592"/>
                  </a:cubicBezTo>
                  <a:cubicBezTo>
                    <a:pt x="296" y="592"/>
                    <a:pt x="295" y="592"/>
                    <a:pt x="295" y="591"/>
                  </a:cubicBezTo>
                  <a:cubicBezTo>
                    <a:pt x="295" y="586"/>
                    <a:pt x="295" y="586"/>
                    <a:pt x="295" y="586"/>
                  </a:cubicBezTo>
                  <a:cubicBezTo>
                    <a:pt x="295" y="586"/>
                    <a:pt x="296" y="586"/>
                    <a:pt x="296" y="587"/>
                  </a:cubicBezTo>
                  <a:close/>
                  <a:moveTo>
                    <a:pt x="296" y="611"/>
                  </a:moveTo>
                  <a:cubicBezTo>
                    <a:pt x="296" y="618"/>
                    <a:pt x="296" y="618"/>
                    <a:pt x="296" y="618"/>
                  </a:cubicBezTo>
                  <a:cubicBezTo>
                    <a:pt x="296" y="618"/>
                    <a:pt x="295" y="618"/>
                    <a:pt x="295" y="617"/>
                  </a:cubicBezTo>
                  <a:cubicBezTo>
                    <a:pt x="295" y="610"/>
                    <a:pt x="295" y="610"/>
                    <a:pt x="295" y="610"/>
                  </a:cubicBezTo>
                  <a:cubicBezTo>
                    <a:pt x="295" y="610"/>
                    <a:pt x="296" y="611"/>
                    <a:pt x="296" y="611"/>
                  </a:cubicBezTo>
                  <a:close/>
                  <a:moveTo>
                    <a:pt x="296" y="669"/>
                  </a:moveTo>
                  <a:cubicBezTo>
                    <a:pt x="296" y="682"/>
                    <a:pt x="296" y="682"/>
                    <a:pt x="296" y="682"/>
                  </a:cubicBezTo>
                  <a:cubicBezTo>
                    <a:pt x="295" y="681"/>
                    <a:pt x="295" y="681"/>
                    <a:pt x="295" y="681"/>
                  </a:cubicBezTo>
                  <a:cubicBezTo>
                    <a:pt x="295" y="668"/>
                    <a:pt x="295" y="668"/>
                    <a:pt x="295" y="668"/>
                  </a:cubicBezTo>
                  <a:cubicBezTo>
                    <a:pt x="296" y="669"/>
                    <a:pt x="296" y="669"/>
                    <a:pt x="296" y="669"/>
                  </a:cubicBezTo>
                  <a:close/>
                  <a:moveTo>
                    <a:pt x="296" y="735"/>
                  </a:moveTo>
                  <a:cubicBezTo>
                    <a:pt x="296" y="749"/>
                    <a:pt x="296" y="749"/>
                    <a:pt x="296" y="749"/>
                  </a:cubicBezTo>
                  <a:cubicBezTo>
                    <a:pt x="296" y="748"/>
                    <a:pt x="295" y="747"/>
                    <a:pt x="295" y="746"/>
                  </a:cubicBezTo>
                  <a:cubicBezTo>
                    <a:pt x="295" y="734"/>
                    <a:pt x="295" y="734"/>
                    <a:pt x="295" y="734"/>
                  </a:cubicBezTo>
                  <a:cubicBezTo>
                    <a:pt x="295" y="734"/>
                    <a:pt x="296" y="735"/>
                    <a:pt x="296" y="735"/>
                  </a:cubicBezTo>
                  <a:close/>
                  <a:moveTo>
                    <a:pt x="295" y="336"/>
                  </a:moveTo>
                  <a:cubicBezTo>
                    <a:pt x="295" y="335"/>
                    <a:pt x="295" y="335"/>
                    <a:pt x="295" y="335"/>
                  </a:cubicBezTo>
                  <a:cubicBezTo>
                    <a:pt x="295" y="335"/>
                    <a:pt x="295" y="336"/>
                    <a:pt x="295" y="336"/>
                  </a:cubicBezTo>
                  <a:close/>
                  <a:moveTo>
                    <a:pt x="294" y="14"/>
                  </a:moveTo>
                  <a:cubicBezTo>
                    <a:pt x="295" y="14"/>
                    <a:pt x="295" y="14"/>
                    <a:pt x="295" y="14"/>
                  </a:cubicBezTo>
                  <a:cubicBezTo>
                    <a:pt x="295" y="22"/>
                    <a:pt x="295" y="22"/>
                    <a:pt x="295" y="22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5" y="781"/>
                  </a:moveTo>
                  <a:cubicBezTo>
                    <a:pt x="294" y="781"/>
                    <a:pt x="294" y="781"/>
                    <a:pt x="294" y="781"/>
                  </a:cubicBezTo>
                  <a:cubicBezTo>
                    <a:pt x="294" y="773"/>
                    <a:pt x="294" y="773"/>
                    <a:pt x="294" y="773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81"/>
                    <a:pt x="295" y="781"/>
                    <a:pt x="295" y="781"/>
                  </a:cubicBezTo>
                  <a:close/>
                  <a:moveTo>
                    <a:pt x="295" y="31"/>
                  </a:moveTo>
                  <a:cubicBezTo>
                    <a:pt x="295" y="44"/>
                    <a:pt x="295" y="44"/>
                    <a:pt x="295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95" y="53"/>
                  </a:moveTo>
                  <a:cubicBezTo>
                    <a:pt x="295" y="61"/>
                    <a:pt x="295" y="61"/>
                    <a:pt x="295" y="61"/>
                  </a:cubicBezTo>
                  <a:cubicBezTo>
                    <a:pt x="294" y="61"/>
                    <a:pt x="294" y="61"/>
                    <a:pt x="294" y="61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5" y="53"/>
                    <a:pt x="295" y="53"/>
                    <a:pt x="295" y="53"/>
                  </a:cubicBezTo>
                  <a:close/>
                  <a:moveTo>
                    <a:pt x="295" y="82"/>
                  </a:moveTo>
                  <a:cubicBezTo>
                    <a:pt x="295" y="118"/>
                    <a:pt x="295" y="118"/>
                    <a:pt x="295" y="118"/>
                  </a:cubicBezTo>
                  <a:cubicBezTo>
                    <a:pt x="294" y="118"/>
                    <a:pt x="294" y="118"/>
                    <a:pt x="294" y="118"/>
                  </a:cubicBezTo>
                  <a:cubicBezTo>
                    <a:pt x="294" y="82"/>
                    <a:pt x="294" y="82"/>
                    <a:pt x="294" y="82"/>
                  </a:cubicBezTo>
                  <a:cubicBezTo>
                    <a:pt x="294" y="82"/>
                    <a:pt x="294" y="82"/>
                    <a:pt x="295" y="82"/>
                  </a:cubicBezTo>
                  <a:close/>
                  <a:moveTo>
                    <a:pt x="295" y="140"/>
                  </a:moveTo>
                  <a:cubicBezTo>
                    <a:pt x="295" y="164"/>
                    <a:pt x="295" y="164"/>
                    <a:pt x="295" y="164"/>
                  </a:cubicBezTo>
                  <a:cubicBezTo>
                    <a:pt x="294" y="164"/>
                    <a:pt x="294" y="164"/>
                    <a:pt x="294" y="164"/>
                  </a:cubicBezTo>
                  <a:cubicBezTo>
                    <a:pt x="294" y="141"/>
                    <a:pt x="294" y="141"/>
                    <a:pt x="294" y="141"/>
                  </a:cubicBezTo>
                  <a:cubicBezTo>
                    <a:pt x="295" y="140"/>
                    <a:pt x="295" y="140"/>
                    <a:pt x="295" y="140"/>
                  </a:cubicBezTo>
                  <a:close/>
                  <a:moveTo>
                    <a:pt x="295" y="187"/>
                  </a:moveTo>
                  <a:cubicBezTo>
                    <a:pt x="295" y="193"/>
                    <a:pt x="295" y="193"/>
                    <a:pt x="295" y="193"/>
                  </a:cubicBezTo>
                  <a:cubicBezTo>
                    <a:pt x="294" y="193"/>
                    <a:pt x="294" y="193"/>
                    <a:pt x="294" y="193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lose/>
                  <a:moveTo>
                    <a:pt x="295" y="195"/>
                  </a:moveTo>
                  <a:cubicBezTo>
                    <a:pt x="295" y="201"/>
                    <a:pt x="295" y="201"/>
                    <a:pt x="295" y="201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5" y="195"/>
                    <a:pt x="295" y="195"/>
                    <a:pt x="295" y="195"/>
                  </a:cubicBezTo>
                  <a:close/>
                  <a:moveTo>
                    <a:pt x="295" y="211"/>
                  </a:moveTo>
                  <a:cubicBezTo>
                    <a:pt x="295" y="217"/>
                    <a:pt x="295" y="217"/>
                    <a:pt x="295" y="217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12"/>
                    <a:pt x="294" y="212"/>
                    <a:pt x="294" y="212"/>
                  </a:cubicBezTo>
                  <a:cubicBezTo>
                    <a:pt x="295" y="211"/>
                    <a:pt x="295" y="211"/>
                    <a:pt x="295" y="211"/>
                  </a:cubicBezTo>
                  <a:close/>
                  <a:moveTo>
                    <a:pt x="295" y="282"/>
                  </a:moveTo>
                  <a:cubicBezTo>
                    <a:pt x="295" y="288"/>
                    <a:pt x="295" y="288"/>
                    <a:pt x="295" y="288"/>
                  </a:cubicBezTo>
                  <a:cubicBezTo>
                    <a:pt x="294" y="289"/>
                    <a:pt x="294" y="289"/>
                    <a:pt x="294" y="289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5" y="282"/>
                    <a:pt x="295" y="282"/>
                    <a:pt x="295" y="282"/>
                  </a:cubicBezTo>
                  <a:close/>
                  <a:moveTo>
                    <a:pt x="295" y="303"/>
                  </a:moveTo>
                  <a:cubicBezTo>
                    <a:pt x="295" y="318"/>
                    <a:pt x="295" y="318"/>
                    <a:pt x="295" y="318"/>
                  </a:cubicBezTo>
                  <a:cubicBezTo>
                    <a:pt x="294" y="318"/>
                    <a:pt x="294" y="318"/>
                    <a:pt x="294" y="318"/>
                  </a:cubicBezTo>
                  <a:cubicBezTo>
                    <a:pt x="294" y="303"/>
                    <a:pt x="294" y="303"/>
                    <a:pt x="294" y="303"/>
                  </a:cubicBezTo>
                  <a:cubicBezTo>
                    <a:pt x="295" y="303"/>
                    <a:pt x="295" y="303"/>
                    <a:pt x="295" y="303"/>
                  </a:cubicBezTo>
                  <a:close/>
                  <a:moveTo>
                    <a:pt x="295" y="335"/>
                  </a:moveTo>
                  <a:cubicBezTo>
                    <a:pt x="295" y="336"/>
                    <a:pt x="295" y="336"/>
                    <a:pt x="295" y="336"/>
                  </a:cubicBezTo>
                  <a:cubicBezTo>
                    <a:pt x="294" y="337"/>
                    <a:pt x="294" y="338"/>
                    <a:pt x="294" y="339"/>
                  </a:cubicBezTo>
                  <a:cubicBezTo>
                    <a:pt x="294" y="332"/>
                    <a:pt x="294" y="332"/>
                    <a:pt x="294" y="332"/>
                  </a:cubicBezTo>
                  <a:cubicBezTo>
                    <a:pt x="294" y="333"/>
                    <a:pt x="294" y="334"/>
                    <a:pt x="295" y="335"/>
                  </a:cubicBezTo>
                  <a:close/>
                  <a:moveTo>
                    <a:pt x="295" y="366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4" y="381"/>
                    <a:pt x="294" y="381"/>
                    <a:pt x="294" y="381"/>
                  </a:cubicBezTo>
                  <a:cubicBezTo>
                    <a:pt x="294" y="367"/>
                    <a:pt x="294" y="367"/>
                    <a:pt x="294" y="367"/>
                  </a:cubicBezTo>
                  <a:cubicBezTo>
                    <a:pt x="295" y="366"/>
                    <a:pt x="295" y="366"/>
                    <a:pt x="295" y="366"/>
                  </a:cubicBezTo>
                  <a:close/>
                  <a:moveTo>
                    <a:pt x="295" y="388"/>
                  </a:moveTo>
                  <a:cubicBezTo>
                    <a:pt x="295" y="393"/>
                    <a:pt x="295" y="393"/>
                    <a:pt x="295" y="393"/>
                  </a:cubicBezTo>
                  <a:cubicBezTo>
                    <a:pt x="294" y="394"/>
                    <a:pt x="294" y="394"/>
                    <a:pt x="294" y="394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5" y="388"/>
                    <a:pt x="295" y="388"/>
                    <a:pt x="295" y="388"/>
                  </a:cubicBezTo>
                  <a:close/>
                  <a:moveTo>
                    <a:pt x="295" y="400"/>
                  </a:moveTo>
                  <a:cubicBezTo>
                    <a:pt x="295" y="405"/>
                    <a:pt x="295" y="405"/>
                    <a:pt x="295" y="405"/>
                  </a:cubicBezTo>
                  <a:cubicBezTo>
                    <a:pt x="294" y="405"/>
                    <a:pt x="294" y="405"/>
                    <a:pt x="294" y="405"/>
                  </a:cubicBezTo>
                  <a:cubicBezTo>
                    <a:pt x="294" y="400"/>
                    <a:pt x="294" y="400"/>
                    <a:pt x="294" y="400"/>
                  </a:cubicBezTo>
                  <a:cubicBezTo>
                    <a:pt x="295" y="400"/>
                    <a:pt x="295" y="400"/>
                    <a:pt x="295" y="400"/>
                  </a:cubicBezTo>
                  <a:close/>
                  <a:moveTo>
                    <a:pt x="295" y="414"/>
                  </a:moveTo>
                  <a:cubicBezTo>
                    <a:pt x="295" y="421"/>
                    <a:pt x="295" y="421"/>
                    <a:pt x="295" y="421"/>
                  </a:cubicBezTo>
                  <a:cubicBezTo>
                    <a:pt x="294" y="423"/>
                    <a:pt x="294" y="425"/>
                    <a:pt x="295" y="429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294" y="439"/>
                    <a:pt x="294" y="439"/>
                    <a:pt x="294" y="439"/>
                  </a:cubicBezTo>
                  <a:cubicBezTo>
                    <a:pt x="294" y="414"/>
                    <a:pt x="294" y="414"/>
                    <a:pt x="294" y="414"/>
                  </a:cubicBezTo>
                  <a:cubicBezTo>
                    <a:pt x="295" y="414"/>
                    <a:pt x="295" y="414"/>
                    <a:pt x="295" y="414"/>
                  </a:cubicBezTo>
                  <a:close/>
                  <a:moveTo>
                    <a:pt x="295" y="486"/>
                  </a:moveTo>
                  <a:cubicBezTo>
                    <a:pt x="295" y="492"/>
                    <a:pt x="295" y="492"/>
                    <a:pt x="295" y="492"/>
                  </a:cubicBezTo>
                  <a:cubicBezTo>
                    <a:pt x="294" y="492"/>
                    <a:pt x="294" y="492"/>
                    <a:pt x="294" y="492"/>
                  </a:cubicBezTo>
                  <a:cubicBezTo>
                    <a:pt x="294" y="486"/>
                    <a:pt x="294" y="486"/>
                    <a:pt x="294" y="486"/>
                  </a:cubicBezTo>
                  <a:cubicBezTo>
                    <a:pt x="295" y="486"/>
                    <a:pt x="295" y="486"/>
                    <a:pt x="295" y="486"/>
                  </a:cubicBezTo>
                  <a:close/>
                  <a:moveTo>
                    <a:pt x="295" y="497"/>
                  </a:moveTo>
                  <a:cubicBezTo>
                    <a:pt x="295" y="502"/>
                    <a:pt x="295" y="502"/>
                    <a:pt x="295" y="502"/>
                  </a:cubicBezTo>
                  <a:cubicBezTo>
                    <a:pt x="294" y="502"/>
                    <a:pt x="294" y="502"/>
                    <a:pt x="294" y="502"/>
                  </a:cubicBezTo>
                  <a:cubicBezTo>
                    <a:pt x="294" y="497"/>
                    <a:pt x="294" y="497"/>
                    <a:pt x="294" y="497"/>
                  </a:cubicBezTo>
                  <a:cubicBezTo>
                    <a:pt x="295" y="497"/>
                    <a:pt x="295" y="497"/>
                    <a:pt x="295" y="497"/>
                  </a:cubicBezTo>
                  <a:close/>
                  <a:moveTo>
                    <a:pt x="295" y="512"/>
                  </a:moveTo>
                  <a:cubicBezTo>
                    <a:pt x="295" y="522"/>
                    <a:pt x="295" y="522"/>
                    <a:pt x="295" y="522"/>
                  </a:cubicBezTo>
                  <a:cubicBezTo>
                    <a:pt x="294" y="522"/>
                    <a:pt x="294" y="522"/>
                    <a:pt x="294" y="522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5" y="516"/>
                    <a:pt x="295" y="516"/>
                    <a:pt x="295" y="516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4" y="512"/>
                    <a:pt x="294" y="512"/>
                    <a:pt x="294" y="51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5" y="512"/>
                    <a:pt x="295" y="512"/>
                  </a:cubicBezTo>
                  <a:close/>
                  <a:moveTo>
                    <a:pt x="295" y="542"/>
                  </a:moveTo>
                  <a:cubicBezTo>
                    <a:pt x="295" y="546"/>
                    <a:pt x="295" y="546"/>
                    <a:pt x="295" y="546"/>
                  </a:cubicBezTo>
                  <a:cubicBezTo>
                    <a:pt x="294" y="546"/>
                    <a:pt x="294" y="545"/>
                    <a:pt x="294" y="545"/>
                  </a:cubicBezTo>
                  <a:cubicBezTo>
                    <a:pt x="294" y="542"/>
                    <a:pt x="294" y="542"/>
                    <a:pt x="294" y="542"/>
                  </a:cubicBezTo>
                  <a:cubicBezTo>
                    <a:pt x="295" y="542"/>
                    <a:pt x="295" y="542"/>
                    <a:pt x="295" y="542"/>
                  </a:cubicBezTo>
                  <a:close/>
                  <a:moveTo>
                    <a:pt x="295" y="586"/>
                  </a:moveTo>
                  <a:cubicBezTo>
                    <a:pt x="295" y="591"/>
                    <a:pt x="295" y="591"/>
                    <a:pt x="295" y="591"/>
                  </a:cubicBezTo>
                  <a:cubicBezTo>
                    <a:pt x="294" y="591"/>
                    <a:pt x="294" y="591"/>
                    <a:pt x="294" y="591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295" y="586"/>
                    <a:pt x="295" y="586"/>
                    <a:pt x="295" y="586"/>
                  </a:cubicBezTo>
                  <a:close/>
                  <a:moveTo>
                    <a:pt x="295" y="610"/>
                  </a:moveTo>
                  <a:cubicBezTo>
                    <a:pt x="295" y="617"/>
                    <a:pt x="295" y="617"/>
                    <a:pt x="295" y="617"/>
                  </a:cubicBezTo>
                  <a:cubicBezTo>
                    <a:pt x="294" y="617"/>
                    <a:pt x="294" y="617"/>
                    <a:pt x="294" y="617"/>
                  </a:cubicBezTo>
                  <a:cubicBezTo>
                    <a:pt x="294" y="609"/>
                    <a:pt x="294" y="609"/>
                    <a:pt x="294" y="609"/>
                  </a:cubicBezTo>
                  <a:cubicBezTo>
                    <a:pt x="295" y="610"/>
                    <a:pt x="295" y="610"/>
                    <a:pt x="295" y="610"/>
                  </a:cubicBezTo>
                  <a:close/>
                  <a:moveTo>
                    <a:pt x="295" y="668"/>
                  </a:moveTo>
                  <a:cubicBezTo>
                    <a:pt x="295" y="681"/>
                    <a:pt x="295" y="681"/>
                    <a:pt x="295" y="681"/>
                  </a:cubicBezTo>
                  <a:cubicBezTo>
                    <a:pt x="294" y="681"/>
                    <a:pt x="294" y="681"/>
                    <a:pt x="294" y="681"/>
                  </a:cubicBezTo>
                  <a:cubicBezTo>
                    <a:pt x="294" y="668"/>
                    <a:pt x="294" y="668"/>
                    <a:pt x="294" y="668"/>
                  </a:cubicBezTo>
                  <a:cubicBezTo>
                    <a:pt x="295" y="668"/>
                    <a:pt x="295" y="668"/>
                    <a:pt x="295" y="668"/>
                  </a:cubicBezTo>
                  <a:close/>
                  <a:moveTo>
                    <a:pt x="295" y="734"/>
                  </a:moveTo>
                  <a:cubicBezTo>
                    <a:pt x="295" y="746"/>
                    <a:pt x="295" y="746"/>
                    <a:pt x="295" y="746"/>
                  </a:cubicBezTo>
                  <a:cubicBezTo>
                    <a:pt x="294" y="746"/>
                    <a:pt x="294" y="746"/>
                    <a:pt x="294" y="746"/>
                  </a:cubicBezTo>
                  <a:cubicBezTo>
                    <a:pt x="294" y="734"/>
                    <a:pt x="294" y="734"/>
                    <a:pt x="294" y="734"/>
                  </a:cubicBezTo>
                  <a:lnTo>
                    <a:pt x="295" y="734"/>
                  </a:lnTo>
                  <a:close/>
                  <a:moveTo>
                    <a:pt x="293" y="14"/>
                  </a:moveTo>
                  <a:cubicBezTo>
                    <a:pt x="293" y="14"/>
                    <a:pt x="294" y="14"/>
                    <a:pt x="294" y="14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22"/>
                    <a:pt x="293" y="22"/>
                    <a:pt x="293" y="22"/>
                  </a:cubicBezTo>
                  <a:cubicBezTo>
                    <a:pt x="293" y="14"/>
                    <a:pt x="293" y="14"/>
                    <a:pt x="293" y="14"/>
                  </a:cubicBezTo>
                  <a:close/>
                  <a:moveTo>
                    <a:pt x="294" y="781"/>
                  </a:moveTo>
                  <a:cubicBezTo>
                    <a:pt x="293" y="781"/>
                    <a:pt x="293" y="781"/>
                    <a:pt x="293" y="781"/>
                  </a:cubicBezTo>
                  <a:cubicBezTo>
                    <a:pt x="293" y="772"/>
                    <a:pt x="293" y="772"/>
                    <a:pt x="293" y="772"/>
                  </a:cubicBezTo>
                  <a:cubicBezTo>
                    <a:pt x="293" y="772"/>
                    <a:pt x="294" y="772"/>
                    <a:pt x="294" y="773"/>
                  </a:cubicBezTo>
                  <a:cubicBezTo>
                    <a:pt x="294" y="781"/>
                    <a:pt x="294" y="781"/>
                    <a:pt x="294" y="781"/>
                  </a:cubicBezTo>
                  <a:close/>
                  <a:moveTo>
                    <a:pt x="294" y="31"/>
                  </a:moveTo>
                  <a:cubicBezTo>
                    <a:pt x="294" y="44"/>
                    <a:pt x="294" y="44"/>
                    <a:pt x="294" y="44"/>
                  </a:cubicBezTo>
                  <a:cubicBezTo>
                    <a:pt x="294" y="43"/>
                    <a:pt x="293" y="43"/>
                    <a:pt x="293" y="42"/>
                  </a:cubicBezTo>
                  <a:cubicBezTo>
                    <a:pt x="293" y="29"/>
                    <a:pt x="293" y="29"/>
                    <a:pt x="293" y="29"/>
                  </a:cubicBezTo>
                  <a:cubicBezTo>
                    <a:pt x="293" y="30"/>
                    <a:pt x="294" y="30"/>
                    <a:pt x="294" y="31"/>
                  </a:cubicBezTo>
                  <a:close/>
                  <a:moveTo>
                    <a:pt x="294" y="53"/>
                  </a:moveTo>
                  <a:cubicBezTo>
                    <a:pt x="294" y="61"/>
                    <a:pt x="294" y="61"/>
                    <a:pt x="294" y="61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3" y="54"/>
                    <a:pt x="294" y="53"/>
                    <a:pt x="294" y="53"/>
                  </a:cubicBezTo>
                  <a:close/>
                  <a:moveTo>
                    <a:pt x="294" y="82"/>
                  </a:moveTo>
                  <a:cubicBezTo>
                    <a:pt x="294" y="118"/>
                    <a:pt x="294" y="118"/>
                    <a:pt x="294" y="118"/>
                  </a:cubicBezTo>
                  <a:cubicBezTo>
                    <a:pt x="294" y="118"/>
                    <a:pt x="293" y="119"/>
                    <a:pt x="293" y="119"/>
                  </a:cubicBezTo>
                  <a:cubicBezTo>
                    <a:pt x="293" y="101"/>
                    <a:pt x="293" y="101"/>
                    <a:pt x="293" y="101"/>
                  </a:cubicBezTo>
                  <a:cubicBezTo>
                    <a:pt x="293" y="101"/>
                    <a:pt x="293" y="101"/>
                    <a:pt x="294" y="101"/>
                  </a:cubicBezTo>
                  <a:cubicBezTo>
                    <a:pt x="294" y="97"/>
                    <a:pt x="293" y="92"/>
                    <a:pt x="293" y="89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3" y="84"/>
                    <a:pt x="293" y="83"/>
                    <a:pt x="294" y="82"/>
                  </a:cubicBezTo>
                  <a:close/>
                  <a:moveTo>
                    <a:pt x="294" y="141"/>
                  </a:moveTo>
                  <a:cubicBezTo>
                    <a:pt x="294" y="164"/>
                    <a:pt x="294" y="164"/>
                    <a:pt x="294" y="164"/>
                  </a:cubicBezTo>
                  <a:cubicBezTo>
                    <a:pt x="294" y="164"/>
                    <a:pt x="293" y="164"/>
                    <a:pt x="293" y="164"/>
                  </a:cubicBezTo>
                  <a:cubicBezTo>
                    <a:pt x="293" y="142"/>
                    <a:pt x="293" y="142"/>
                    <a:pt x="293" y="142"/>
                  </a:cubicBezTo>
                  <a:cubicBezTo>
                    <a:pt x="293" y="142"/>
                    <a:pt x="294" y="141"/>
                    <a:pt x="294" y="141"/>
                  </a:cubicBezTo>
                  <a:close/>
                  <a:moveTo>
                    <a:pt x="294" y="187"/>
                  </a:moveTo>
                  <a:cubicBezTo>
                    <a:pt x="294" y="193"/>
                    <a:pt x="294" y="193"/>
                    <a:pt x="294" y="193"/>
                  </a:cubicBezTo>
                  <a:cubicBezTo>
                    <a:pt x="294" y="194"/>
                    <a:pt x="294" y="194"/>
                    <a:pt x="293" y="194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201"/>
                    <a:pt x="293" y="200"/>
                    <a:pt x="293" y="200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3" y="187"/>
                    <a:pt x="294" y="187"/>
                    <a:pt x="294" y="187"/>
                  </a:cubicBezTo>
                  <a:close/>
                  <a:moveTo>
                    <a:pt x="294" y="212"/>
                  </a:moveTo>
                  <a:cubicBezTo>
                    <a:pt x="294" y="217"/>
                    <a:pt x="294" y="217"/>
                    <a:pt x="294" y="217"/>
                  </a:cubicBezTo>
                  <a:cubicBezTo>
                    <a:pt x="294" y="218"/>
                    <a:pt x="293" y="218"/>
                    <a:pt x="293" y="219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294" y="212"/>
                    <a:pt x="294" y="212"/>
                    <a:pt x="294" y="212"/>
                  </a:cubicBezTo>
                  <a:close/>
                  <a:moveTo>
                    <a:pt x="294" y="282"/>
                  </a:moveTo>
                  <a:cubicBezTo>
                    <a:pt x="294" y="289"/>
                    <a:pt x="294" y="289"/>
                    <a:pt x="294" y="289"/>
                  </a:cubicBezTo>
                  <a:cubicBezTo>
                    <a:pt x="294" y="289"/>
                    <a:pt x="293" y="290"/>
                    <a:pt x="293" y="291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4" y="282"/>
                    <a:pt x="294" y="282"/>
                    <a:pt x="294" y="282"/>
                  </a:cubicBezTo>
                  <a:close/>
                  <a:moveTo>
                    <a:pt x="294" y="303"/>
                  </a:moveTo>
                  <a:cubicBezTo>
                    <a:pt x="294" y="318"/>
                    <a:pt x="294" y="318"/>
                    <a:pt x="294" y="318"/>
                  </a:cubicBezTo>
                  <a:cubicBezTo>
                    <a:pt x="294" y="317"/>
                    <a:pt x="293" y="317"/>
                    <a:pt x="293" y="316"/>
                  </a:cubicBezTo>
                  <a:cubicBezTo>
                    <a:pt x="293" y="305"/>
                    <a:pt x="293" y="305"/>
                    <a:pt x="293" y="305"/>
                  </a:cubicBezTo>
                  <a:cubicBezTo>
                    <a:pt x="293" y="304"/>
                    <a:pt x="294" y="304"/>
                    <a:pt x="294" y="303"/>
                  </a:cubicBezTo>
                  <a:close/>
                  <a:moveTo>
                    <a:pt x="294" y="332"/>
                  </a:moveTo>
                  <a:cubicBezTo>
                    <a:pt x="294" y="339"/>
                    <a:pt x="294" y="339"/>
                    <a:pt x="294" y="339"/>
                  </a:cubicBezTo>
                  <a:cubicBezTo>
                    <a:pt x="294" y="340"/>
                    <a:pt x="293" y="342"/>
                    <a:pt x="293" y="343"/>
                  </a:cubicBezTo>
                  <a:cubicBezTo>
                    <a:pt x="293" y="329"/>
                    <a:pt x="293" y="329"/>
                    <a:pt x="293" y="329"/>
                  </a:cubicBezTo>
                  <a:cubicBezTo>
                    <a:pt x="293" y="329"/>
                    <a:pt x="293" y="329"/>
                    <a:pt x="294" y="330"/>
                  </a:cubicBezTo>
                  <a:cubicBezTo>
                    <a:pt x="294" y="330"/>
                    <a:pt x="294" y="331"/>
                    <a:pt x="294" y="332"/>
                  </a:cubicBezTo>
                  <a:close/>
                  <a:moveTo>
                    <a:pt x="294" y="367"/>
                  </a:moveTo>
                  <a:cubicBezTo>
                    <a:pt x="294" y="381"/>
                    <a:pt x="294" y="381"/>
                    <a:pt x="294" y="381"/>
                  </a:cubicBezTo>
                  <a:cubicBezTo>
                    <a:pt x="294" y="383"/>
                    <a:pt x="293" y="386"/>
                    <a:pt x="293" y="388"/>
                  </a:cubicBezTo>
                  <a:cubicBezTo>
                    <a:pt x="293" y="372"/>
                    <a:pt x="293" y="372"/>
                    <a:pt x="293" y="372"/>
                  </a:cubicBezTo>
                  <a:cubicBezTo>
                    <a:pt x="293" y="370"/>
                    <a:pt x="294" y="369"/>
                    <a:pt x="294" y="367"/>
                  </a:cubicBezTo>
                  <a:close/>
                  <a:moveTo>
                    <a:pt x="294" y="388"/>
                  </a:moveTo>
                  <a:cubicBezTo>
                    <a:pt x="294" y="394"/>
                    <a:pt x="294" y="394"/>
                    <a:pt x="294" y="394"/>
                  </a:cubicBezTo>
                  <a:cubicBezTo>
                    <a:pt x="294" y="395"/>
                    <a:pt x="293" y="396"/>
                    <a:pt x="293" y="397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88"/>
                    <a:pt x="294" y="388"/>
                    <a:pt x="294" y="388"/>
                  </a:cubicBezTo>
                  <a:close/>
                  <a:moveTo>
                    <a:pt x="294" y="400"/>
                  </a:moveTo>
                  <a:cubicBezTo>
                    <a:pt x="294" y="405"/>
                    <a:pt x="294" y="405"/>
                    <a:pt x="294" y="405"/>
                  </a:cubicBezTo>
                  <a:cubicBezTo>
                    <a:pt x="293" y="405"/>
                    <a:pt x="293" y="405"/>
                    <a:pt x="293" y="405"/>
                  </a:cubicBezTo>
                  <a:cubicBezTo>
                    <a:pt x="293" y="408"/>
                    <a:pt x="293" y="410"/>
                    <a:pt x="293" y="413"/>
                  </a:cubicBezTo>
                  <a:cubicBezTo>
                    <a:pt x="293" y="401"/>
                    <a:pt x="293" y="401"/>
                    <a:pt x="293" y="401"/>
                  </a:cubicBezTo>
                  <a:cubicBezTo>
                    <a:pt x="293" y="401"/>
                    <a:pt x="294" y="400"/>
                    <a:pt x="294" y="400"/>
                  </a:cubicBezTo>
                  <a:close/>
                  <a:moveTo>
                    <a:pt x="294" y="414"/>
                  </a:moveTo>
                  <a:cubicBezTo>
                    <a:pt x="294" y="439"/>
                    <a:pt x="294" y="439"/>
                    <a:pt x="294" y="439"/>
                  </a:cubicBezTo>
                  <a:cubicBezTo>
                    <a:pt x="294" y="437"/>
                    <a:pt x="293" y="435"/>
                    <a:pt x="293" y="433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4" y="414"/>
                    <a:pt x="294" y="414"/>
                    <a:pt x="294" y="414"/>
                  </a:cubicBezTo>
                  <a:close/>
                  <a:moveTo>
                    <a:pt x="294" y="486"/>
                  </a:moveTo>
                  <a:cubicBezTo>
                    <a:pt x="294" y="492"/>
                    <a:pt x="294" y="492"/>
                    <a:pt x="294" y="492"/>
                  </a:cubicBezTo>
                  <a:cubicBezTo>
                    <a:pt x="294" y="492"/>
                    <a:pt x="293" y="493"/>
                    <a:pt x="293" y="493"/>
                  </a:cubicBezTo>
                  <a:cubicBezTo>
                    <a:pt x="293" y="488"/>
                    <a:pt x="293" y="488"/>
                    <a:pt x="293" y="488"/>
                  </a:cubicBezTo>
                  <a:cubicBezTo>
                    <a:pt x="293" y="487"/>
                    <a:pt x="294" y="487"/>
                    <a:pt x="294" y="486"/>
                  </a:cubicBezTo>
                  <a:close/>
                  <a:moveTo>
                    <a:pt x="294" y="497"/>
                  </a:moveTo>
                  <a:cubicBezTo>
                    <a:pt x="294" y="502"/>
                    <a:pt x="294" y="502"/>
                    <a:pt x="294" y="502"/>
                  </a:cubicBezTo>
                  <a:cubicBezTo>
                    <a:pt x="294" y="501"/>
                    <a:pt x="293" y="501"/>
                    <a:pt x="293" y="501"/>
                  </a:cubicBezTo>
                  <a:cubicBezTo>
                    <a:pt x="293" y="496"/>
                    <a:pt x="293" y="496"/>
                    <a:pt x="293" y="496"/>
                  </a:cubicBezTo>
                  <a:cubicBezTo>
                    <a:pt x="293" y="497"/>
                    <a:pt x="294" y="497"/>
                    <a:pt x="294" y="497"/>
                  </a:cubicBezTo>
                  <a:close/>
                  <a:moveTo>
                    <a:pt x="294" y="512"/>
                  </a:moveTo>
                  <a:cubicBezTo>
                    <a:pt x="294" y="516"/>
                    <a:pt x="294" y="516"/>
                    <a:pt x="294" y="516"/>
                  </a:cubicBezTo>
                  <a:cubicBezTo>
                    <a:pt x="294" y="516"/>
                    <a:pt x="293" y="515"/>
                    <a:pt x="293" y="515"/>
                  </a:cubicBezTo>
                  <a:cubicBezTo>
                    <a:pt x="293" y="511"/>
                    <a:pt x="293" y="511"/>
                    <a:pt x="293" y="511"/>
                  </a:cubicBezTo>
                  <a:cubicBezTo>
                    <a:pt x="294" y="512"/>
                    <a:pt x="294" y="512"/>
                    <a:pt x="294" y="512"/>
                  </a:cubicBezTo>
                  <a:close/>
                  <a:moveTo>
                    <a:pt x="294" y="516"/>
                  </a:moveTo>
                  <a:cubicBezTo>
                    <a:pt x="294" y="522"/>
                    <a:pt x="294" y="522"/>
                    <a:pt x="294" y="522"/>
                  </a:cubicBezTo>
                  <a:cubicBezTo>
                    <a:pt x="294" y="522"/>
                    <a:pt x="294" y="522"/>
                    <a:pt x="293" y="522"/>
                  </a:cubicBezTo>
                  <a:cubicBezTo>
                    <a:pt x="293" y="523"/>
                    <a:pt x="293" y="523"/>
                    <a:pt x="293" y="523"/>
                  </a:cubicBezTo>
                  <a:cubicBezTo>
                    <a:pt x="293" y="518"/>
                    <a:pt x="293" y="518"/>
                    <a:pt x="293" y="518"/>
                  </a:cubicBezTo>
                  <a:cubicBezTo>
                    <a:pt x="293" y="518"/>
                    <a:pt x="294" y="517"/>
                    <a:pt x="294" y="516"/>
                  </a:cubicBezTo>
                  <a:close/>
                  <a:moveTo>
                    <a:pt x="294" y="542"/>
                  </a:moveTo>
                  <a:cubicBezTo>
                    <a:pt x="294" y="545"/>
                    <a:pt x="294" y="545"/>
                    <a:pt x="294" y="545"/>
                  </a:cubicBezTo>
                  <a:cubicBezTo>
                    <a:pt x="294" y="544"/>
                    <a:pt x="294" y="543"/>
                    <a:pt x="294" y="543"/>
                  </a:cubicBezTo>
                  <a:cubicBezTo>
                    <a:pt x="294" y="542"/>
                    <a:pt x="294" y="542"/>
                    <a:pt x="294" y="542"/>
                  </a:cubicBezTo>
                  <a:close/>
                  <a:moveTo>
                    <a:pt x="294" y="586"/>
                  </a:moveTo>
                  <a:cubicBezTo>
                    <a:pt x="294" y="591"/>
                    <a:pt x="294" y="591"/>
                    <a:pt x="294" y="591"/>
                  </a:cubicBezTo>
                  <a:cubicBezTo>
                    <a:pt x="294" y="590"/>
                    <a:pt x="293" y="590"/>
                    <a:pt x="293" y="590"/>
                  </a:cubicBezTo>
                  <a:cubicBezTo>
                    <a:pt x="293" y="584"/>
                    <a:pt x="293" y="584"/>
                    <a:pt x="293" y="584"/>
                  </a:cubicBezTo>
                  <a:cubicBezTo>
                    <a:pt x="293" y="585"/>
                    <a:pt x="294" y="585"/>
                    <a:pt x="294" y="586"/>
                  </a:cubicBezTo>
                  <a:close/>
                  <a:moveTo>
                    <a:pt x="294" y="609"/>
                  </a:moveTo>
                  <a:cubicBezTo>
                    <a:pt x="294" y="617"/>
                    <a:pt x="294" y="617"/>
                    <a:pt x="294" y="617"/>
                  </a:cubicBezTo>
                  <a:cubicBezTo>
                    <a:pt x="294" y="617"/>
                    <a:pt x="293" y="617"/>
                    <a:pt x="293" y="616"/>
                  </a:cubicBezTo>
                  <a:cubicBezTo>
                    <a:pt x="293" y="607"/>
                    <a:pt x="293" y="607"/>
                    <a:pt x="293" y="607"/>
                  </a:cubicBezTo>
                  <a:cubicBezTo>
                    <a:pt x="293" y="608"/>
                    <a:pt x="294" y="609"/>
                    <a:pt x="294" y="609"/>
                  </a:cubicBezTo>
                  <a:close/>
                  <a:moveTo>
                    <a:pt x="294" y="668"/>
                  </a:moveTo>
                  <a:cubicBezTo>
                    <a:pt x="294" y="681"/>
                    <a:pt x="294" y="681"/>
                    <a:pt x="294" y="681"/>
                  </a:cubicBezTo>
                  <a:cubicBezTo>
                    <a:pt x="293" y="680"/>
                    <a:pt x="293" y="680"/>
                    <a:pt x="293" y="680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4" y="668"/>
                    <a:pt x="294" y="668"/>
                    <a:pt x="294" y="668"/>
                  </a:cubicBezTo>
                  <a:close/>
                  <a:moveTo>
                    <a:pt x="294" y="734"/>
                  </a:moveTo>
                  <a:cubicBezTo>
                    <a:pt x="294" y="746"/>
                    <a:pt x="294" y="746"/>
                    <a:pt x="294" y="746"/>
                  </a:cubicBezTo>
                  <a:cubicBezTo>
                    <a:pt x="294" y="745"/>
                    <a:pt x="293" y="745"/>
                    <a:pt x="293" y="744"/>
                  </a:cubicBezTo>
                  <a:cubicBezTo>
                    <a:pt x="293" y="733"/>
                    <a:pt x="293" y="733"/>
                    <a:pt x="293" y="733"/>
                  </a:cubicBezTo>
                  <a:cubicBezTo>
                    <a:pt x="293" y="733"/>
                    <a:pt x="294" y="734"/>
                    <a:pt x="294" y="734"/>
                  </a:cubicBezTo>
                  <a:close/>
                  <a:moveTo>
                    <a:pt x="293" y="468"/>
                  </a:moveTo>
                  <a:cubicBezTo>
                    <a:pt x="293" y="462"/>
                    <a:pt x="293" y="462"/>
                    <a:pt x="293" y="462"/>
                  </a:cubicBezTo>
                  <a:cubicBezTo>
                    <a:pt x="294" y="465"/>
                    <a:pt x="295" y="467"/>
                    <a:pt x="293" y="468"/>
                  </a:cubicBezTo>
                  <a:close/>
                  <a:moveTo>
                    <a:pt x="293" y="452"/>
                  </a:moveTo>
                  <a:cubicBezTo>
                    <a:pt x="293" y="448"/>
                    <a:pt x="293" y="448"/>
                    <a:pt x="293" y="448"/>
                  </a:cubicBezTo>
                  <a:cubicBezTo>
                    <a:pt x="293" y="450"/>
                    <a:pt x="293" y="451"/>
                    <a:pt x="293" y="452"/>
                  </a:cubicBezTo>
                  <a:close/>
                  <a:moveTo>
                    <a:pt x="290" y="15"/>
                  </a:moveTo>
                  <a:cubicBezTo>
                    <a:pt x="291" y="15"/>
                    <a:pt x="292" y="15"/>
                    <a:pt x="293" y="14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2" y="22"/>
                    <a:pt x="291" y="23"/>
                    <a:pt x="290" y="23"/>
                  </a:cubicBezTo>
                  <a:cubicBezTo>
                    <a:pt x="290" y="15"/>
                    <a:pt x="290" y="15"/>
                    <a:pt x="290" y="15"/>
                  </a:cubicBezTo>
                  <a:close/>
                  <a:moveTo>
                    <a:pt x="293" y="781"/>
                  </a:moveTo>
                  <a:cubicBezTo>
                    <a:pt x="290" y="780"/>
                    <a:pt x="290" y="780"/>
                    <a:pt x="290" y="780"/>
                  </a:cubicBezTo>
                  <a:cubicBezTo>
                    <a:pt x="290" y="771"/>
                    <a:pt x="290" y="771"/>
                    <a:pt x="290" y="771"/>
                  </a:cubicBezTo>
                  <a:cubicBezTo>
                    <a:pt x="291" y="771"/>
                    <a:pt x="292" y="772"/>
                    <a:pt x="293" y="772"/>
                  </a:cubicBezTo>
                  <a:cubicBezTo>
                    <a:pt x="293" y="781"/>
                    <a:pt x="293" y="781"/>
                    <a:pt x="293" y="781"/>
                  </a:cubicBezTo>
                  <a:close/>
                  <a:moveTo>
                    <a:pt x="293" y="29"/>
                  </a:moveTo>
                  <a:cubicBezTo>
                    <a:pt x="293" y="42"/>
                    <a:pt x="293" y="42"/>
                    <a:pt x="293" y="42"/>
                  </a:cubicBezTo>
                  <a:cubicBezTo>
                    <a:pt x="292" y="41"/>
                    <a:pt x="291" y="40"/>
                    <a:pt x="290" y="39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1" y="28"/>
                    <a:pt x="292" y="29"/>
                    <a:pt x="293" y="29"/>
                  </a:cubicBezTo>
                  <a:close/>
                  <a:moveTo>
                    <a:pt x="293" y="54"/>
                  </a:moveTo>
                  <a:cubicBezTo>
                    <a:pt x="293" y="62"/>
                    <a:pt x="293" y="62"/>
                    <a:pt x="293" y="62"/>
                  </a:cubicBezTo>
                  <a:cubicBezTo>
                    <a:pt x="292" y="62"/>
                    <a:pt x="291" y="62"/>
                    <a:pt x="290" y="63"/>
                  </a:cubicBezTo>
                  <a:cubicBezTo>
                    <a:pt x="290" y="54"/>
                    <a:pt x="290" y="54"/>
                    <a:pt x="290" y="54"/>
                  </a:cubicBezTo>
                  <a:cubicBezTo>
                    <a:pt x="291" y="54"/>
                    <a:pt x="292" y="54"/>
                    <a:pt x="293" y="54"/>
                  </a:cubicBezTo>
                  <a:close/>
                  <a:moveTo>
                    <a:pt x="293" y="86"/>
                  </a:moveTo>
                  <a:cubicBezTo>
                    <a:pt x="293" y="89"/>
                    <a:pt x="293" y="89"/>
                    <a:pt x="293" y="89"/>
                  </a:cubicBezTo>
                  <a:cubicBezTo>
                    <a:pt x="293" y="88"/>
                    <a:pt x="293" y="86"/>
                    <a:pt x="293" y="86"/>
                  </a:cubicBezTo>
                  <a:close/>
                  <a:moveTo>
                    <a:pt x="293" y="101"/>
                  </a:moveTo>
                  <a:cubicBezTo>
                    <a:pt x="293" y="119"/>
                    <a:pt x="293" y="119"/>
                    <a:pt x="293" y="119"/>
                  </a:cubicBezTo>
                  <a:cubicBezTo>
                    <a:pt x="292" y="120"/>
                    <a:pt x="291" y="120"/>
                    <a:pt x="290" y="121"/>
                  </a:cubicBezTo>
                  <a:cubicBezTo>
                    <a:pt x="290" y="102"/>
                    <a:pt x="290" y="102"/>
                    <a:pt x="290" y="102"/>
                  </a:cubicBezTo>
                  <a:cubicBezTo>
                    <a:pt x="291" y="102"/>
                    <a:pt x="292" y="102"/>
                    <a:pt x="293" y="101"/>
                  </a:cubicBezTo>
                  <a:close/>
                  <a:moveTo>
                    <a:pt x="293" y="142"/>
                  </a:moveTo>
                  <a:cubicBezTo>
                    <a:pt x="293" y="164"/>
                    <a:pt x="293" y="164"/>
                    <a:pt x="293" y="164"/>
                  </a:cubicBezTo>
                  <a:cubicBezTo>
                    <a:pt x="292" y="164"/>
                    <a:pt x="291" y="164"/>
                    <a:pt x="290" y="164"/>
                  </a:cubicBezTo>
                  <a:cubicBezTo>
                    <a:pt x="290" y="144"/>
                    <a:pt x="290" y="144"/>
                    <a:pt x="290" y="144"/>
                  </a:cubicBezTo>
                  <a:cubicBezTo>
                    <a:pt x="291" y="143"/>
                    <a:pt x="292" y="143"/>
                    <a:pt x="293" y="142"/>
                  </a:cubicBezTo>
                  <a:close/>
                  <a:moveTo>
                    <a:pt x="293" y="188"/>
                  </a:moveTo>
                  <a:cubicBezTo>
                    <a:pt x="293" y="200"/>
                    <a:pt x="293" y="200"/>
                    <a:pt x="293" y="200"/>
                  </a:cubicBezTo>
                  <a:cubicBezTo>
                    <a:pt x="292" y="200"/>
                    <a:pt x="291" y="200"/>
                    <a:pt x="290" y="19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1" y="188"/>
                    <a:pt x="292" y="188"/>
                    <a:pt x="293" y="188"/>
                  </a:cubicBezTo>
                  <a:close/>
                  <a:moveTo>
                    <a:pt x="293" y="212"/>
                  </a:moveTo>
                  <a:cubicBezTo>
                    <a:pt x="293" y="219"/>
                    <a:pt x="293" y="219"/>
                    <a:pt x="293" y="219"/>
                  </a:cubicBezTo>
                  <a:cubicBezTo>
                    <a:pt x="292" y="219"/>
                    <a:pt x="291" y="220"/>
                    <a:pt x="290" y="220"/>
                  </a:cubicBezTo>
                  <a:cubicBezTo>
                    <a:pt x="290" y="211"/>
                    <a:pt x="290" y="211"/>
                    <a:pt x="290" y="211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3" y="212"/>
                    <a:pt x="293" y="212"/>
                    <a:pt x="293" y="212"/>
                  </a:cubicBezTo>
                  <a:close/>
                  <a:moveTo>
                    <a:pt x="293" y="280"/>
                  </a:moveTo>
                  <a:cubicBezTo>
                    <a:pt x="293" y="291"/>
                    <a:pt x="293" y="291"/>
                    <a:pt x="293" y="291"/>
                  </a:cubicBezTo>
                  <a:cubicBezTo>
                    <a:pt x="292" y="292"/>
                    <a:pt x="291" y="293"/>
                    <a:pt x="290" y="294"/>
                  </a:cubicBezTo>
                  <a:cubicBezTo>
                    <a:pt x="290" y="278"/>
                    <a:pt x="290" y="278"/>
                    <a:pt x="290" y="278"/>
                  </a:cubicBezTo>
                  <a:cubicBezTo>
                    <a:pt x="293" y="280"/>
                    <a:pt x="293" y="280"/>
                    <a:pt x="293" y="280"/>
                  </a:cubicBezTo>
                  <a:close/>
                  <a:moveTo>
                    <a:pt x="293" y="305"/>
                  </a:moveTo>
                  <a:cubicBezTo>
                    <a:pt x="293" y="316"/>
                    <a:pt x="293" y="316"/>
                    <a:pt x="293" y="316"/>
                  </a:cubicBezTo>
                  <a:cubicBezTo>
                    <a:pt x="292" y="315"/>
                    <a:pt x="291" y="315"/>
                    <a:pt x="290" y="314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7"/>
                    <a:pt x="292" y="306"/>
                    <a:pt x="293" y="305"/>
                  </a:cubicBezTo>
                  <a:close/>
                  <a:moveTo>
                    <a:pt x="293" y="329"/>
                  </a:moveTo>
                  <a:cubicBezTo>
                    <a:pt x="293" y="343"/>
                    <a:pt x="293" y="343"/>
                    <a:pt x="293" y="343"/>
                  </a:cubicBezTo>
                  <a:cubicBezTo>
                    <a:pt x="292" y="344"/>
                    <a:pt x="291" y="346"/>
                    <a:pt x="290" y="34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1" y="327"/>
                    <a:pt x="292" y="328"/>
                    <a:pt x="293" y="329"/>
                  </a:cubicBezTo>
                  <a:close/>
                  <a:moveTo>
                    <a:pt x="293" y="372"/>
                  </a:moveTo>
                  <a:cubicBezTo>
                    <a:pt x="293" y="388"/>
                    <a:pt x="293" y="388"/>
                    <a:pt x="293" y="388"/>
                  </a:cubicBezTo>
                  <a:cubicBezTo>
                    <a:pt x="292" y="389"/>
                    <a:pt x="292" y="389"/>
                    <a:pt x="292" y="389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97"/>
                    <a:pt x="293" y="397"/>
                    <a:pt x="293" y="397"/>
                  </a:cubicBezTo>
                  <a:cubicBezTo>
                    <a:pt x="292" y="398"/>
                    <a:pt x="292" y="400"/>
                    <a:pt x="291" y="402"/>
                  </a:cubicBezTo>
                  <a:cubicBezTo>
                    <a:pt x="292" y="402"/>
                    <a:pt x="292" y="401"/>
                    <a:pt x="293" y="401"/>
                  </a:cubicBezTo>
                  <a:cubicBezTo>
                    <a:pt x="293" y="413"/>
                    <a:pt x="293" y="413"/>
                    <a:pt x="293" y="413"/>
                  </a:cubicBezTo>
                  <a:cubicBezTo>
                    <a:pt x="293" y="414"/>
                    <a:pt x="293" y="415"/>
                    <a:pt x="292" y="416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29"/>
                    <a:pt x="291" y="426"/>
                    <a:pt x="290" y="422"/>
                  </a:cubicBezTo>
                  <a:cubicBezTo>
                    <a:pt x="290" y="380"/>
                    <a:pt x="290" y="380"/>
                    <a:pt x="290" y="380"/>
                  </a:cubicBezTo>
                  <a:cubicBezTo>
                    <a:pt x="291" y="378"/>
                    <a:pt x="292" y="375"/>
                    <a:pt x="293" y="372"/>
                  </a:cubicBezTo>
                  <a:close/>
                  <a:moveTo>
                    <a:pt x="293" y="448"/>
                  </a:moveTo>
                  <a:cubicBezTo>
                    <a:pt x="293" y="452"/>
                    <a:pt x="293" y="452"/>
                    <a:pt x="293" y="452"/>
                  </a:cubicBezTo>
                  <a:cubicBezTo>
                    <a:pt x="293" y="453"/>
                    <a:pt x="292" y="454"/>
                    <a:pt x="290" y="457"/>
                  </a:cubicBezTo>
                  <a:cubicBezTo>
                    <a:pt x="290" y="447"/>
                    <a:pt x="290" y="447"/>
                    <a:pt x="290" y="447"/>
                  </a:cubicBezTo>
                  <a:cubicBezTo>
                    <a:pt x="291" y="447"/>
                    <a:pt x="292" y="447"/>
                    <a:pt x="293" y="447"/>
                  </a:cubicBezTo>
                  <a:cubicBezTo>
                    <a:pt x="293" y="448"/>
                    <a:pt x="293" y="448"/>
                    <a:pt x="293" y="448"/>
                  </a:cubicBezTo>
                  <a:close/>
                  <a:moveTo>
                    <a:pt x="293" y="462"/>
                  </a:moveTo>
                  <a:cubicBezTo>
                    <a:pt x="293" y="468"/>
                    <a:pt x="293" y="468"/>
                    <a:pt x="293" y="468"/>
                  </a:cubicBezTo>
                  <a:cubicBezTo>
                    <a:pt x="292" y="469"/>
                    <a:pt x="291" y="469"/>
                    <a:pt x="290" y="469"/>
                  </a:cubicBezTo>
                  <a:cubicBezTo>
                    <a:pt x="290" y="459"/>
                    <a:pt x="290" y="459"/>
                    <a:pt x="290" y="459"/>
                  </a:cubicBezTo>
                  <a:cubicBezTo>
                    <a:pt x="291" y="460"/>
                    <a:pt x="292" y="461"/>
                    <a:pt x="293" y="462"/>
                  </a:cubicBezTo>
                  <a:close/>
                  <a:moveTo>
                    <a:pt x="293" y="488"/>
                  </a:moveTo>
                  <a:cubicBezTo>
                    <a:pt x="293" y="493"/>
                    <a:pt x="293" y="493"/>
                    <a:pt x="293" y="493"/>
                  </a:cubicBezTo>
                  <a:cubicBezTo>
                    <a:pt x="292" y="494"/>
                    <a:pt x="292" y="495"/>
                    <a:pt x="291" y="496"/>
                  </a:cubicBezTo>
                  <a:cubicBezTo>
                    <a:pt x="292" y="496"/>
                    <a:pt x="292" y="496"/>
                    <a:pt x="293" y="496"/>
                  </a:cubicBezTo>
                  <a:cubicBezTo>
                    <a:pt x="293" y="501"/>
                    <a:pt x="293" y="501"/>
                    <a:pt x="293" y="501"/>
                  </a:cubicBezTo>
                  <a:cubicBezTo>
                    <a:pt x="292" y="501"/>
                    <a:pt x="291" y="500"/>
                    <a:pt x="290" y="500"/>
                  </a:cubicBezTo>
                  <a:cubicBezTo>
                    <a:pt x="290" y="490"/>
                    <a:pt x="290" y="490"/>
                    <a:pt x="290" y="490"/>
                  </a:cubicBezTo>
                  <a:cubicBezTo>
                    <a:pt x="291" y="489"/>
                    <a:pt x="292" y="488"/>
                    <a:pt x="293" y="488"/>
                  </a:cubicBezTo>
                  <a:close/>
                  <a:moveTo>
                    <a:pt x="293" y="511"/>
                  </a:moveTo>
                  <a:cubicBezTo>
                    <a:pt x="293" y="515"/>
                    <a:pt x="293" y="515"/>
                    <a:pt x="293" y="515"/>
                  </a:cubicBezTo>
                  <a:cubicBezTo>
                    <a:pt x="292" y="514"/>
                    <a:pt x="291" y="514"/>
                    <a:pt x="290" y="513"/>
                  </a:cubicBezTo>
                  <a:cubicBezTo>
                    <a:pt x="290" y="509"/>
                    <a:pt x="290" y="509"/>
                    <a:pt x="290" y="509"/>
                  </a:cubicBezTo>
                  <a:cubicBezTo>
                    <a:pt x="291" y="510"/>
                    <a:pt x="292" y="510"/>
                    <a:pt x="293" y="511"/>
                  </a:cubicBezTo>
                  <a:close/>
                  <a:moveTo>
                    <a:pt x="293" y="518"/>
                  </a:moveTo>
                  <a:cubicBezTo>
                    <a:pt x="293" y="523"/>
                    <a:pt x="293" y="523"/>
                    <a:pt x="293" y="523"/>
                  </a:cubicBezTo>
                  <a:cubicBezTo>
                    <a:pt x="290" y="526"/>
                    <a:pt x="290" y="526"/>
                    <a:pt x="290" y="526"/>
                  </a:cubicBezTo>
                  <a:cubicBezTo>
                    <a:pt x="290" y="519"/>
                    <a:pt x="290" y="519"/>
                    <a:pt x="290" y="519"/>
                  </a:cubicBezTo>
                  <a:cubicBezTo>
                    <a:pt x="291" y="519"/>
                    <a:pt x="292" y="518"/>
                    <a:pt x="293" y="518"/>
                  </a:cubicBezTo>
                  <a:close/>
                  <a:moveTo>
                    <a:pt x="293" y="584"/>
                  </a:moveTo>
                  <a:cubicBezTo>
                    <a:pt x="293" y="590"/>
                    <a:pt x="293" y="590"/>
                    <a:pt x="293" y="590"/>
                  </a:cubicBezTo>
                  <a:cubicBezTo>
                    <a:pt x="292" y="590"/>
                    <a:pt x="292" y="589"/>
                    <a:pt x="291" y="589"/>
                  </a:cubicBezTo>
                  <a:cubicBezTo>
                    <a:pt x="291" y="598"/>
                    <a:pt x="290" y="603"/>
                    <a:pt x="293" y="607"/>
                  </a:cubicBezTo>
                  <a:cubicBezTo>
                    <a:pt x="293" y="616"/>
                    <a:pt x="293" y="616"/>
                    <a:pt x="293" y="616"/>
                  </a:cubicBezTo>
                  <a:cubicBezTo>
                    <a:pt x="292" y="616"/>
                    <a:pt x="291" y="615"/>
                    <a:pt x="290" y="615"/>
                  </a:cubicBezTo>
                  <a:cubicBezTo>
                    <a:pt x="290" y="583"/>
                    <a:pt x="290" y="583"/>
                    <a:pt x="290" y="583"/>
                  </a:cubicBezTo>
                  <a:cubicBezTo>
                    <a:pt x="291" y="584"/>
                    <a:pt x="292" y="584"/>
                    <a:pt x="293" y="584"/>
                  </a:cubicBezTo>
                  <a:close/>
                  <a:moveTo>
                    <a:pt x="293" y="668"/>
                  </a:moveTo>
                  <a:cubicBezTo>
                    <a:pt x="293" y="680"/>
                    <a:pt x="293" y="680"/>
                    <a:pt x="293" y="680"/>
                  </a:cubicBezTo>
                  <a:cubicBezTo>
                    <a:pt x="290" y="679"/>
                    <a:pt x="290" y="679"/>
                    <a:pt x="290" y="679"/>
                  </a:cubicBezTo>
                  <a:cubicBezTo>
                    <a:pt x="290" y="667"/>
                    <a:pt x="290" y="667"/>
                    <a:pt x="290" y="667"/>
                  </a:cubicBezTo>
                  <a:cubicBezTo>
                    <a:pt x="293" y="668"/>
                    <a:pt x="293" y="668"/>
                    <a:pt x="293" y="668"/>
                  </a:cubicBezTo>
                  <a:close/>
                  <a:moveTo>
                    <a:pt x="293" y="733"/>
                  </a:moveTo>
                  <a:cubicBezTo>
                    <a:pt x="293" y="744"/>
                    <a:pt x="293" y="744"/>
                    <a:pt x="293" y="744"/>
                  </a:cubicBezTo>
                  <a:cubicBezTo>
                    <a:pt x="292" y="743"/>
                    <a:pt x="291" y="742"/>
                    <a:pt x="290" y="742"/>
                  </a:cubicBezTo>
                  <a:cubicBezTo>
                    <a:pt x="290" y="732"/>
                    <a:pt x="290" y="732"/>
                    <a:pt x="290" y="732"/>
                  </a:cubicBezTo>
                  <a:cubicBezTo>
                    <a:pt x="291" y="732"/>
                    <a:pt x="292" y="732"/>
                    <a:pt x="293" y="733"/>
                  </a:cubicBezTo>
                  <a:close/>
                  <a:moveTo>
                    <a:pt x="289" y="16"/>
                  </a:moveTo>
                  <a:cubicBezTo>
                    <a:pt x="290" y="15"/>
                    <a:pt x="290" y="15"/>
                    <a:pt x="290" y="15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89" y="23"/>
                    <a:pt x="289" y="23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9" y="16"/>
                    <a:pt x="289" y="16"/>
                    <a:pt x="289" y="16"/>
                  </a:cubicBezTo>
                  <a:close/>
                  <a:moveTo>
                    <a:pt x="290" y="780"/>
                  </a:moveTo>
                  <a:cubicBezTo>
                    <a:pt x="289" y="780"/>
                    <a:pt x="289" y="780"/>
                    <a:pt x="289" y="780"/>
                  </a:cubicBezTo>
                  <a:cubicBezTo>
                    <a:pt x="289" y="770"/>
                    <a:pt x="289" y="770"/>
                    <a:pt x="289" y="770"/>
                  </a:cubicBezTo>
                  <a:cubicBezTo>
                    <a:pt x="289" y="770"/>
                    <a:pt x="290" y="770"/>
                    <a:pt x="290" y="771"/>
                  </a:cubicBezTo>
                  <a:cubicBezTo>
                    <a:pt x="290" y="780"/>
                    <a:pt x="290" y="780"/>
                    <a:pt x="290" y="780"/>
                  </a:cubicBezTo>
                  <a:close/>
                  <a:moveTo>
                    <a:pt x="290" y="27"/>
                  </a:moveTo>
                  <a:cubicBezTo>
                    <a:pt x="290" y="39"/>
                    <a:pt x="290" y="39"/>
                    <a:pt x="290" y="39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89" y="27"/>
                    <a:pt x="290" y="27"/>
                    <a:pt x="290" y="27"/>
                  </a:cubicBezTo>
                  <a:close/>
                  <a:moveTo>
                    <a:pt x="290" y="54"/>
                  </a:moveTo>
                  <a:cubicBezTo>
                    <a:pt x="290" y="63"/>
                    <a:pt x="290" y="63"/>
                    <a:pt x="290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55"/>
                    <a:pt x="289" y="55"/>
                    <a:pt x="289" y="55"/>
                  </a:cubicBezTo>
                  <a:cubicBezTo>
                    <a:pt x="289" y="55"/>
                    <a:pt x="290" y="54"/>
                    <a:pt x="290" y="54"/>
                  </a:cubicBezTo>
                  <a:close/>
                  <a:moveTo>
                    <a:pt x="290" y="102"/>
                  </a:moveTo>
                  <a:cubicBezTo>
                    <a:pt x="290" y="121"/>
                    <a:pt x="290" y="121"/>
                    <a:pt x="290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03"/>
                    <a:pt x="289" y="103"/>
                    <a:pt x="289" y="103"/>
                  </a:cubicBezTo>
                  <a:cubicBezTo>
                    <a:pt x="290" y="102"/>
                    <a:pt x="290" y="102"/>
                    <a:pt x="290" y="102"/>
                  </a:cubicBezTo>
                  <a:close/>
                  <a:moveTo>
                    <a:pt x="290" y="144"/>
                  </a:moveTo>
                  <a:cubicBezTo>
                    <a:pt x="290" y="164"/>
                    <a:pt x="290" y="164"/>
                    <a:pt x="290" y="164"/>
                  </a:cubicBezTo>
                  <a:cubicBezTo>
                    <a:pt x="290" y="164"/>
                    <a:pt x="289" y="164"/>
                    <a:pt x="289" y="165"/>
                  </a:cubicBezTo>
                  <a:cubicBezTo>
                    <a:pt x="289" y="145"/>
                    <a:pt x="289" y="145"/>
                    <a:pt x="289" y="145"/>
                  </a:cubicBezTo>
                  <a:cubicBezTo>
                    <a:pt x="289" y="145"/>
                    <a:pt x="290" y="145"/>
                    <a:pt x="290" y="144"/>
                  </a:cubicBezTo>
                  <a:close/>
                  <a:moveTo>
                    <a:pt x="290" y="189"/>
                  </a:moveTo>
                  <a:cubicBezTo>
                    <a:pt x="290" y="199"/>
                    <a:pt x="290" y="199"/>
                    <a:pt x="290" y="199"/>
                  </a:cubicBezTo>
                  <a:cubicBezTo>
                    <a:pt x="290" y="199"/>
                    <a:pt x="289" y="199"/>
                    <a:pt x="289" y="199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90" y="189"/>
                    <a:pt x="290" y="189"/>
                  </a:cubicBezTo>
                  <a:close/>
                  <a:moveTo>
                    <a:pt x="290" y="211"/>
                  </a:moveTo>
                  <a:cubicBezTo>
                    <a:pt x="290" y="220"/>
                    <a:pt x="290" y="220"/>
                    <a:pt x="290" y="220"/>
                  </a:cubicBezTo>
                  <a:cubicBezTo>
                    <a:pt x="290" y="221"/>
                    <a:pt x="289" y="221"/>
                    <a:pt x="289" y="222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0" y="211"/>
                    <a:pt x="290" y="211"/>
                    <a:pt x="290" y="211"/>
                  </a:cubicBezTo>
                  <a:close/>
                  <a:moveTo>
                    <a:pt x="290" y="278"/>
                  </a:moveTo>
                  <a:cubicBezTo>
                    <a:pt x="290" y="294"/>
                    <a:pt x="290" y="294"/>
                    <a:pt x="290" y="294"/>
                  </a:cubicBezTo>
                  <a:cubicBezTo>
                    <a:pt x="289" y="295"/>
                    <a:pt x="289" y="296"/>
                    <a:pt x="289" y="297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90" y="287"/>
                    <a:pt x="291" y="283"/>
                    <a:pt x="289" y="281"/>
                  </a:cubicBezTo>
                  <a:cubicBezTo>
                    <a:pt x="289" y="276"/>
                    <a:pt x="289" y="276"/>
                    <a:pt x="289" y="276"/>
                  </a:cubicBezTo>
                  <a:cubicBezTo>
                    <a:pt x="290" y="278"/>
                    <a:pt x="290" y="278"/>
                    <a:pt x="290" y="278"/>
                  </a:cubicBezTo>
                  <a:close/>
                  <a:moveTo>
                    <a:pt x="290" y="308"/>
                  </a:moveTo>
                  <a:cubicBezTo>
                    <a:pt x="290" y="314"/>
                    <a:pt x="290" y="314"/>
                    <a:pt x="290" y="314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9" y="306"/>
                    <a:pt x="289" y="306"/>
                    <a:pt x="289" y="306"/>
                  </a:cubicBezTo>
                  <a:cubicBezTo>
                    <a:pt x="289" y="307"/>
                    <a:pt x="289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lose/>
                  <a:moveTo>
                    <a:pt x="290" y="326"/>
                  </a:moveTo>
                  <a:cubicBezTo>
                    <a:pt x="290" y="346"/>
                    <a:pt x="290" y="346"/>
                    <a:pt x="290" y="346"/>
                  </a:cubicBezTo>
                  <a:cubicBezTo>
                    <a:pt x="290" y="347"/>
                    <a:pt x="289" y="348"/>
                    <a:pt x="289" y="348"/>
                  </a:cubicBezTo>
                  <a:cubicBezTo>
                    <a:pt x="289" y="325"/>
                    <a:pt x="289" y="325"/>
                    <a:pt x="289" y="325"/>
                  </a:cubicBezTo>
                  <a:cubicBezTo>
                    <a:pt x="289" y="325"/>
                    <a:pt x="289" y="326"/>
                    <a:pt x="290" y="326"/>
                  </a:cubicBezTo>
                  <a:close/>
                  <a:moveTo>
                    <a:pt x="290" y="380"/>
                  </a:moveTo>
                  <a:cubicBezTo>
                    <a:pt x="290" y="422"/>
                    <a:pt x="290" y="422"/>
                    <a:pt x="290" y="422"/>
                  </a:cubicBezTo>
                  <a:cubicBezTo>
                    <a:pt x="290" y="420"/>
                    <a:pt x="289" y="417"/>
                    <a:pt x="289" y="414"/>
                  </a:cubicBezTo>
                  <a:cubicBezTo>
                    <a:pt x="289" y="414"/>
                    <a:pt x="289" y="414"/>
                    <a:pt x="289" y="414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04"/>
                    <a:pt x="289" y="399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87"/>
                    <a:pt x="289" y="387"/>
                    <a:pt x="289" y="387"/>
                  </a:cubicBezTo>
                  <a:cubicBezTo>
                    <a:pt x="289" y="385"/>
                    <a:pt x="290" y="383"/>
                    <a:pt x="290" y="380"/>
                  </a:cubicBezTo>
                  <a:close/>
                  <a:moveTo>
                    <a:pt x="290" y="447"/>
                  </a:moveTo>
                  <a:cubicBezTo>
                    <a:pt x="290" y="457"/>
                    <a:pt x="290" y="457"/>
                    <a:pt x="290" y="457"/>
                  </a:cubicBezTo>
                  <a:cubicBezTo>
                    <a:pt x="290" y="457"/>
                    <a:pt x="290" y="457"/>
                    <a:pt x="289" y="457"/>
                  </a:cubicBezTo>
                  <a:cubicBezTo>
                    <a:pt x="290" y="458"/>
                    <a:pt x="290" y="458"/>
                    <a:pt x="290" y="45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89" y="469"/>
                    <a:pt x="289" y="468"/>
                    <a:pt x="289" y="468"/>
                  </a:cubicBezTo>
                  <a:cubicBezTo>
                    <a:pt x="289" y="447"/>
                    <a:pt x="289" y="447"/>
                    <a:pt x="289" y="447"/>
                  </a:cubicBezTo>
                  <a:cubicBezTo>
                    <a:pt x="289" y="447"/>
                    <a:pt x="289" y="447"/>
                    <a:pt x="290" y="447"/>
                  </a:cubicBezTo>
                  <a:close/>
                  <a:moveTo>
                    <a:pt x="290" y="490"/>
                  </a:moveTo>
                  <a:cubicBezTo>
                    <a:pt x="290" y="500"/>
                    <a:pt x="290" y="500"/>
                    <a:pt x="290" y="500"/>
                  </a:cubicBezTo>
                  <a:cubicBezTo>
                    <a:pt x="290" y="500"/>
                    <a:pt x="289" y="500"/>
                    <a:pt x="289" y="500"/>
                  </a:cubicBezTo>
                  <a:cubicBezTo>
                    <a:pt x="289" y="492"/>
                    <a:pt x="289" y="492"/>
                    <a:pt x="289" y="492"/>
                  </a:cubicBezTo>
                  <a:cubicBezTo>
                    <a:pt x="289" y="492"/>
                    <a:pt x="289" y="491"/>
                    <a:pt x="290" y="490"/>
                  </a:cubicBezTo>
                  <a:close/>
                  <a:moveTo>
                    <a:pt x="290" y="509"/>
                  </a:moveTo>
                  <a:cubicBezTo>
                    <a:pt x="290" y="513"/>
                    <a:pt x="290" y="513"/>
                    <a:pt x="290" y="513"/>
                  </a:cubicBezTo>
                  <a:cubicBezTo>
                    <a:pt x="290" y="513"/>
                    <a:pt x="289" y="512"/>
                    <a:pt x="289" y="512"/>
                  </a:cubicBezTo>
                  <a:cubicBezTo>
                    <a:pt x="289" y="507"/>
                    <a:pt x="289" y="507"/>
                    <a:pt x="289" y="507"/>
                  </a:cubicBezTo>
                  <a:cubicBezTo>
                    <a:pt x="290" y="509"/>
                    <a:pt x="290" y="509"/>
                    <a:pt x="290" y="509"/>
                  </a:cubicBezTo>
                  <a:close/>
                  <a:moveTo>
                    <a:pt x="290" y="519"/>
                  </a:moveTo>
                  <a:cubicBezTo>
                    <a:pt x="290" y="526"/>
                    <a:pt x="290" y="526"/>
                    <a:pt x="290" y="526"/>
                  </a:cubicBezTo>
                  <a:cubicBezTo>
                    <a:pt x="289" y="527"/>
                    <a:pt x="289" y="527"/>
                    <a:pt x="289" y="527"/>
                  </a:cubicBezTo>
                  <a:cubicBezTo>
                    <a:pt x="289" y="520"/>
                    <a:pt x="289" y="520"/>
                    <a:pt x="289" y="520"/>
                  </a:cubicBezTo>
                  <a:cubicBezTo>
                    <a:pt x="289" y="520"/>
                    <a:pt x="290" y="519"/>
                    <a:pt x="290" y="519"/>
                  </a:cubicBezTo>
                  <a:close/>
                  <a:moveTo>
                    <a:pt x="290" y="583"/>
                  </a:moveTo>
                  <a:cubicBezTo>
                    <a:pt x="290" y="615"/>
                    <a:pt x="290" y="615"/>
                    <a:pt x="290" y="615"/>
                  </a:cubicBezTo>
                  <a:cubicBezTo>
                    <a:pt x="290" y="615"/>
                    <a:pt x="289" y="614"/>
                    <a:pt x="289" y="614"/>
                  </a:cubicBezTo>
                  <a:cubicBezTo>
                    <a:pt x="289" y="582"/>
                    <a:pt x="289" y="582"/>
                    <a:pt x="289" y="582"/>
                  </a:cubicBezTo>
                  <a:cubicBezTo>
                    <a:pt x="290" y="583"/>
                    <a:pt x="290" y="583"/>
                    <a:pt x="290" y="583"/>
                  </a:cubicBezTo>
                  <a:close/>
                  <a:moveTo>
                    <a:pt x="290" y="667"/>
                  </a:moveTo>
                  <a:cubicBezTo>
                    <a:pt x="290" y="679"/>
                    <a:pt x="290" y="679"/>
                    <a:pt x="290" y="679"/>
                  </a:cubicBezTo>
                  <a:cubicBezTo>
                    <a:pt x="289" y="679"/>
                    <a:pt x="289" y="679"/>
                    <a:pt x="289" y="679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90" y="667"/>
                    <a:pt x="290" y="667"/>
                    <a:pt x="290" y="667"/>
                  </a:cubicBezTo>
                  <a:close/>
                  <a:moveTo>
                    <a:pt x="290" y="732"/>
                  </a:moveTo>
                  <a:cubicBezTo>
                    <a:pt x="290" y="742"/>
                    <a:pt x="290" y="742"/>
                    <a:pt x="290" y="742"/>
                  </a:cubicBezTo>
                  <a:cubicBezTo>
                    <a:pt x="290" y="741"/>
                    <a:pt x="289" y="741"/>
                    <a:pt x="289" y="741"/>
                  </a:cubicBezTo>
                  <a:cubicBezTo>
                    <a:pt x="289" y="731"/>
                    <a:pt x="289" y="731"/>
                    <a:pt x="289" y="731"/>
                  </a:cubicBezTo>
                  <a:cubicBezTo>
                    <a:pt x="289" y="732"/>
                    <a:pt x="290" y="732"/>
                    <a:pt x="290" y="732"/>
                  </a:cubicBezTo>
                  <a:close/>
                  <a:moveTo>
                    <a:pt x="285" y="17"/>
                  </a:moveTo>
                  <a:cubicBezTo>
                    <a:pt x="286" y="17"/>
                    <a:pt x="287" y="16"/>
                    <a:pt x="289" y="16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8" y="25"/>
                    <a:pt x="288" y="25"/>
                    <a:pt x="288" y="26"/>
                  </a:cubicBezTo>
                  <a:cubicBezTo>
                    <a:pt x="288" y="26"/>
                    <a:pt x="288" y="27"/>
                    <a:pt x="289" y="27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7" y="35"/>
                    <a:pt x="287" y="35"/>
                    <a:pt x="287" y="35"/>
                  </a:cubicBezTo>
                  <a:cubicBezTo>
                    <a:pt x="286" y="35"/>
                    <a:pt x="286" y="35"/>
                    <a:pt x="285" y="35"/>
                  </a:cubicBezTo>
                  <a:cubicBezTo>
                    <a:pt x="285" y="17"/>
                    <a:pt x="285" y="17"/>
                    <a:pt x="285" y="17"/>
                  </a:cubicBezTo>
                  <a:close/>
                  <a:moveTo>
                    <a:pt x="289" y="780"/>
                  </a:moveTo>
                  <a:cubicBezTo>
                    <a:pt x="288" y="780"/>
                    <a:pt x="288" y="780"/>
                    <a:pt x="288" y="780"/>
                  </a:cubicBezTo>
                  <a:cubicBezTo>
                    <a:pt x="287" y="779"/>
                    <a:pt x="286" y="779"/>
                    <a:pt x="285" y="778"/>
                  </a:cubicBezTo>
                  <a:cubicBezTo>
                    <a:pt x="285" y="767"/>
                    <a:pt x="285" y="767"/>
                    <a:pt x="285" y="767"/>
                  </a:cubicBezTo>
                  <a:cubicBezTo>
                    <a:pt x="286" y="768"/>
                    <a:pt x="287" y="769"/>
                    <a:pt x="289" y="770"/>
                  </a:cubicBezTo>
                  <a:cubicBezTo>
                    <a:pt x="289" y="780"/>
                    <a:pt x="289" y="780"/>
                    <a:pt x="289" y="780"/>
                  </a:cubicBezTo>
                  <a:close/>
                  <a:moveTo>
                    <a:pt x="289" y="55"/>
                  </a:moveTo>
                  <a:cubicBezTo>
                    <a:pt x="289" y="63"/>
                    <a:pt x="289" y="63"/>
                    <a:pt x="289" y="63"/>
                  </a:cubicBezTo>
                  <a:cubicBezTo>
                    <a:pt x="285" y="64"/>
                    <a:pt x="285" y="64"/>
                    <a:pt x="285" y="64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5"/>
                    <a:pt x="287" y="55"/>
                    <a:pt x="289" y="55"/>
                  </a:cubicBezTo>
                  <a:close/>
                  <a:moveTo>
                    <a:pt x="289" y="103"/>
                  </a:moveTo>
                  <a:cubicBezTo>
                    <a:pt x="289" y="122"/>
                    <a:pt x="289" y="122"/>
                    <a:pt x="289" y="122"/>
                  </a:cubicBezTo>
                  <a:cubicBezTo>
                    <a:pt x="287" y="123"/>
                    <a:pt x="286" y="124"/>
                    <a:pt x="285" y="124"/>
                  </a:cubicBezTo>
                  <a:cubicBezTo>
                    <a:pt x="285" y="105"/>
                    <a:pt x="285" y="105"/>
                    <a:pt x="285" y="105"/>
                  </a:cubicBezTo>
                  <a:cubicBezTo>
                    <a:pt x="286" y="104"/>
                    <a:pt x="287" y="103"/>
                    <a:pt x="289" y="103"/>
                  </a:cubicBezTo>
                  <a:close/>
                  <a:moveTo>
                    <a:pt x="289" y="145"/>
                  </a:moveTo>
                  <a:cubicBezTo>
                    <a:pt x="289" y="165"/>
                    <a:pt x="289" y="165"/>
                    <a:pt x="289" y="165"/>
                  </a:cubicBezTo>
                  <a:cubicBezTo>
                    <a:pt x="287" y="165"/>
                    <a:pt x="286" y="165"/>
                    <a:pt x="285" y="165"/>
                  </a:cubicBezTo>
                  <a:cubicBezTo>
                    <a:pt x="285" y="147"/>
                    <a:pt x="285" y="147"/>
                    <a:pt x="285" y="147"/>
                  </a:cubicBezTo>
                  <a:cubicBezTo>
                    <a:pt x="287" y="146"/>
                    <a:pt x="287" y="146"/>
                    <a:pt x="289" y="145"/>
                  </a:cubicBezTo>
                  <a:close/>
                  <a:moveTo>
                    <a:pt x="289" y="190"/>
                  </a:moveTo>
                  <a:cubicBezTo>
                    <a:pt x="289" y="199"/>
                    <a:pt x="289" y="199"/>
                    <a:pt x="289" y="199"/>
                  </a:cubicBezTo>
                  <a:cubicBezTo>
                    <a:pt x="287" y="199"/>
                    <a:pt x="287" y="199"/>
                    <a:pt x="285" y="199"/>
                  </a:cubicBezTo>
                  <a:cubicBezTo>
                    <a:pt x="285" y="191"/>
                    <a:pt x="285" y="191"/>
                    <a:pt x="285" y="191"/>
                  </a:cubicBezTo>
                  <a:cubicBezTo>
                    <a:pt x="286" y="190"/>
                    <a:pt x="287" y="190"/>
                    <a:pt x="289" y="190"/>
                  </a:cubicBezTo>
                  <a:close/>
                  <a:moveTo>
                    <a:pt x="289" y="210"/>
                  </a:moveTo>
                  <a:cubicBezTo>
                    <a:pt x="289" y="222"/>
                    <a:pt x="289" y="222"/>
                    <a:pt x="289" y="222"/>
                  </a:cubicBezTo>
                  <a:cubicBezTo>
                    <a:pt x="288" y="222"/>
                    <a:pt x="287" y="223"/>
                    <a:pt x="287" y="223"/>
                  </a:cubicBezTo>
                  <a:cubicBezTo>
                    <a:pt x="286" y="224"/>
                    <a:pt x="286" y="224"/>
                    <a:pt x="285" y="224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6" y="218"/>
                    <a:pt x="287" y="217"/>
                    <a:pt x="288" y="216"/>
                  </a:cubicBezTo>
                  <a:cubicBezTo>
                    <a:pt x="285" y="215"/>
                    <a:pt x="285" y="215"/>
                    <a:pt x="285" y="215"/>
                  </a:cubicBezTo>
                  <a:cubicBezTo>
                    <a:pt x="285" y="208"/>
                    <a:pt x="285" y="208"/>
                    <a:pt x="285" y="208"/>
                  </a:cubicBezTo>
                  <a:cubicBezTo>
                    <a:pt x="289" y="210"/>
                    <a:pt x="289" y="210"/>
                    <a:pt x="289" y="210"/>
                  </a:cubicBezTo>
                  <a:close/>
                  <a:moveTo>
                    <a:pt x="289" y="276"/>
                  </a:moveTo>
                  <a:cubicBezTo>
                    <a:pt x="289" y="281"/>
                    <a:pt x="289" y="281"/>
                    <a:pt x="289" y="281"/>
                  </a:cubicBezTo>
                  <a:cubicBezTo>
                    <a:pt x="288" y="280"/>
                    <a:pt x="287" y="280"/>
                    <a:pt x="285" y="279"/>
                  </a:cubicBezTo>
                  <a:cubicBezTo>
                    <a:pt x="285" y="279"/>
                    <a:pt x="285" y="279"/>
                    <a:pt x="285" y="279"/>
                  </a:cubicBezTo>
                  <a:cubicBezTo>
                    <a:pt x="285" y="273"/>
                    <a:pt x="285" y="273"/>
                    <a:pt x="285" y="273"/>
                  </a:cubicBezTo>
                  <a:cubicBezTo>
                    <a:pt x="289" y="276"/>
                    <a:pt x="289" y="276"/>
                    <a:pt x="289" y="276"/>
                  </a:cubicBezTo>
                  <a:close/>
                  <a:moveTo>
                    <a:pt x="289" y="290"/>
                  </a:moveTo>
                  <a:cubicBezTo>
                    <a:pt x="289" y="297"/>
                    <a:pt x="289" y="297"/>
                    <a:pt x="289" y="297"/>
                  </a:cubicBezTo>
                  <a:cubicBezTo>
                    <a:pt x="287" y="300"/>
                    <a:pt x="287" y="303"/>
                    <a:pt x="289" y="306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7" y="311"/>
                    <a:pt x="286" y="310"/>
                    <a:pt x="285" y="310"/>
                  </a:cubicBezTo>
                  <a:cubicBezTo>
                    <a:pt x="285" y="310"/>
                    <a:pt x="285" y="310"/>
                    <a:pt x="285" y="310"/>
                  </a:cubicBezTo>
                  <a:cubicBezTo>
                    <a:pt x="285" y="296"/>
                    <a:pt x="285" y="296"/>
                    <a:pt x="285" y="296"/>
                  </a:cubicBezTo>
                  <a:cubicBezTo>
                    <a:pt x="287" y="294"/>
                    <a:pt x="288" y="292"/>
                    <a:pt x="289" y="290"/>
                  </a:cubicBezTo>
                  <a:close/>
                  <a:moveTo>
                    <a:pt x="289" y="325"/>
                  </a:moveTo>
                  <a:cubicBezTo>
                    <a:pt x="289" y="348"/>
                    <a:pt x="289" y="348"/>
                    <a:pt x="289" y="348"/>
                  </a:cubicBezTo>
                  <a:cubicBezTo>
                    <a:pt x="287" y="349"/>
                    <a:pt x="287" y="349"/>
                    <a:pt x="285" y="350"/>
                  </a:cubicBezTo>
                  <a:cubicBezTo>
                    <a:pt x="285" y="338"/>
                    <a:pt x="285" y="338"/>
                    <a:pt x="285" y="338"/>
                  </a:cubicBezTo>
                  <a:cubicBezTo>
                    <a:pt x="286" y="336"/>
                    <a:pt x="286" y="334"/>
                    <a:pt x="286" y="332"/>
                  </a:cubicBezTo>
                  <a:cubicBezTo>
                    <a:pt x="285" y="332"/>
                    <a:pt x="285" y="332"/>
                    <a:pt x="285" y="33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7" y="322"/>
                    <a:pt x="287" y="323"/>
                    <a:pt x="289" y="325"/>
                  </a:cubicBezTo>
                  <a:close/>
                  <a:moveTo>
                    <a:pt x="289" y="387"/>
                  </a:moveTo>
                  <a:cubicBezTo>
                    <a:pt x="289" y="393"/>
                    <a:pt x="289" y="393"/>
                    <a:pt x="289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5" y="389"/>
                    <a:pt x="285" y="389"/>
                    <a:pt x="285" y="389"/>
                  </a:cubicBezTo>
                  <a:cubicBezTo>
                    <a:pt x="288" y="389"/>
                    <a:pt x="288" y="389"/>
                    <a:pt x="288" y="389"/>
                  </a:cubicBezTo>
                  <a:cubicBezTo>
                    <a:pt x="288" y="389"/>
                    <a:pt x="288" y="388"/>
                    <a:pt x="289" y="387"/>
                  </a:cubicBezTo>
                  <a:close/>
                  <a:moveTo>
                    <a:pt x="289" y="410"/>
                  </a:moveTo>
                  <a:cubicBezTo>
                    <a:pt x="289" y="414"/>
                    <a:pt x="289" y="414"/>
                    <a:pt x="289" y="414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9" y="410"/>
                    <a:pt x="289" y="410"/>
                    <a:pt x="289" y="410"/>
                  </a:cubicBezTo>
                  <a:close/>
                  <a:moveTo>
                    <a:pt x="289" y="447"/>
                  </a:moveTo>
                  <a:cubicBezTo>
                    <a:pt x="289" y="468"/>
                    <a:pt x="289" y="468"/>
                    <a:pt x="289" y="468"/>
                  </a:cubicBezTo>
                  <a:cubicBezTo>
                    <a:pt x="287" y="467"/>
                    <a:pt x="287" y="466"/>
                    <a:pt x="285" y="465"/>
                  </a:cubicBezTo>
                  <a:cubicBezTo>
                    <a:pt x="285" y="448"/>
                    <a:pt x="285" y="448"/>
                    <a:pt x="285" y="448"/>
                  </a:cubicBezTo>
                  <a:cubicBezTo>
                    <a:pt x="287" y="448"/>
                    <a:pt x="287" y="447"/>
                    <a:pt x="289" y="447"/>
                  </a:cubicBezTo>
                  <a:close/>
                  <a:moveTo>
                    <a:pt x="289" y="492"/>
                  </a:moveTo>
                  <a:cubicBezTo>
                    <a:pt x="289" y="500"/>
                    <a:pt x="289" y="500"/>
                    <a:pt x="289" y="500"/>
                  </a:cubicBezTo>
                  <a:cubicBezTo>
                    <a:pt x="287" y="499"/>
                    <a:pt x="286" y="499"/>
                    <a:pt x="285" y="500"/>
                  </a:cubicBezTo>
                  <a:cubicBezTo>
                    <a:pt x="285" y="497"/>
                    <a:pt x="285" y="497"/>
                    <a:pt x="285" y="497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5"/>
                    <a:pt x="288" y="493"/>
                    <a:pt x="289" y="492"/>
                  </a:cubicBezTo>
                  <a:close/>
                  <a:moveTo>
                    <a:pt x="289" y="507"/>
                  </a:moveTo>
                  <a:cubicBezTo>
                    <a:pt x="289" y="512"/>
                    <a:pt x="289" y="512"/>
                    <a:pt x="289" y="512"/>
                  </a:cubicBezTo>
                  <a:cubicBezTo>
                    <a:pt x="287" y="511"/>
                    <a:pt x="286" y="510"/>
                    <a:pt x="285" y="510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9" y="507"/>
                    <a:pt x="289" y="507"/>
                    <a:pt x="289" y="507"/>
                  </a:cubicBezTo>
                  <a:close/>
                  <a:moveTo>
                    <a:pt x="289" y="520"/>
                  </a:moveTo>
                  <a:cubicBezTo>
                    <a:pt x="289" y="527"/>
                    <a:pt x="289" y="527"/>
                    <a:pt x="289" y="527"/>
                  </a:cubicBezTo>
                  <a:cubicBezTo>
                    <a:pt x="285" y="530"/>
                    <a:pt x="285" y="530"/>
                    <a:pt x="285" y="530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0"/>
                    <a:pt x="285" y="520"/>
                    <a:pt x="285" y="520"/>
                  </a:cubicBezTo>
                  <a:cubicBezTo>
                    <a:pt x="287" y="520"/>
                    <a:pt x="288" y="520"/>
                    <a:pt x="289" y="520"/>
                  </a:cubicBezTo>
                  <a:close/>
                  <a:moveTo>
                    <a:pt x="289" y="582"/>
                  </a:moveTo>
                  <a:cubicBezTo>
                    <a:pt x="289" y="614"/>
                    <a:pt x="289" y="614"/>
                    <a:pt x="289" y="614"/>
                  </a:cubicBezTo>
                  <a:cubicBezTo>
                    <a:pt x="287" y="613"/>
                    <a:pt x="286" y="613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580"/>
                    <a:pt x="285" y="580"/>
                    <a:pt x="285" y="580"/>
                  </a:cubicBezTo>
                  <a:cubicBezTo>
                    <a:pt x="286" y="581"/>
                    <a:pt x="287" y="581"/>
                    <a:pt x="289" y="582"/>
                  </a:cubicBezTo>
                  <a:close/>
                  <a:moveTo>
                    <a:pt x="289" y="666"/>
                  </a:moveTo>
                  <a:cubicBezTo>
                    <a:pt x="289" y="679"/>
                    <a:pt x="289" y="679"/>
                    <a:pt x="289" y="679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65"/>
                    <a:pt x="285" y="665"/>
                    <a:pt x="285" y="665"/>
                  </a:cubicBezTo>
                  <a:cubicBezTo>
                    <a:pt x="289" y="666"/>
                    <a:pt x="289" y="666"/>
                    <a:pt x="289" y="666"/>
                  </a:cubicBezTo>
                  <a:close/>
                  <a:moveTo>
                    <a:pt x="289" y="731"/>
                  </a:moveTo>
                  <a:cubicBezTo>
                    <a:pt x="289" y="741"/>
                    <a:pt x="289" y="741"/>
                    <a:pt x="289" y="741"/>
                  </a:cubicBezTo>
                  <a:cubicBezTo>
                    <a:pt x="287" y="740"/>
                    <a:pt x="287" y="740"/>
                    <a:pt x="285" y="739"/>
                  </a:cubicBezTo>
                  <a:cubicBezTo>
                    <a:pt x="285" y="730"/>
                    <a:pt x="285" y="730"/>
                    <a:pt x="285" y="730"/>
                  </a:cubicBezTo>
                  <a:cubicBezTo>
                    <a:pt x="286" y="731"/>
                    <a:pt x="287" y="731"/>
                    <a:pt x="289" y="731"/>
                  </a:cubicBezTo>
                  <a:close/>
                  <a:moveTo>
                    <a:pt x="285" y="474"/>
                  </a:moveTo>
                  <a:cubicBezTo>
                    <a:pt x="285" y="470"/>
                    <a:pt x="285" y="470"/>
                    <a:pt x="285" y="470"/>
                  </a:cubicBezTo>
                  <a:cubicBezTo>
                    <a:pt x="286" y="471"/>
                    <a:pt x="286" y="472"/>
                    <a:pt x="286" y="474"/>
                  </a:cubicBezTo>
                  <a:lnTo>
                    <a:pt x="285" y="474"/>
                  </a:lnTo>
                  <a:close/>
                  <a:moveTo>
                    <a:pt x="280" y="19"/>
                  </a:moveTo>
                  <a:cubicBezTo>
                    <a:pt x="282" y="18"/>
                    <a:pt x="283" y="18"/>
                    <a:pt x="285" y="17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3" y="33"/>
                    <a:pt x="281" y="33"/>
                    <a:pt x="280" y="32"/>
                  </a:cubicBezTo>
                  <a:cubicBezTo>
                    <a:pt x="280" y="19"/>
                    <a:pt x="280" y="19"/>
                    <a:pt x="280" y="19"/>
                  </a:cubicBezTo>
                  <a:close/>
                  <a:moveTo>
                    <a:pt x="285" y="778"/>
                  </a:moveTo>
                  <a:cubicBezTo>
                    <a:pt x="283" y="777"/>
                    <a:pt x="282" y="777"/>
                    <a:pt x="280" y="776"/>
                  </a:cubicBezTo>
                  <a:cubicBezTo>
                    <a:pt x="280" y="757"/>
                    <a:pt x="280" y="757"/>
                    <a:pt x="280" y="757"/>
                  </a:cubicBezTo>
                  <a:cubicBezTo>
                    <a:pt x="280" y="759"/>
                    <a:pt x="281" y="761"/>
                    <a:pt x="281" y="763"/>
                  </a:cubicBezTo>
                  <a:cubicBezTo>
                    <a:pt x="283" y="764"/>
                    <a:pt x="284" y="766"/>
                    <a:pt x="285" y="767"/>
                  </a:cubicBezTo>
                  <a:cubicBezTo>
                    <a:pt x="285" y="778"/>
                    <a:pt x="285" y="778"/>
                    <a:pt x="285" y="778"/>
                  </a:cubicBezTo>
                  <a:close/>
                  <a:moveTo>
                    <a:pt x="285" y="55"/>
                  </a:moveTo>
                  <a:cubicBezTo>
                    <a:pt x="285" y="64"/>
                    <a:pt x="285" y="64"/>
                    <a:pt x="285" y="64"/>
                  </a:cubicBezTo>
                  <a:cubicBezTo>
                    <a:pt x="283" y="65"/>
                    <a:pt x="282" y="65"/>
                    <a:pt x="280" y="66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81" y="54"/>
                    <a:pt x="282" y="55"/>
                    <a:pt x="283" y="56"/>
                  </a:cubicBezTo>
                  <a:cubicBezTo>
                    <a:pt x="284" y="56"/>
                    <a:pt x="285" y="55"/>
                    <a:pt x="285" y="55"/>
                  </a:cubicBezTo>
                  <a:close/>
                  <a:moveTo>
                    <a:pt x="285" y="105"/>
                  </a:moveTo>
                  <a:cubicBezTo>
                    <a:pt x="285" y="124"/>
                    <a:pt x="285" y="124"/>
                    <a:pt x="285" y="124"/>
                  </a:cubicBezTo>
                  <a:cubicBezTo>
                    <a:pt x="283" y="126"/>
                    <a:pt x="282" y="127"/>
                    <a:pt x="280" y="12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2" y="106"/>
                    <a:pt x="283" y="105"/>
                    <a:pt x="285" y="105"/>
                  </a:cubicBezTo>
                  <a:close/>
                  <a:moveTo>
                    <a:pt x="285" y="147"/>
                  </a:moveTo>
                  <a:cubicBezTo>
                    <a:pt x="285" y="165"/>
                    <a:pt x="285" y="165"/>
                    <a:pt x="285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2" y="159"/>
                    <a:pt x="281" y="155"/>
                    <a:pt x="282" y="149"/>
                  </a:cubicBezTo>
                  <a:cubicBezTo>
                    <a:pt x="283" y="148"/>
                    <a:pt x="284" y="147"/>
                    <a:pt x="285" y="147"/>
                  </a:cubicBezTo>
                  <a:close/>
                  <a:moveTo>
                    <a:pt x="285" y="191"/>
                  </a:moveTo>
                  <a:cubicBezTo>
                    <a:pt x="285" y="199"/>
                    <a:pt x="285" y="199"/>
                    <a:pt x="285" y="199"/>
                  </a:cubicBezTo>
                  <a:cubicBezTo>
                    <a:pt x="284" y="200"/>
                    <a:pt x="282" y="200"/>
                    <a:pt x="280" y="201"/>
                  </a:cubicBezTo>
                  <a:cubicBezTo>
                    <a:pt x="280" y="194"/>
                    <a:pt x="280" y="194"/>
                    <a:pt x="280" y="194"/>
                  </a:cubicBezTo>
                  <a:cubicBezTo>
                    <a:pt x="282" y="193"/>
                    <a:pt x="283" y="192"/>
                    <a:pt x="285" y="191"/>
                  </a:cubicBezTo>
                  <a:close/>
                  <a:moveTo>
                    <a:pt x="285" y="208"/>
                  </a:moveTo>
                  <a:cubicBezTo>
                    <a:pt x="285" y="215"/>
                    <a:pt x="285" y="215"/>
                    <a:pt x="285" y="215"/>
                  </a:cubicBezTo>
                  <a:cubicBezTo>
                    <a:pt x="283" y="214"/>
                    <a:pt x="281" y="213"/>
                    <a:pt x="280" y="212"/>
                  </a:cubicBezTo>
                  <a:cubicBezTo>
                    <a:pt x="280" y="205"/>
                    <a:pt x="280" y="205"/>
                    <a:pt x="280" y="205"/>
                  </a:cubicBezTo>
                  <a:cubicBezTo>
                    <a:pt x="282" y="206"/>
                    <a:pt x="283" y="207"/>
                    <a:pt x="285" y="208"/>
                  </a:cubicBezTo>
                  <a:close/>
                  <a:moveTo>
                    <a:pt x="285" y="218"/>
                  </a:moveTo>
                  <a:cubicBezTo>
                    <a:pt x="285" y="224"/>
                    <a:pt x="285" y="224"/>
                    <a:pt x="285" y="224"/>
                  </a:cubicBezTo>
                  <a:cubicBezTo>
                    <a:pt x="284" y="225"/>
                    <a:pt x="282" y="226"/>
                    <a:pt x="280" y="227"/>
                  </a:cubicBezTo>
                  <a:cubicBezTo>
                    <a:pt x="280" y="221"/>
                    <a:pt x="280" y="221"/>
                    <a:pt x="280" y="221"/>
                  </a:cubicBezTo>
                  <a:cubicBezTo>
                    <a:pt x="282" y="220"/>
                    <a:pt x="284" y="219"/>
                    <a:pt x="285" y="218"/>
                  </a:cubicBezTo>
                  <a:close/>
                  <a:moveTo>
                    <a:pt x="285" y="273"/>
                  </a:moveTo>
                  <a:cubicBezTo>
                    <a:pt x="285" y="279"/>
                    <a:pt x="285" y="279"/>
                    <a:pt x="285" y="279"/>
                  </a:cubicBezTo>
                  <a:cubicBezTo>
                    <a:pt x="284" y="283"/>
                    <a:pt x="282" y="286"/>
                    <a:pt x="280" y="289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281" y="279"/>
                    <a:pt x="281" y="276"/>
                    <a:pt x="280" y="273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5" y="273"/>
                    <a:pt x="285" y="273"/>
                    <a:pt x="285" y="273"/>
                  </a:cubicBezTo>
                  <a:close/>
                  <a:moveTo>
                    <a:pt x="285" y="296"/>
                  </a:moveTo>
                  <a:cubicBezTo>
                    <a:pt x="285" y="310"/>
                    <a:pt x="285" y="310"/>
                    <a:pt x="285" y="310"/>
                  </a:cubicBezTo>
                  <a:cubicBezTo>
                    <a:pt x="284" y="307"/>
                    <a:pt x="282" y="305"/>
                    <a:pt x="280" y="302"/>
                  </a:cubicBezTo>
                  <a:cubicBezTo>
                    <a:pt x="280" y="298"/>
                    <a:pt x="280" y="298"/>
                    <a:pt x="280" y="298"/>
                  </a:cubicBezTo>
                  <a:cubicBezTo>
                    <a:pt x="281" y="298"/>
                    <a:pt x="281" y="300"/>
                    <a:pt x="282" y="300"/>
                  </a:cubicBezTo>
                  <a:cubicBezTo>
                    <a:pt x="283" y="299"/>
                    <a:pt x="284" y="298"/>
                    <a:pt x="285" y="296"/>
                  </a:cubicBezTo>
                  <a:close/>
                  <a:moveTo>
                    <a:pt x="285" y="320"/>
                  </a:moveTo>
                  <a:cubicBezTo>
                    <a:pt x="285" y="332"/>
                    <a:pt x="285" y="332"/>
                    <a:pt x="285" y="332"/>
                  </a:cubicBezTo>
                  <a:cubicBezTo>
                    <a:pt x="283" y="332"/>
                    <a:pt x="282" y="331"/>
                    <a:pt x="280" y="331"/>
                  </a:cubicBezTo>
                  <a:cubicBezTo>
                    <a:pt x="280" y="321"/>
                    <a:pt x="280" y="321"/>
                    <a:pt x="280" y="321"/>
                  </a:cubicBezTo>
                  <a:cubicBezTo>
                    <a:pt x="281" y="320"/>
                    <a:pt x="283" y="320"/>
                    <a:pt x="285" y="320"/>
                  </a:cubicBezTo>
                  <a:close/>
                  <a:moveTo>
                    <a:pt x="285" y="338"/>
                  </a:moveTo>
                  <a:cubicBezTo>
                    <a:pt x="285" y="350"/>
                    <a:pt x="285" y="350"/>
                    <a:pt x="285" y="350"/>
                  </a:cubicBezTo>
                  <a:cubicBezTo>
                    <a:pt x="284" y="351"/>
                    <a:pt x="282" y="352"/>
                    <a:pt x="280" y="353"/>
                  </a:cubicBezTo>
                  <a:cubicBezTo>
                    <a:pt x="280" y="344"/>
                    <a:pt x="280" y="344"/>
                    <a:pt x="280" y="344"/>
                  </a:cubicBezTo>
                  <a:cubicBezTo>
                    <a:pt x="281" y="343"/>
                    <a:pt x="282" y="343"/>
                    <a:pt x="283" y="343"/>
                  </a:cubicBezTo>
                  <a:cubicBezTo>
                    <a:pt x="284" y="341"/>
                    <a:pt x="285" y="339"/>
                    <a:pt x="285" y="338"/>
                  </a:cubicBezTo>
                  <a:close/>
                  <a:moveTo>
                    <a:pt x="285" y="389"/>
                  </a:moveTo>
                  <a:cubicBezTo>
                    <a:pt x="285" y="393"/>
                    <a:pt x="285" y="393"/>
                    <a:pt x="285" y="393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0"/>
                    <a:pt x="280" y="410"/>
                    <a:pt x="280" y="410"/>
                  </a:cubicBezTo>
                  <a:cubicBezTo>
                    <a:pt x="280" y="410"/>
                    <a:pt x="281" y="410"/>
                    <a:pt x="281" y="410"/>
                  </a:cubicBezTo>
                  <a:cubicBezTo>
                    <a:pt x="281" y="407"/>
                    <a:pt x="280" y="405"/>
                    <a:pt x="280" y="403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5" y="389"/>
                    <a:pt x="285" y="389"/>
                    <a:pt x="285" y="389"/>
                  </a:cubicBezTo>
                  <a:close/>
                  <a:moveTo>
                    <a:pt x="285" y="448"/>
                  </a:moveTo>
                  <a:cubicBezTo>
                    <a:pt x="285" y="465"/>
                    <a:pt x="285" y="465"/>
                    <a:pt x="285" y="465"/>
                  </a:cubicBezTo>
                  <a:cubicBezTo>
                    <a:pt x="285" y="465"/>
                    <a:pt x="284" y="465"/>
                    <a:pt x="283" y="465"/>
                  </a:cubicBezTo>
                  <a:cubicBezTo>
                    <a:pt x="284" y="467"/>
                    <a:pt x="285" y="469"/>
                    <a:pt x="285" y="470"/>
                  </a:cubicBezTo>
                  <a:cubicBezTo>
                    <a:pt x="285" y="474"/>
                    <a:pt x="285" y="474"/>
                    <a:pt x="285" y="474"/>
                  </a:cubicBezTo>
                  <a:cubicBezTo>
                    <a:pt x="285" y="474"/>
                    <a:pt x="284" y="474"/>
                    <a:pt x="283" y="475"/>
                  </a:cubicBezTo>
                  <a:cubicBezTo>
                    <a:pt x="283" y="475"/>
                    <a:pt x="283" y="476"/>
                    <a:pt x="283" y="477"/>
                  </a:cubicBezTo>
                  <a:cubicBezTo>
                    <a:pt x="282" y="477"/>
                    <a:pt x="281" y="477"/>
                    <a:pt x="281" y="477"/>
                  </a:cubicBezTo>
                  <a:cubicBezTo>
                    <a:pt x="281" y="478"/>
                    <a:pt x="281" y="478"/>
                    <a:pt x="281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80" y="447"/>
                    <a:pt x="280" y="447"/>
                    <a:pt x="280" y="447"/>
                  </a:cubicBezTo>
                  <a:cubicBezTo>
                    <a:pt x="281" y="448"/>
                    <a:pt x="282" y="449"/>
                    <a:pt x="284" y="449"/>
                  </a:cubicBezTo>
                  <a:cubicBezTo>
                    <a:pt x="285" y="449"/>
                    <a:pt x="285" y="449"/>
                    <a:pt x="285" y="448"/>
                  </a:cubicBezTo>
                  <a:close/>
                  <a:moveTo>
                    <a:pt x="285" y="497"/>
                  </a:moveTo>
                  <a:cubicBezTo>
                    <a:pt x="285" y="500"/>
                    <a:pt x="285" y="500"/>
                    <a:pt x="285" y="500"/>
                  </a:cubicBezTo>
                  <a:cubicBezTo>
                    <a:pt x="284" y="501"/>
                    <a:pt x="284" y="502"/>
                    <a:pt x="284" y="504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5" y="510"/>
                    <a:pt x="285" y="510"/>
                    <a:pt x="285" y="510"/>
                  </a:cubicBezTo>
                  <a:cubicBezTo>
                    <a:pt x="283" y="509"/>
                    <a:pt x="282" y="508"/>
                    <a:pt x="280" y="508"/>
                  </a:cubicBezTo>
                  <a:cubicBezTo>
                    <a:pt x="280" y="501"/>
                    <a:pt x="280" y="501"/>
                    <a:pt x="280" y="501"/>
                  </a:cubicBezTo>
                  <a:cubicBezTo>
                    <a:pt x="282" y="499"/>
                    <a:pt x="283" y="498"/>
                    <a:pt x="285" y="497"/>
                  </a:cubicBezTo>
                  <a:close/>
                  <a:moveTo>
                    <a:pt x="285" y="520"/>
                  </a:moveTo>
                  <a:cubicBezTo>
                    <a:pt x="285" y="524"/>
                    <a:pt x="285" y="524"/>
                    <a:pt x="285" y="524"/>
                  </a:cubicBezTo>
                  <a:cubicBezTo>
                    <a:pt x="283" y="523"/>
                    <a:pt x="281" y="523"/>
                    <a:pt x="280" y="522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8"/>
                    <a:pt x="282" y="519"/>
                    <a:pt x="284" y="520"/>
                  </a:cubicBezTo>
                  <a:cubicBezTo>
                    <a:pt x="285" y="520"/>
                    <a:pt x="285" y="520"/>
                    <a:pt x="285" y="520"/>
                  </a:cubicBezTo>
                  <a:close/>
                  <a:moveTo>
                    <a:pt x="285" y="524"/>
                  </a:moveTo>
                  <a:cubicBezTo>
                    <a:pt x="285" y="530"/>
                    <a:pt x="285" y="530"/>
                    <a:pt x="285" y="530"/>
                  </a:cubicBezTo>
                  <a:cubicBezTo>
                    <a:pt x="280" y="536"/>
                    <a:pt x="280" y="536"/>
                    <a:pt x="280" y="536"/>
                  </a:cubicBezTo>
                  <a:cubicBezTo>
                    <a:pt x="280" y="529"/>
                    <a:pt x="280" y="529"/>
                    <a:pt x="280" y="529"/>
                  </a:cubicBezTo>
                  <a:cubicBezTo>
                    <a:pt x="281" y="528"/>
                    <a:pt x="283" y="527"/>
                    <a:pt x="285" y="526"/>
                  </a:cubicBezTo>
                  <a:cubicBezTo>
                    <a:pt x="285" y="526"/>
                    <a:pt x="285" y="525"/>
                    <a:pt x="285" y="524"/>
                  </a:cubicBezTo>
                  <a:close/>
                  <a:moveTo>
                    <a:pt x="285" y="580"/>
                  </a:moveTo>
                  <a:cubicBezTo>
                    <a:pt x="285" y="605"/>
                    <a:pt x="285" y="605"/>
                    <a:pt x="285" y="605"/>
                  </a:cubicBezTo>
                  <a:cubicBezTo>
                    <a:pt x="284" y="593"/>
                    <a:pt x="286" y="588"/>
                    <a:pt x="280" y="583"/>
                  </a:cubicBezTo>
                  <a:cubicBezTo>
                    <a:pt x="280" y="577"/>
                    <a:pt x="280" y="577"/>
                    <a:pt x="280" y="577"/>
                  </a:cubicBezTo>
                  <a:cubicBezTo>
                    <a:pt x="282" y="578"/>
                    <a:pt x="283" y="579"/>
                    <a:pt x="285" y="580"/>
                  </a:cubicBezTo>
                  <a:close/>
                  <a:moveTo>
                    <a:pt x="285" y="605"/>
                  </a:moveTo>
                  <a:cubicBezTo>
                    <a:pt x="283" y="605"/>
                    <a:pt x="283" y="605"/>
                    <a:pt x="283" y="605"/>
                  </a:cubicBezTo>
                  <a:cubicBezTo>
                    <a:pt x="282" y="604"/>
                    <a:pt x="281" y="603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82" y="610"/>
                    <a:pt x="283" y="611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lose/>
                  <a:moveTo>
                    <a:pt x="285" y="665"/>
                  </a:moveTo>
                  <a:cubicBezTo>
                    <a:pt x="285" y="677"/>
                    <a:pt x="285" y="677"/>
                    <a:pt x="285" y="677"/>
                  </a:cubicBezTo>
                  <a:cubicBezTo>
                    <a:pt x="283" y="677"/>
                    <a:pt x="281" y="676"/>
                    <a:pt x="280" y="675"/>
                  </a:cubicBezTo>
                  <a:cubicBezTo>
                    <a:pt x="280" y="663"/>
                    <a:pt x="280" y="663"/>
                    <a:pt x="280" y="663"/>
                  </a:cubicBezTo>
                  <a:cubicBezTo>
                    <a:pt x="285" y="665"/>
                    <a:pt x="285" y="665"/>
                    <a:pt x="285" y="665"/>
                  </a:cubicBezTo>
                  <a:close/>
                  <a:moveTo>
                    <a:pt x="285" y="730"/>
                  </a:moveTo>
                  <a:cubicBezTo>
                    <a:pt x="285" y="739"/>
                    <a:pt x="285" y="739"/>
                    <a:pt x="285" y="739"/>
                  </a:cubicBezTo>
                  <a:cubicBezTo>
                    <a:pt x="284" y="738"/>
                    <a:pt x="282" y="738"/>
                    <a:pt x="280" y="737"/>
                  </a:cubicBezTo>
                  <a:cubicBezTo>
                    <a:pt x="280" y="729"/>
                    <a:pt x="280" y="729"/>
                    <a:pt x="280" y="729"/>
                  </a:cubicBezTo>
                  <a:cubicBezTo>
                    <a:pt x="282" y="730"/>
                    <a:pt x="283" y="730"/>
                    <a:pt x="285" y="730"/>
                  </a:cubicBezTo>
                  <a:close/>
                  <a:moveTo>
                    <a:pt x="280" y="339"/>
                  </a:moveTo>
                  <a:cubicBezTo>
                    <a:pt x="281" y="339"/>
                    <a:pt x="281" y="339"/>
                    <a:pt x="281" y="339"/>
                  </a:cubicBezTo>
                  <a:cubicBezTo>
                    <a:pt x="280" y="339"/>
                    <a:pt x="280" y="338"/>
                    <a:pt x="280" y="338"/>
                  </a:cubicBezTo>
                  <a:lnTo>
                    <a:pt x="280" y="339"/>
                  </a:lnTo>
                  <a:close/>
                  <a:moveTo>
                    <a:pt x="272" y="21"/>
                  </a:moveTo>
                  <a:cubicBezTo>
                    <a:pt x="275" y="20"/>
                    <a:pt x="277" y="20"/>
                    <a:pt x="280" y="19"/>
                  </a:cubicBezTo>
                  <a:cubicBezTo>
                    <a:pt x="280" y="32"/>
                    <a:pt x="280" y="32"/>
                    <a:pt x="280" y="32"/>
                  </a:cubicBezTo>
                  <a:cubicBezTo>
                    <a:pt x="277" y="31"/>
                    <a:pt x="274" y="31"/>
                    <a:pt x="272" y="31"/>
                  </a:cubicBezTo>
                  <a:cubicBezTo>
                    <a:pt x="272" y="21"/>
                    <a:pt x="272" y="21"/>
                    <a:pt x="272" y="21"/>
                  </a:cubicBezTo>
                  <a:close/>
                  <a:moveTo>
                    <a:pt x="280" y="776"/>
                  </a:moveTo>
                  <a:cubicBezTo>
                    <a:pt x="277" y="775"/>
                    <a:pt x="274" y="774"/>
                    <a:pt x="272" y="773"/>
                  </a:cubicBezTo>
                  <a:cubicBezTo>
                    <a:pt x="272" y="727"/>
                    <a:pt x="272" y="727"/>
                    <a:pt x="272" y="727"/>
                  </a:cubicBezTo>
                  <a:cubicBezTo>
                    <a:pt x="274" y="728"/>
                    <a:pt x="274" y="728"/>
                    <a:pt x="274" y="728"/>
                  </a:cubicBezTo>
                  <a:cubicBezTo>
                    <a:pt x="276" y="728"/>
                    <a:pt x="278" y="729"/>
                    <a:pt x="280" y="729"/>
                  </a:cubicBezTo>
                  <a:cubicBezTo>
                    <a:pt x="280" y="737"/>
                    <a:pt x="280" y="737"/>
                    <a:pt x="280" y="737"/>
                  </a:cubicBezTo>
                  <a:cubicBezTo>
                    <a:pt x="278" y="737"/>
                    <a:pt x="277" y="737"/>
                    <a:pt x="275" y="737"/>
                  </a:cubicBezTo>
                  <a:cubicBezTo>
                    <a:pt x="276" y="740"/>
                    <a:pt x="278" y="749"/>
                    <a:pt x="280" y="757"/>
                  </a:cubicBezTo>
                  <a:cubicBezTo>
                    <a:pt x="280" y="776"/>
                    <a:pt x="280" y="776"/>
                    <a:pt x="280" y="776"/>
                  </a:cubicBezTo>
                  <a:close/>
                  <a:moveTo>
                    <a:pt x="280" y="54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277" y="67"/>
                    <a:pt x="274" y="68"/>
                    <a:pt x="272" y="69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4" y="50"/>
                    <a:pt x="277" y="52"/>
                    <a:pt x="280" y="54"/>
                  </a:cubicBezTo>
                  <a:close/>
                  <a:moveTo>
                    <a:pt x="280" y="107"/>
                  </a:moveTo>
                  <a:cubicBezTo>
                    <a:pt x="280" y="127"/>
                    <a:pt x="280" y="127"/>
                    <a:pt x="280" y="127"/>
                  </a:cubicBezTo>
                  <a:cubicBezTo>
                    <a:pt x="277" y="128"/>
                    <a:pt x="274" y="127"/>
                    <a:pt x="272" y="124"/>
                  </a:cubicBezTo>
                  <a:cubicBezTo>
                    <a:pt x="272" y="114"/>
                    <a:pt x="272" y="114"/>
                    <a:pt x="272" y="114"/>
                  </a:cubicBezTo>
                  <a:cubicBezTo>
                    <a:pt x="273" y="111"/>
                    <a:pt x="277" y="109"/>
                    <a:pt x="280" y="107"/>
                  </a:cubicBezTo>
                  <a:close/>
                  <a:moveTo>
                    <a:pt x="280" y="194"/>
                  </a:moveTo>
                  <a:cubicBezTo>
                    <a:pt x="280" y="201"/>
                    <a:pt x="280" y="201"/>
                    <a:pt x="280" y="201"/>
                  </a:cubicBezTo>
                  <a:cubicBezTo>
                    <a:pt x="279" y="202"/>
                    <a:pt x="277" y="202"/>
                    <a:pt x="276" y="203"/>
                  </a:cubicBezTo>
                  <a:cubicBezTo>
                    <a:pt x="277" y="204"/>
                    <a:pt x="279" y="205"/>
                    <a:pt x="280" y="205"/>
                  </a:cubicBezTo>
                  <a:cubicBezTo>
                    <a:pt x="280" y="212"/>
                    <a:pt x="280" y="212"/>
                    <a:pt x="280" y="212"/>
                  </a:cubicBezTo>
                  <a:cubicBezTo>
                    <a:pt x="277" y="211"/>
                    <a:pt x="274" y="209"/>
                    <a:pt x="272" y="209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74" y="198"/>
                    <a:pt x="277" y="196"/>
                    <a:pt x="280" y="194"/>
                  </a:cubicBezTo>
                  <a:close/>
                  <a:moveTo>
                    <a:pt x="280" y="221"/>
                  </a:moveTo>
                  <a:cubicBezTo>
                    <a:pt x="280" y="227"/>
                    <a:pt x="280" y="227"/>
                    <a:pt x="280" y="227"/>
                  </a:cubicBezTo>
                  <a:cubicBezTo>
                    <a:pt x="277" y="228"/>
                    <a:pt x="274" y="230"/>
                    <a:pt x="272" y="232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6"/>
                    <a:pt x="272" y="226"/>
                    <a:pt x="272" y="226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7" y="221"/>
                    <a:pt x="278" y="221"/>
                    <a:pt x="280" y="221"/>
                  </a:cubicBezTo>
                  <a:close/>
                  <a:moveTo>
                    <a:pt x="280" y="267"/>
                  </a:moveTo>
                  <a:cubicBezTo>
                    <a:pt x="280" y="273"/>
                    <a:pt x="280" y="273"/>
                    <a:pt x="280" y="273"/>
                  </a:cubicBezTo>
                  <a:cubicBezTo>
                    <a:pt x="279" y="272"/>
                    <a:pt x="279" y="271"/>
                    <a:pt x="278" y="270"/>
                  </a:cubicBezTo>
                  <a:cubicBezTo>
                    <a:pt x="276" y="273"/>
                    <a:pt x="273" y="276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ubicBezTo>
                    <a:pt x="272" y="268"/>
                    <a:pt x="272" y="266"/>
                    <a:pt x="272" y="264"/>
                  </a:cubicBezTo>
                  <a:cubicBezTo>
                    <a:pt x="272" y="260"/>
                    <a:pt x="272" y="260"/>
                    <a:pt x="272" y="260"/>
                  </a:cubicBezTo>
                  <a:cubicBezTo>
                    <a:pt x="274" y="263"/>
                    <a:pt x="277" y="265"/>
                    <a:pt x="280" y="267"/>
                  </a:cubicBezTo>
                  <a:close/>
                  <a:moveTo>
                    <a:pt x="280" y="281"/>
                  </a:moveTo>
                  <a:cubicBezTo>
                    <a:pt x="280" y="289"/>
                    <a:pt x="280" y="289"/>
                    <a:pt x="280" y="289"/>
                  </a:cubicBezTo>
                  <a:cubicBezTo>
                    <a:pt x="279" y="291"/>
                    <a:pt x="278" y="293"/>
                    <a:pt x="278" y="295"/>
                  </a:cubicBezTo>
                  <a:cubicBezTo>
                    <a:pt x="279" y="296"/>
                    <a:pt x="279" y="297"/>
                    <a:pt x="280" y="298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7" y="300"/>
                    <a:pt x="275" y="297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72" y="290"/>
                    <a:pt x="272" y="291"/>
                    <a:pt x="272" y="291"/>
                  </a:cubicBezTo>
                  <a:cubicBezTo>
                    <a:pt x="275" y="287"/>
                    <a:pt x="278" y="284"/>
                    <a:pt x="280" y="281"/>
                  </a:cubicBezTo>
                  <a:close/>
                  <a:moveTo>
                    <a:pt x="280" y="321"/>
                  </a:moveTo>
                  <a:cubicBezTo>
                    <a:pt x="280" y="331"/>
                    <a:pt x="280" y="331"/>
                    <a:pt x="280" y="331"/>
                  </a:cubicBezTo>
                  <a:cubicBezTo>
                    <a:pt x="278" y="331"/>
                    <a:pt x="278" y="331"/>
                    <a:pt x="278" y="331"/>
                  </a:cubicBezTo>
                  <a:cubicBezTo>
                    <a:pt x="277" y="328"/>
                    <a:pt x="277" y="326"/>
                    <a:pt x="277" y="322"/>
                  </a:cubicBezTo>
                  <a:cubicBezTo>
                    <a:pt x="278" y="322"/>
                    <a:pt x="279" y="321"/>
                    <a:pt x="280" y="321"/>
                  </a:cubicBezTo>
                  <a:close/>
                  <a:moveTo>
                    <a:pt x="280" y="338"/>
                  </a:moveTo>
                  <a:cubicBezTo>
                    <a:pt x="280" y="339"/>
                    <a:pt x="280" y="339"/>
                    <a:pt x="280" y="339"/>
                  </a:cubicBezTo>
                  <a:cubicBezTo>
                    <a:pt x="278" y="339"/>
                    <a:pt x="278" y="339"/>
                    <a:pt x="278" y="339"/>
                  </a:cubicBezTo>
                  <a:cubicBezTo>
                    <a:pt x="278" y="341"/>
                    <a:pt x="277" y="342"/>
                    <a:pt x="277" y="344"/>
                  </a:cubicBezTo>
                  <a:cubicBezTo>
                    <a:pt x="278" y="344"/>
                    <a:pt x="279" y="344"/>
                    <a:pt x="280" y="344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77" y="353"/>
                    <a:pt x="275" y="354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ubicBezTo>
                    <a:pt x="273" y="336"/>
                    <a:pt x="275" y="335"/>
                    <a:pt x="278" y="335"/>
                  </a:cubicBezTo>
                  <a:cubicBezTo>
                    <a:pt x="279" y="336"/>
                    <a:pt x="279" y="337"/>
                    <a:pt x="280" y="338"/>
                  </a:cubicBezTo>
                  <a:close/>
                  <a:moveTo>
                    <a:pt x="280" y="389"/>
                  </a:moveTo>
                  <a:cubicBezTo>
                    <a:pt x="280" y="403"/>
                    <a:pt x="280" y="403"/>
                    <a:pt x="280" y="403"/>
                  </a:cubicBezTo>
                  <a:cubicBezTo>
                    <a:pt x="279" y="399"/>
                    <a:pt x="278" y="398"/>
                    <a:pt x="276" y="394"/>
                  </a:cubicBezTo>
                  <a:cubicBezTo>
                    <a:pt x="272" y="394"/>
                    <a:pt x="272" y="394"/>
                    <a:pt x="272" y="394"/>
                  </a:cubicBezTo>
                  <a:cubicBezTo>
                    <a:pt x="272" y="390"/>
                    <a:pt x="272" y="390"/>
                    <a:pt x="272" y="390"/>
                  </a:cubicBezTo>
                  <a:cubicBezTo>
                    <a:pt x="280" y="389"/>
                    <a:pt x="280" y="389"/>
                    <a:pt x="280" y="389"/>
                  </a:cubicBezTo>
                  <a:close/>
                  <a:moveTo>
                    <a:pt x="280" y="410"/>
                  </a:moveTo>
                  <a:cubicBezTo>
                    <a:pt x="280" y="414"/>
                    <a:pt x="280" y="414"/>
                    <a:pt x="280" y="414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72" y="406"/>
                    <a:pt x="272" y="406"/>
                    <a:pt x="272" y="406"/>
                  </a:cubicBezTo>
                  <a:cubicBezTo>
                    <a:pt x="272" y="410"/>
                    <a:pt x="272" y="410"/>
                    <a:pt x="272" y="410"/>
                  </a:cubicBezTo>
                  <a:cubicBezTo>
                    <a:pt x="273" y="410"/>
                    <a:pt x="274" y="411"/>
                    <a:pt x="275" y="411"/>
                  </a:cubicBezTo>
                  <a:cubicBezTo>
                    <a:pt x="277" y="411"/>
                    <a:pt x="278" y="410"/>
                    <a:pt x="280" y="410"/>
                  </a:cubicBezTo>
                  <a:close/>
                  <a:moveTo>
                    <a:pt x="280" y="447"/>
                  </a:moveTo>
                  <a:cubicBezTo>
                    <a:pt x="280" y="479"/>
                    <a:pt x="280" y="479"/>
                    <a:pt x="280" y="479"/>
                  </a:cubicBezTo>
                  <a:cubicBezTo>
                    <a:pt x="278" y="479"/>
                    <a:pt x="278" y="479"/>
                    <a:pt x="278" y="479"/>
                  </a:cubicBezTo>
                  <a:cubicBezTo>
                    <a:pt x="277" y="482"/>
                    <a:pt x="275" y="484"/>
                    <a:pt x="274" y="486"/>
                  </a:cubicBezTo>
                  <a:cubicBezTo>
                    <a:pt x="273" y="487"/>
                    <a:pt x="272" y="487"/>
                    <a:pt x="272" y="487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4" y="454"/>
                    <a:pt x="275" y="454"/>
                  </a:cubicBezTo>
                  <a:cubicBezTo>
                    <a:pt x="275" y="454"/>
                    <a:pt x="274" y="453"/>
                    <a:pt x="274" y="452"/>
                  </a:cubicBezTo>
                  <a:cubicBezTo>
                    <a:pt x="273" y="452"/>
                    <a:pt x="272" y="451"/>
                    <a:pt x="272" y="451"/>
                  </a:cubicBezTo>
                  <a:cubicBezTo>
                    <a:pt x="272" y="449"/>
                    <a:pt x="272" y="449"/>
                    <a:pt x="272" y="449"/>
                  </a:cubicBezTo>
                  <a:cubicBezTo>
                    <a:pt x="272" y="449"/>
                    <a:pt x="272" y="448"/>
                    <a:pt x="272" y="447"/>
                  </a:cubicBezTo>
                  <a:cubicBezTo>
                    <a:pt x="276" y="445"/>
                    <a:pt x="277" y="446"/>
                    <a:pt x="280" y="447"/>
                  </a:cubicBezTo>
                  <a:close/>
                  <a:moveTo>
                    <a:pt x="280" y="501"/>
                  </a:moveTo>
                  <a:cubicBezTo>
                    <a:pt x="280" y="508"/>
                    <a:pt x="280" y="508"/>
                    <a:pt x="280" y="508"/>
                  </a:cubicBezTo>
                  <a:cubicBezTo>
                    <a:pt x="277" y="508"/>
                    <a:pt x="275" y="510"/>
                    <a:pt x="274" y="513"/>
                  </a:cubicBezTo>
                  <a:cubicBezTo>
                    <a:pt x="277" y="515"/>
                    <a:pt x="278" y="516"/>
                    <a:pt x="280" y="517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77" y="520"/>
                    <a:pt x="275" y="519"/>
                    <a:pt x="272" y="518"/>
                  </a:cubicBezTo>
                  <a:cubicBezTo>
                    <a:pt x="272" y="509"/>
                    <a:pt x="272" y="509"/>
                    <a:pt x="272" y="509"/>
                  </a:cubicBezTo>
                  <a:cubicBezTo>
                    <a:pt x="276" y="505"/>
                    <a:pt x="278" y="503"/>
                    <a:pt x="280" y="501"/>
                  </a:cubicBezTo>
                  <a:close/>
                  <a:moveTo>
                    <a:pt x="280" y="529"/>
                  </a:moveTo>
                  <a:cubicBezTo>
                    <a:pt x="280" y="536"/>
                    <a:pt x="280" y="536"/>
                    <a:pt x="280" y="536"/>
                  </a:cubicBezTo>
                  <a:cubicBezTo>
                    <a:pt x="272" y="544"/>
                    <a:pt x="272" y="544"/>
                    <a:pt x="272" y="544"/>
                  </a:cubicBezTo>
                  <a:cubicBezTo>
                    <a:pt x="272" y="537"/>
                    <a:pt x="272" y="537"/>
                    <a:pt x="272" y="537"/>
                  </a:cubicBezTo>
                  <a:cubicBezTo>
                    <a:pt x="273" y="537"/>
                    <a:pt x="275" y="536"/>
                    <a:pt x="277" y="534"/>
                  </a:cubicBezTo>
                  <a:cubicBezTo>
                    <a:pt x="275" y="533"/>
                    <a:pt x="273" y="531"/>
                    <a:pt x="272" y="530"/>
                  </a:cubicBezTo>
                  <a:cubicBezTo>
                    <a:pt x="272" y="526"/>
                    <a:pt x="272" y="526"/>
                    <a:pt x="272" y="526"/>
                  </a:cubicBezTo>
                  <a:cubicBezTo>
                    <a:pt x="273" y="527"/>
                    <a:pt x="275" y="529"/>
                    <a:pt x="277" y="530"/>
                  </a:cubicBezTo>
                  <a:cubicBezTo>
                    <a:pt x="278" y="529"/>
                    <a:pt x="279" y="529"/>
                    <a:pt x="280" y="529"/>
                  </a:cubicBezTo>
                  <a:close/>
                  <a:moveTo>
                    <a:pt x="280" y="577"/>
                  </a:moveTo>
                  <a:cubicBezTo>
                    <a:pt x="280" y="583"/>
                    <a:pt x="280" y="583"/>
                    <a:pt x="280" y="583"/>
                  </a:cubicBezTo>
                  <a:cubicBezTo>
                    <a:pt x="279" y="582"/>
                    <a:pt x="277" y="581"/>
                    <a:pt x="275" y="579"/>
                  </a:cubicBezTo>
                  <a:cubicBezTo>
                    <a:pt x="274" y="592"/>
                    <a:pt x="272" y="596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77" y="607"/>
                    <a:pt x="274" y="605"/>
                    <a:pt x="272" y="603"/>
                  </a:cubicBezTo>
                  <a:cubicBezTo>
                    <a:pt x="272" y="572"/>
                    <a:pt x="272" y="572"/>
                    <a:pt x="272" y="572"/>
                  </a:cubicBezTo>
                  <a:cubicBezTo>
                    <a:pt x="272" y="573"/>
                    <a:pt x="272" y="573"/>
                    <a:pt x="272" y="573"/>
                  </a:cubicBezTo>
                  <a:cubicBezTo>
                    <a:pt x="275" y="574"/>
                    <a:pt x="277" y="575"/>
                    <a:pt x="280" y="577"/>
                  </a:cubicBezTo>
                  <a:close/>
                  <a:moveTo>
                    <a:pt x="280" y="663"/>
                  </a:moveTo>
                  <a:cubicBezTo>
                    <a:pt x="280" y="675"/>
                    <a:pt x="280" y="675"/>
                    <a:pt x="280" y="675"/>
                  </a:cubicBezTo>
                  <a:cubicBezTo>
                    <a:pt x="273" y="673"/>
                    <a:pt x="273" y="672"/>
                    <a:pt x="273" y="671"/>
                  </a:cubicBezTo>
                  <a:cubicBezTo>
                    <a:pt x="274" y="668"/>
                    <a:pt x="275" y="665"/>
                    <a:pt x="276" y="662"/>
                  </a:cubicBezTo>
                  <a:cubicBezTo>
                    <a:pt x="280" y="663"/>
                    <a:pt x="280" y="663"/>
                    <a:pt x="280" y="663"/>
                  </a:cubicBezTo>
                  <a:close/>
                  <a:moveTo>
                    <a:pt x="272" y="442"/>
                  </a:moveTo>
                  <a:cubicBezTo>
                    <a:pt x="272" y="435"/>
                    <a:pt x="272" y="435"/>
                    <a:pt x="272" y="435"/>
                  </a:cubicBezTo>
                  <a:cubicBezTo>
                    <a:pt x="272" y="435"/>
                    <a:pt x="272" y="435"/>
                    <a:pt x="273" y="435"/>
                  </a:cubicBezTo>
                  <a:cubicBezTo>
                    <a:pt x="273" y="438"/>
                    <a:pt x="273" y="440"/>
                    <a:pt x="274" y="442"/>
                  </a:cubicBezTo>
                  <a:cubicBezTo>
                    <a:pt x="272" y="442"/>
                    <a:pt x="272" y="442"/>
                    <a:pt x="272" y="442"/>
                  </a:cubicBezTo>
                  <a:close/>
                  <a:moveTo>
                    <a:pt x="272" y="365"/>
                  </a:moveTo>
                  <a:cubicBezTo>
                    <a:pt x="272" y="361"/>
                    <a:pt x="272" y="361"/>
                    <a:pt x="272" y="361"/>
                  </a:cubicBezTo>
                  <a:cubicBezTo>
                    <a:pt x="272" y="362"/>
                    <a:pt x="272" y="363"/>
                    <a:pt x="272" y="365"/>
                  </a:cubicBezTo>
                  <a:cubicBezTo>
                    <a:pt x="272" y="365"/>
                    <a:pt x="272" y="365"/>
                    <a:pt x="272" y="365"/>
                  </a:cubicBezTo>
                  <a:close/>
                  <a:moveTo>
                    <a:pt x="272" y="324"/>
                  </a:move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3" y="317"/>
                  </a:cubicBezTo>
                  <a:cubicBezTo>
                    <a:pt x="273" y="319"/>
                    <a:pt x="272" y="321"/>
                    <a:pt x="272" y="324"/>
                  </a:cubicBezTo>
                  <a:close/>
                  <a:moveTo>
                    <a:pt x="262" y="24"/>
                  </a:moveTo>
                  <a:cubicBezTo>
                    <a:pt x="263" y="23"/>
                    <a:pt x="264" y="23"/>
                    <a:pt x="265" y="22"/>
                  </a:cubicBezTo>
                  <a:cubicBezTo>
                    <a:pt x="268" y="22"/>
                    <a:pt x="270" y="22"/>
                    <a:pt x="272" y="21"/>
                  </a:cubicBezTo>
                  <a:cubicBezTo>
                    <a:pt x="272" y="31"/>
                    <a:pt x="272" y="31"/>
                    <a:pt x="272" y="31"/>
                  </a:cubicBezTo>
                  <a:cubicBezTo>
                    <a:pt x="268" y="31"/>
                    <a:pt x="265" y="31"/>
                    <a:pt x="262" y="33"/>
                  </a:cubicBezTo>
                  <a:cubicBezTo>
                    <a:pt x="262" y="24"/>
                    <a:pt x="262" y="24"/>
                    <a:pt x="262" y="24"/>
                  </a:cubicBezTo>
                  <a:close/>
                  <a:moveTo>
                    <a:pt x="272" y="773"/>
                  </a:moveTo>
                  <a:cubicBezTo>
                    <a:pt x="268" y="772"/>
                    <a:pt x="265" y="772"/>
                    <a:pt x="262" y="770"/>
                  </a:cubicBezTo>
                  <a:cubicBezTo>
                    <a:pt x="262" y="762"/>
                    <a:pt x="262" y="762"/>
                    <a:pt x="262" y="762"/>
                  </a:cubicBezTo>
                  <a:cubicBezTo>
                    <a:pt x="264" y="764"/>
                    <a:pt x="268" y="765"/>
                    <a:pt x="271" y="766"/>
                  </a:cubicBezTo>
                  <a:cubicBezTo>
                    <a:pt x="272" y="764"/>
                    <a:pt x="272" y="764"/>
                    <a:pt x="266" y="737"/>
                  </a:cubicBezTo>
                  <a:cubicBezTo>
                    <a:pt x="265" y="735"/>
                    <a:pt x="263" y="733"/>
                    <a:pt x="262" y="731"/>
                  </a:cubicBezTo>
                  <a:cubicBezTo>
                    <a:pt x="262" y="722"/>
                    <a:pt x="262" y="722"/>
                    <a:pt x="262" y="722"/>
                  </a:cubicBezTo>
                  <a:cubicBezTo>
                    <a:pt x="265" y="723"/>
                    <a:pt x="268" y="725"/>
                    <a:pt x="272" y="727"/>
                  </a:cubicBezTo>
                  <a:cubicBezTo>
                    <a:pt x="272" y="773"/>
                    <a:pt x="272" y="773"/>
                    <a:pt x="272" y="773"/>
                  </a:cubicBezTo>
                  <a:close/>
                  <a:moveTo>
                    <a:pt x="272" y="48"/>
                  </a:moveTo>
                  <a:cubicBezTo>
                    <a:pt x="272" y="69"/>
                    <a:pt x="272" y="69"/>
                    <a:pt x="272" y="69"/>
                  </a:cubicBezTo>
                  <a:cubicBezTo>
                    <a:pt x="269" y="70"/>
                    <a:pt x="267" y="71"/>
                    <a:pt x="264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65"/>
                    <a:pt x="262" y="65"/>
                    <a:pt x="262" y="65"/>
                  </a:cubicBezTo>
                  <a:cubicBezTo>
                    <a:pt x="265" y="64"/>
                    <a:pt x="268" y="63"/>
                    <a:pt x="271" y="62"/>
                  </a:cubicBezTo>
                  <a:cubicBezTo>
                    <a:pt x="271" y="61"/>
                    <a:pt x="270" y="60"/>
                    <a:pt x="270" y="59"/>
                  </a:cubicBezTo>
                  <a:cubicBezTo>
                    <a:pt x="268" y="56"/>
                    <a:pt x="265" y="54"/>
                    <a:pt x="262" y="52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5" y="43"/>
                    <a:pt x="268" y="45"/>
                    <a:pt x="272" y="48"/>
                  </a:cubicBezTo>
                  <a:close/>
                  <a:moveTo>
                    <a:pt x="272" y="11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271" y="124"/>
                    <a:pt x="270" y="123"/>
                    <a:pt x="270" y="122"/>
                  </a:cubicBezTo>
                  <a:cubicBezTo>
                    <a:pt x="270" y="119"/>
                    <a:pt x="270" y="116"/>
                    <a:pt x="272" y="114"/>
                  </a:cubicBezTo>
                  <a:close/>
                  <a:moveTo>
                    <a:pt x="272" y="201"/>
                  </a:moveTo>
                  <a:cubicBezTo>
                    <a:pt x="272" y="209"/>
                    <a:pt x="272" y="209"/>
                    <a:pt x="272" y="209"/>
                  </a:cubicBezTo>
                  <a:cubicBezTo>
                    <a:pt x="269" y="209"/>
                    <a:pt x="266" y="210"/>
                    <a:pt x="262" y="213"/>
                  </a:cubicBezTo>
                  <a:cubicBezTo>
                    <a:pt x="262" y="207"/>
                    <a:pt x="262" y="207"/>
                    <a:pt x="262" y="207"/>
                  </a:cubicBezTo>
                  <a:cubicBezTo>
                    <a:pt x="264" y="205"/>
                    <a:pt x="267" y="203"/>
                    <a:pt x="270" y="202"/>
                  </a:cubicBezTo>
                  <a:cubicBezTo>
                    <a:pt x="270" y="202"/>
                    <a:pt x="271" y="201"/>
                    <a:pt x="272" y="201"/>
                  </a:cubicBezTo>
                  <a:close/>
                  <a:moveTo>
                    <a:pt x="272" y="220"/>
                  </a:moveTo>
                  <a:cubicBezTo>
                    <a:pt x="272" y="226"/>
                    <a:pt x="272" y="226"/>
                    <a:pt x="272" y="226"/>
                  </a:cubicBezTo>
                  <a:cubicBezTo>
                    <a:pt x="268" y="225"/>
                    <a:pt x="265" y="223"/>
                    <a:pt x="262" y="222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5" y="217"/>
                    <a:pt x="268" y="218"/>
                    <a:pt x="272" y="220"/>
                  </a:cubicBezTo>
                  <a:close/>
                  <a:moveTo>
                    <a:pt x="272" y="227"/>
                  </a:moveTo>
                  <a:cubicBezTo>
                    <a:pt x="272" y="232"/>
                    <a:pt x="272" y="232"/>
                    <a:pt x="272" y="232"/>
                  </a:cubicBezTo>
                  <a:cubicBezTo>
                    <a:pt x="268" y="235"/>
                    <a:pt x="264" y="238"/>
                    <a:pt x="262" y="241"/>
                  </a:cubicBezTo>
                  <a:cubicBezTo>
                    <a:pt x="262" y="232"/>
                    <a:pt x="262" y="232"/>
                    <a:pt x="262" y="232"/>
                  </a:cubicBezTo>
                  <a:cubicBezTo>
                    <a:pt x="265" y="231"/>
                    <a:pt x="268" y="230"/>
                    <a:pt x="272" y="227"/>
                  </a:cubicBezTo>
                  <a:close/>
                  <a:moveTo>
                    <a:pt x="272" y="260"/>
                  </a:moveTo>
                  <a:cubicBezTo>
                    <a:pt x="272" y="264"/>
                    <a:pt x="272" y="264"/>
                    <a:pt x="272" y="264"/>
                  </a:cubicBezTo>
                  <a:cubicBezTo>
                    <a:pt x="271" y="263"/>
                    <a:pt x="270" y="262"/>
                    <a:pt x="268" y="262"/>
                  </a:cubicBezTo>
                  <a:cubicBezTo>
                    <a:pt x="266" y="266"/>
                    <a:pt x="264" y="269"/>
                    <a:pt x="262" y="272"/>
                  </a:cubicBezTo>
                  <a:cubicBezTo>
                    <a:pt x="262" y="264"/>
                    <a:pt x="262" y="264"/>
                    <a:pt x="262" y="264"/>
                  </a:cubicBezTo>
                  <a:cubicBezTo>
                    <a:pt x="264" y="261"/>
                    <a:pt x="264" y="259"/>
                    <a:pt x="262" y="254"/>
                  </a:cubicBezTo>
                  <a:cubicBezTo>
                    <a:pt x="262" y="250"/>
                    <a:pt x="262" y="250"/>
                    <a:pt x="262" y="250"/>
                  </a:cubicBezTo>
                  <a:cubicBezTo>
                    <a:pt x="266" y="253"/>
                    <a:pt x="268" y="257"/>
                    <a:pt x="272" y="260"/>
                  </a:cubicBezTo>
                  <a:close/>
                  <a:moveTo>
                    <a:pt x="272" y="271"/>
                  </a:moveTo>
                  <a:cubicBezTo>
                    <a:pt x="270" y="275"/>
                    <a:pt x="266" y="280"/>
                    <a:pt x="264" y="283"/>
                  </a:cubicBezTo>
                  <a:cubicBezTo>
                    <a:pt x="263" y="281"/>
                    <a:pt x="262" y="280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4" y="288"/>
                    <a:pt x="266" y="290"/>
                    <a:pt x="268" y="292"/>
                  </a:cubicBezTo>
                  <a:cubicBezTo>
                    <a:pt x="269" y="293"/>
                    <a:pt x="270" y="294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69" y="285"/>
                    <a:pt x="270" y="282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lose/>
                  <a:moveTo>
                    <a:pt x="272" y="317"/>
                  </a:moveTo>
                  <a:cubicBezTo>
                    <a:pt x="272" y="324"/>
                    <a:pt x="272" y="324"/>
                    <a:pt x="272" y="324"/>
                  </a:cubicBezTo>
                  <a:cubicBezTo>
                    <a:pt x="270" y="331"/>
                    <a:pt x="265" y="339"/>
                    <a:pt x="262" y="346"/>
                  </a:cubicBezTo>
                  <a:cubicBezTo>
                    <a:pt x="262" y="324"/>
                    <a:pt x="262" y="324"/>
                    <a:pt x="262" y="324"/>
                  </a:cubicBezTo>
                  <a:cubicBezTo>
                    <a:pt x="263" y="320"/>
                    <a:pt x="266" y="317"/>
                    <a:pt x="272" y="317"/>
                  </a:cubicBezTo>
                  <a:close/>
                  <a:moveTo>
                    <a:pt x="272" y="336"/>
                  </a:moveTo>
                  <a:cubicBezTo>
                    <a:pt x="269" y="338"/>
                    <a:pt x="269" y="341"/>
                    <a:pt x="269" y="347"/>
                  </a:cubicBezTo>
                  <a:cubicBezTo>
                    <a:pt x="267" y="347"/>
                    <a:pt x="266" y="347"/>
                    <a:pt x="264" y="347"/>
                  </a:cubicBezTo>
                  <a:cubicBezTo>
                    <a:pt x="264" y="351"/>
                    <a:pt x="262" y="353"/>
                    <a:pt x="262" y="355"/>
                  </a:cubicBezTo>
                  <a:cubicBezTo>
                    <a:pt x="262" y="381"/>
                    <a:pt x="262" y="381"/>
                    <a:pt x="262" y="381"/>
                  </a:cubicBezTo>
                  <a:cubicBezTo>
                    <a:pt x="262" y="382"/>
                    <a:pt x="262" y="382"/>
                    <a:pt x="262" y="382"/>
                  </a:cubicBezTo>
                  <a:cubicBezTo>
                    <a:pt x="264" y="381"/>
                    <a:pt x="266" y="381"/>
                    <a:pt x="268" y="381"/>
                  </a:cubicBezTo>
                  <a:cubicBezTo>
                    <a:pt x="270" y="376"/>
                    <a:pt x="270" y="373"/>
                    <a:pt x="268" y="368"/>
                  </a:cubicBezTo>
                  <a:cubicBezTo>
                    <a:pt x="269" y="367"/>
                    <a:pt x="270" y="366"/>
                    <a:pt x="272" y="365"/>
                  </a:cubicBezTo>
                  <a:cubicBezTo>
                    <a:pt x="272" y="361"/>
                    <a:pt x="272" y="361"/>
                    <a:pt x="272" y="361"/>
                  </a:cubicBezTo>
                  <a:cubicBezTo>
                    <a:pt x="271" y="359"/>
                    <a:pt x="271" y="357"/>
                    <a:pt x="271" y="355"/>
                  </a:cubicBezTo>
                  <a:cubicBezTo>
                    <a:pt x="272" y="355"/>
                    <a:pt x="272" y="355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lose/>
                  <a:moveTo>
                    <a:pt x="272" y="390"/>
                  </a:moveTo>
                  <a:cubicBezTo>
                    <a:pt x="272" y="394"/>
                    <a:pt x="272" y="394"/>
                    <a:pt x="272" y="394"/>
                  </a:cubicBezTo>
                  <a:cubicBezTo>
                    <a:pt x="269" y="394"/>
                    <a:pt x="269" y="394"/>
                    <a:pt x="269" y="394"/>
                  </a:cubicBezTo>
                  <a:cubicBezTo>
                    <a:pt x="270" y="398"/>
                    <a:pt x="271" y="402"/>
                    <a:pt x="272" y="406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62" y="414"/>
                    <a:pt x="262" y="414"/>
                    <a:pt x="262" y="414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4" y="411"/>
                    <a:pt x="266" y="411"/>
                    <a:pt x="269" y="411"/>
                  </a:cubicBezTo>
                  <a:cubicBezTo>
                    <a:pt x="266" y="397"/>
                    <a:pt x="266" y="397"/>
                    <a:pt x="264" y="394"/>
                  </a:cubicBezTo>
                  <a:cubicBezTo>
                    <a:pt x="264" y="394"/>
                    <a:pt x="263" y="394"/>
                    <a:pt x="262" y="394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72" y="390"/>
                    <a:pt x="272" y="390"/>
                    <a:pt x="272" y="390"/>
                  </a:cubicBezTo>
                  <a:close/>
                  <a:moveTo>
                    <a:pt x="272" y="435"/>
                  </a:moveTo>
                  <a:cubicBezTo>
                    <a:pt x="272" y="442"/>
                    <a:pt x="272" y="442"/>
                    <a:pt x="272" y="442"/>
                  </a:cubicBezTo>
                  <a:cubicBezTo>
                    <a:pt x="268" y="443"/>
                    <a:pt x="265" y="444"/>
                    <a:pt x="262" y="446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4" y="421"/>
                    <a:pt x="266" y="421"/>
                    <a:pt x="270" y="422"/>
                  </a:cubicBezTo>
                  <a:cubicBezTo>
                    <a:pt x="268" y="427"/>
                    <a:pt x="265" y="433"/>
                    <a:pt x="263" y="438"/>
                  </a:cubicBezTo>
                  <a:cubicBezTo>
                    <a:pt x="266" y="438"/>
                    <a:pt x="269" y="436"/>
                    <a:pt x="272" y="435"/>
                  </a:cubicBezTo>
                  <a:close/>
                  <a:moveTo>
                    <a:pt x="272" y="449"/>
                  </a:moveTo>
                  <a:cubicBezTo>
                    <a:pt x="272" y="451"/>
                    <a:pt x="272" y="451"/>
                    <a:pt x="272" y="451"/>
                  </a:cubicBezTo>
                  <a:cubicBezTo>
                    <a:pt x="271" y="451"/>
                    <a:pt x="271" y="451"/>
                    <a:pt x="271" y="451"/>
                  </a:cubicBezTo>
                  <a:cubicBezTo>
                    <a:pt x="271" y="450"/>
                    <a:pt x="271" y="450"/>
                    <a:pt x="272" y="449"/>
                  </a:cubicBezTo>
                  <a:close/>
                  <a:moveTo>
                    <a:pt x="272" y="454"/>
                  </a:moveTo>
                  <a:cubicBezTo>
                    <a:pt x="272" y="487"/>
                    <a:pt x="272" y="487"/>
                    <a:pt x="272" y="487"/>
                  </a:cubicBezTo>
                  <a:cubicBezTo>
                    <a:pt x="270" y="487"/>
                    <a:pt x="269" y="486"/>
                    <a:pt x="267" y="485"/>
                  </a:cubicBezTo>
                  <a:cubicBezTo>
                    <a:pt x="267" y="486"/>
                    <a:pt x="267" y="488"/>
                    <a:pt x="266" y="489"/>
                  </a:cubicBezTo>
                  <a:cubicBezTo>
                    <a:pt x="264" y="489"/>
                    <a:pt x="263" y="489"/>
                    <a:pt x="262" y="488"/>
                  </a:cubicBezTo>
                  <a:cubicBezTo>
                    <a:pt x="262" y="453"/>
                    <a:pt x="262" y="453"/>
                    <a:pt x="262" y="453"/>
                  </a:cubicBezTo>
                  <a:cubicBezTo>
                    <a:pt x="262" y="452"/>
                    <a:pt x="263" y="452"/>
                    <a:pt x="264" y="452"/>
                  </a:cubicBezTo>
                  <a:cubicBezTo>
                    <a:pt x="268" y="452"/>
                    <a:pt x="269" y="453"/>
                    <a:pt x="272" y="454"/>
                  </a:cubicBezTo>
                  <a:close/>
                  <a:moveTo>
                    <a:pt x="272" y="509"/>
                  </a:moveTo>
                  <a:cubicBezTo>
                    <a:pt x="272" y="518"/>
                    <a:pt x="272" y="518"/>
                    <a:pt x="272" y="518"/>
                  </a:cubicBezTo>
                  <a:cubicBezTo>
                    <a:pt x="270" y="518"/>
                    <a:pt x="269" y="518"/>
                    <a:pt x="267" y="518"/>
                  </a:cubicBezTo>
                  <a:cubicBezTo>
                    <a:pt x="266" y="519"/>
                    <a:pt x="266" y="519"/>
                    <a:pt x="266" y="522"/>
                  </a:cubicBezTo>
                  <a:cubicBezTo>
                    <a:pt x="268" y="523"/>
                    <a:pt x="270" y="524"/>
                    <a:pt x="272" y="526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68" y="528"/>
                    <a:pt x="265" y="525"/>
                    <a:pt x="262" y="526"/>
                  </a:cubicBezTo>
                  <a:cubicBezTo>
                    <a:pt x="262" y="521"/>
                    <a:pt x="262" y="521"/>
                    <a:pt x="262" y="521"/>
                  </a:cubicBezTo>
                  <a:cubicBezTo>
                    <a:pt x="266" y="517"/>
                    <a:pt x="269" y="513"/>
                    <a:pt x="270" y="511"/>
                  </a:cubicBezTo>
                  <a:cubicBezTo>
                    <a:pt x="272" y="509"/>
                    <a:pt x="272" y="509"/>
                    <a:pt x="272" y="509"/>
                  </a:cubicBezTo>
                  <a:close/>
                  <a:moveTo>
                    <a:pt x="272" y="537"/>
                  </a:moveTo>
                  <a:cubicBezTo>
                    <a:pt x="272" y="544"/>
                    <a:pt x="272" y="544"/>
                    <a:pt x="272" y="544"/>
                  </a:cubicBezTo>
                  <a:cubicBezTo>
                    <a:pt x="268" y="548"/>
                    <a:pt x="265" y="551"/>
                    <a:pt x="262" y="554"/>
                  </a:cubicBezTo>
                  <a:cubicBezTo>
                    <a:pt x="262" y="547"/>
                    <a:pt x="262" y="547"/>
                    <a:pt x="262" y="547"/>
                  </a:cubicBezTo>
                  <a:cubicBezTo>
                    <a:pt x="264" y="546"/>
                    <a:pt x="267" y="545"/>
                    <a:pt x="268" y="541"/>
                  </a:cubicBezTo>
                  <a:cubicBezTo>
                    <a:pt x="266" y="541"/>
                    <a:pt x="264" y="539"/>
                    <a:pt x="262" y="538"/>
                  </a:cubicBezTo>
                  <a:cubicBezTo>
                    <a:pt x="262" y="534"/>
                    <a:pt x="262" y="534"/>
                    <a:pt x="262" y="534"/>
                  </a:cubicBezTo>
                  <a:cubicBezTo>
                    <a:pt x="263" y="535"/>
                    <a:pt x="265" y="537"/>
                    <a:pt x="266" y="538"/>
                  </a:cubicBezTo>
                  <a:cubicBezTo>
                    <a:pt x="269" y="538"/>
                    <a:pt x="270" y="538"/>
                    <a:pt x="272" y="537"/>
                  </a:cubicBezTo>
                  <a:close/>
                  <a:moveTo>
                    <a:pt x="272" y="572"/>
                  </a:moveTo>
                  <a:cubicBezTo>
                    <a:pt x="272" y="603"/>
                    <a:pt x="272" y="603"/>
                    <a:pt x="272" y="603"/>
                  </a:cubicBezTo>
                  <a:cubicBezTo>
                    <a:pt x="271" y="602"/>
                    <a:pt x="271" y="602"/>
                    <a:pt x="271" y="602"/>
                  </a:cubicBezTo>
                  <a:cubicBezTo>
                    <a:pt x="268" y="601"/>
                    <a:pt x="265" y="599"/>
                    <a:pt x="262" y="597"/>
                  </a:cubicBezTo>
                  <a:cubicBezTo>
                    <a:pt x="262" y="591"/>
                    <a:pt x="262" y="591"/>
                    <a:pt x="262" y="591"/>
                  </a:cubicBezTo>
                  <a:cubicBezTo>
                    <a:pt x="263" y="592"/>
                    <a:pt x="264" y="593"/>
                    <a:pt x="265" y="594"/>
                  </a:cubicBezTo>
                  <a:cubicBezTo>
                    <a:pt x="266" y="594"/>
                    <a:pt x="267" y="594"/>
                    <a:pt x="268" y="594"/>
                  </a:cubicBezTo>
                  <a:cubicBezTo>
                    <a:pt x="268" y="582"/>
                    <a:pt x="270" y="577"/>
                    <a:pt x="262" y="569"/>
                  </a:cubicBezTo>
                  <a:cubicBezTo>
                    <a:pt x="262" y="563"/>
                    <a:pt x="262" y="563"/>
                    <a:pt x="262" y="563"/>
                  </a:cubicBezTo>
                  <a:cubicBezTo>
                    <a:pt x="266" y="566"/>
                    <a:pt x="268" y="568"/>
                    <a:pt x="272" y="572"/>
                  </a:cubicBezTo>
                  <a:close/>
                  <a:moveTo>
                    <a:pt x="262" y="506"/>
                  </a:moveTo>
                  <a:cubicBezTo>
                    <a:pt x="262" y="495"/>
                    <a:pt x="262" y="495"/>
                    <a:pt x="262" y="495"/>
                  </a:cubicBezTo>
                  <a:cubicBezTo>
                    <a:pt x="263" y="496"/>
                    <a:pt x="265" y="497"/>
                    <a:pt x="267" y="498"/>
                  </a:cubicBezTo>
                  <a:cubicBezTo>
                    <a:pt x="267" y="500"/>
                    <a:pt x="267" y="502"/>
                    <a:pt x="267" y="504"/>
                  </a:cubicBezTo>
                  <a:cubicBezTo>
                    <a:pt x="266" y="505"/>
                    <a:pt x="266" y="505"/>
                    <a:pt x="262" y="506"/>
                  </a:cubicBezTo>
                  <a:close/>
                  <a:moveTo>
                    <a:pt x="260" y="25"/>
                  </a:moveTo>
                  <a:cubicBezTo>
                    <a:pt x="260" y="25"/>
                    <a:pt x="261" y="24"/>
                    <a:pt x="262" y="24"/>
                  </a:cubicBezTo>
                  <a:cubicBezTo>
                    <a:pt x="262" y="33"/>
                    <a:pt x="262" y="33"/>
                    <a:pt x="262" y="33"/>
                  </a:cubicBezTo>
                  <a:cubicBezTo>
                    <a:pt x="261" y="33"/>
                    <a:pt x="260" y="33"/>
                    <a:pt x="260" y="33"/>
                  </a:cubicBezTo>
                  <a:cubicBezTo>
                    <a:pt x="260" y="25"/>
                    <a:pt x="260" y="25"/>
                    <a:pt x="260" y="25"/>
                  </a:cubicBezTo>
                  <a:close/>
                  <a:moveTo>
                    <a:pt x="262" y="770"/>
                  </a:moveTo>
                  <a:cubicBezTo>
                    <a:pt x="261" y="770"/>
                    <a:pt x="260" y="770"/>
                    <a:pt x="260" y="770"/>
                  </a:cubicBezTo>
                  <a:cubicBezTo>
                    <a:pt x="260" y="761"/>
                    <a:pt x="260" y="761"/>
                    <a:pt x="260" y="761"/>
                  </a:cubicBezTo>
                  <a:cubicBezTo>
                    <a:pt x="260" y="761"/>
                    <a:pt x="261" y="762"/>
                    <a:pt x="262" y="762"/>
                  </a:cubicBezTo>
                  <a:cubicBezTo>
                    <a:pt x="262" y="770"/>
                    <a:pt x="262" y="770"/>
                    <a:pt x="262" y="770"/>
                  </a:cubicBezTo>
                  <a:close/>
                  <a:moveTo>
                    <a:pt x="262" y="40"/>
                  </a:moveTo>
                  <a:cubicBezTo>
                    <a:pt x="262" y="52"/>
                    <a:pt x="262" y="52"/>
                    <a:pt x="262" y="52"/>
                  </a:cubicBezTo>
                  <a:cubicBezTo>
                    <a:pt x="261" y="51"/>
                    <a:pt x="260" y="50"/>
                    <a:pt x="260" y="50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2" y="40"/>
                    <a:pt x="262" y="40"/>
                    <a:pt x="262" y="40"/>
                  </a:cubicBezTo>
                  <a:close/>
                  <a:moveTo>
                    <a:pt x="262" y="65"/>
                  </a:moveTo>
                  <a:cubicBezTo>
                    <a:pt x="262" y="73"/>
                    <a:pt x="262" y="73"/>
                    <a:pt x="262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0" y="65"/>
                    <a:pt x="261" y="65"/>
                    <a:pt x="262" y="65"/>
                  </a:cubicBezTo>
                  <a:close/>
                  <a:moveTo>
                    <a:pt x="262" y="207"/>
                  </a:moveTo>
                  <a:cubicBezTo>
                    <a:pt x="262" y="213"/>
                    <a:pt x="262" y="213"/>
                    <a:pt x="262" y="213"/>
                  </a:cubicBezTo>
                  <a:cubicBezTo>
                    <a:pt x="261" y="213"/>
                    <a:pt x="260" y="213"/>
                    <a:pt x="260" y="214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2" y="222"/>
                    <a:pt x="262" y="222"/>
                    <a:pt x="262" y="222"/>
                  </a:cubicBezTo>
                  <a:cubicBezTo>
                    <a:pt x="261" y="222"/>
                    <a:pt x="260" y="222"/>
                    <a:pt x="260" y="222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60" y="208"/>
                    <a:pt x="261" y="207"/>
                    <a:pt x="262" y="207"/>
                  </a:cubicBezTo>
                  <a:close/>
                  <a:moveTo>
                    <a:pt x="262" y="232"/>
                  </a:moveTo>
                  <a:cubicBezTo>
                    <a:pt x="262" y="241"/>
                    <a:pt x="262" y="241"/>
                    <a:pt x="262" y="241"/>
                  </a:cubicBezTo>
                  <a:cubicBezTo>
                    <a:pt x="261" y="242"/>
                    <a:pt x="260" y="243"/>
                    <a:pt x="260" y="24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260" y="232"/>
                    <a:pt x="261" y="232"/>
                    <a:pt x="262" y="232"/>
                  </a:cubicBezTo>
                  <a:close/>
                  <a:moveTo>
                    <a:pt x="262" y="250"/>
                  </a:moveTo>
                  <a:cubicBezTo>
                    <a:pt x="262" y="254"/>
                    <a:pt x="262" y="254"/>
                    <a:pt x="262" y="254"/>
                  </a:cubicBezTo>
                  <a:cubicBezTo>
                    <a:pt x="261" y="254"/>
                    <a:pt x="261" y="253"/>
                    <a:pt x="260" y="252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60" y="249"/>
                    <a:pt x="261" y="249"/>
                    <a:pt x="262" y="250"/>
                  </a:cubicBezTo>
                  <a:close/>
                  <a:moveTo>
                    <a:pt x="262" y="264"/>
                  </a:moveTo>
                  <a:cubicBezTo>
                    <a:pt x="262" y="272"/>
                    <a:pt x="262" y="272"/>
                    <a:pt x="262" y="272"/>
                  </a:cubicBezTo>
                  <a:cubicBezTo>
                    <a:pt x="261" y="274"/>
                    <a:pt x="260" y="275"/>
                    <a:pt x="260" y="277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1" y="285"/>
                    <a:pt x="260" y="284"/>
                    <a:pt x="260" y="283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7"/>
                    <a:pt x="261" y="266"/>
                    <a:pt x="262" y="264"/>
                  </a:cubicBezTo>
                  <a:close/>
                  <a:moveTo>
                    <a:pt x="262" y="324"/>
                  </a:moveTo>
                  <a:cubicBezTo>
                    <a:pt x="262" y="346"/>
                    <a:pt x="262" y="346"/>
                    <a:pt x="262" y="346"/>
                  </a:cubicBezTo>
                  <a:cubicBezTo>
                    <a:pt x="261" y="347"/>
                    <a:pt x="260" y="349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260" y="329"/>
                    <a:pt x="261" y="326"/>
                    <a:pt x="262" y="324"/>
                  </a:cubicBezTo>
                  <a:close/>
                  <a:moveTo>
                    <a:pt x="262" y="355"/>
                  </a:moveTo>
                  <a:cubicBezTo>
                    <a:pt x="262" y="381"/>
                    <a:pt x="262" y="381"/>
                    <a:pt x="262" y="381"/>
                  </a:cubicBezTo>
                  <a:cubicBezTo>
                    <a:pt x="261" y="381"/>
                    <a:pt x="260" y="380"/>
                    <a:pt x="260" y="380"/>
                  </a:cubicBezTo>
                  <a:cubicBezTo>
                    <a:pt x="260" y="363"/>
                    <a:pt x="260" y="363"/>
                    <a:pt x="260" y="363"/>
                  </a:cubicBezTo>
                  <a:cubicBezTo>
                    <a:pt x="260" y="363"/>
                    <a:pt x="260" y="363"/>
                    <a:pt x="261" y="363"/>
                  </a:cubicBezTo>
                  <a:cubicBezTo>
                    <a:pt x="260" y="360"/>
                    <a:pt x="261" y="357"/>
                    <a:pt x="262" y="355"/>
                  </a:cubicBezTo>
                  <a:close/>
                  <a:moveTo>
                    <a:pt x="262" y="390"/>
                  </a:moveTo>
                  <a:cubicBezTo>
                    <a:pt x="262" y="394"/>
                    <a:pt x="262" y="394"/>
                    <a:pt x="262" y="394"/>
                  </a:cubicBezTo>
                  <a:cubicBezTo>
                    <a:pt x="261" y="394"/>
                    <a:pt x="260" y="394"/>
                    <a:pt x="260" y="393"/>
                  </a:cubicBezTo>
                  <a:cubicBezTo>
                    <a:pt x="260" y="390"/>
                    <a:pt x="260" y="390"/>
                    <a:pt x="260" y="390"/>
                  </a:cubicBezTo>
                  <a:cubicBezTo>
                    <a:pt x="262" y="390"/>
                    <a:pt x="262" y="390"/>
                    <a:pt x="262" y="390"/>
                  </a:cubicBezTo>
                  <a:close/>
                  <a:moveTo>
                    <a:pt x="262" y="411"/>
                  </a:moveTo>
                  <a:cubicBezTo>
                    <a:pt x="262" y="414"/>
                    <a:pt x="262" y="414"/>
                    <a:pt x="262" y="414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0" y="408"/>
                    <a:pt x="261" y="410"/>
                    <a:pt x="262" y="411"/>
                  </a:cubicBezTo>
                  <a:close/>
                  <a:moveTo>
                    <a:pt x="262" y="422"/>
                  </a:moveTo>
                  <a:cubicBezTo>
                    <a:pt x="262" y="446"/>
                    <a:pt x="262" y="446"/>
                    <a:pt x="262" y="446"/>
                  </a:cubicBezTo>
                  <a:cubicBezTo>
                    <a:pt x="260" y="446"/>
                    <a:pt x="260" y="446"/>
                    <a:pt x="260" y="446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1" y="422"/>
                    <a:pt x="262" y="422"/>
                  </a:cubicBezTo>
                  <a:close/>
                  <a:moveTo>
                    <a:pt x="262" y="453"/>
                  </a:moveTo>
                  <a:cubicBezTo>
                    <a:pt x="262" y="488"/>
                    <a:pt x="262" y="488"/>
                    <a:pt x="262" y="488"/>
                  </a:cubicBezTo>
                  <a:cubicBezTo>
                    <a:pt x="261" y="488"/>
                    <a:pt x="260" y="488"/>
                    <a:pt x="260" y="488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1" y="453"/>
                    <a:pt x="262" y="453"/>
                  </a:cubicBezTo>
                  <a:close/>
                  <a:moveTo>
                    <a:pt x="262" y="495"/>
                  </a:moveTo>
                  <a:cubicBezTo>
                    <a:pt x="262" y="506"/>
                    <a:pt x="262" y="506"/>
                    <a:pt x="262" y="506"/>
                  </a:cubicBezTo>
                  <a:cubicBezTo>
                    <a:pt x="261" y="506"/>
                    <a:pt x="261" y="506"/>
                    <a:pt x="261" y="506"/>
                  </a:cubicBezTo>
                  <a:cubicBezTo>
                    <a:pt x="260" y="506"/>
                    <a:pt x="260" y="505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ubicBezTo>
                    <a:pt x="260" y="494"/>
                    <a:pt x="261" y="494"/>
                    <a:pt x="262" y="495"/>
                  </a:cubicBezTo>
                  <a:close/>
                  <a:moveTo>
                    <a:pt x="262" y="521"/>
                  </a:moveTo>
                  <a:cubicBezTo>
                    <a:pt x="262" y="526"/>
                    <a:pt x="262" y="526"/>
                    <a:pt x="262" y="526"/>
                  </a:cubicBezTo>
                  <a:cubicBezTo>
                    <a:pt x="261" y="526"/>
                    <a:pt x="260" y="526"/>
                    <a:pt x="260" y="527"/>
                  </a:cubicBezTo>
                  <a:cubicBezTo>
                    <a:pt x="260" y="523"/>
                    <a:pt x="260" y="523"/>
                    <a:pt x="260" y="523"/>
                  </a:cubicBezTo>
                  <a:cubicBezTo>
                    <a:pt x="260" y="522"/>
                    <a:pt x="261" y="522"/>
                    <a:pt x="262" y="521"/>
                  </a:cubicBezTo>
                  <a:close/>
                  <a:moveTo>
                    <a:pt x="262" y="534"/>
                  </a:moveTo>
                  <a:cubicBezTo>
                    <a:pt x="262" y="538"/>
                    <a:pt x="262" y="538"/>
                    <a:pt x="262" y="538"/>
                  </a:cubicBezTo>
                  <a:cubicBezTo>
                    <a:pt x="261" y="538"/>
                    <a:pt x="260" y="537"/>
                    <a:pt x="260" y="537"/>
                  </a:cubicBezTo>
                  <a:cubicBezTo>
                    <a:pt x="260" y="533"/>
                    <a:pt x="260" y="533"/>
                    <a:pt x="260" y="533"/>
                  </a:cubicBezTo>
                  <a:cubicBezTo>
                    <a:pt x="260" y="533"/>
                    <a:pt x="261" y="533"/>
                    <a:pt x="262" y="534"/>
                  </a:cubicBezTo>
                  <a:close/>
                  <a:moveTo>
                    <a:pt x="262" y="547"/>
                  </a:moveTo>
                  <a:cubicBezTo>
                    <a:pt x="262" y="554"/>
                    <a:pt x="262" y="554"/>
                    <a:pt x="262" y="554"/>
                  </a:cubicBezTo>
                  <a:cubicBezTo>
                    <a:pt x="260" y="556"/>
                    <a:pt x="260" y="556"/>
                    <a:pt x="260" y="556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47"/>
                    <a:pt x="260" y="547"/>
                    <a:pt x="260" y="547"/>
                  </a:cubicBezTo>
                  <a:cubicBezTo>
                    <a:pt x="261" y="548"/>
                    <a:pt x="261" y="548"/>
                    <a:pt x="261" y="548"/>
                  </a:cubicBezTo>
                  <a:cubicBezTo>
                    <a:pt x="261" y="547"/>
                    <a:pt x="261" y="547"/>
                    <a:pt x="262" y="547"/>
                  </a:cubicBezTo>
                  <a:close/>
                  <a:moveTo>
                    <a:pt x="262" y="563"/>
                  </a:moveTo>
                  <a:cubicBezTo>
                    <a:pt x="262" y="569"/>
                    <a:pt x="262" y="569"/>
                    <a:pt x="262" y="569"/>
                  </a:cubicBezTo>
                  <a:cubicBezTo>
                    <a:pt x="261" y="569"/>
                    <a:pt x="261" y="568"/>
                    <a:pt x="260" y="568"/>
                  </a:cubicBezTo>
                  <a:cubicBezTo>
                    <a:pt x="260" y="569"/>
                    <a:pt x="260" y="570"/>
                    <a:pt x="260" y="57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62"/>
                    <a:pt x="261" y="563"/>
                    <a:pt x="262" y="563"/>
                  </a:cubicBezTo>
                  <a:close/>
                  <a:moveTo>
                    <a:pt x="262" y="591"/>
                  </a:moveTo>
                  <a:cubicBezTo>
                    <a:pt x="262" y="597"/>
                    <a:pt x="262" y="597"/>
                    <a:pt x="262" y="597"/>
                  </a:cubicBezTo>
                  <a:cubicBezTo>
                    <a:pt x="261" y="596"/>
                    <a:pt x="260" y="596"/>
                    <a:pt x="260" y="595"/>
                  </a:cubicBezTo>
                  <a:cubicBezTo>
                    <a:pt x="260" y="588"/>
                    <a:pt x="260" y="588"/>
                    <a:pt x="260" y="588"/>
                  </a:cubicBezTo>
                  <a:cubicBezTo>
                    <a:pt x="260" y="589"/>
                    <a:pt x="261" y="590"/>
                    <a:pt x="262" y="591"/>
                  </a:cubicBezTo>
                  <a:close/>
                  <a:moveTo>
                    <a:pt x="262" y="722"/>
                  </a:moveTo>
                  <a:cubicBezTo>
                    <a:pt x="262" y="731"/>
                    <a:pt x="262" y="731"/>
                    <a:pt x="262" y="731"/>
                  </a:cubicBezTo>
                  <a:cubicBezTo>
                    <a:pt x="261" y="731"/>
                    <a:pt x="260" y="730"/>
                    <a:pt x="260" y="729"/>
                  </a:cubicBezTo>
                  <a:cubicBezTo>
                    <a:pt x="260" y="721"/>
                    <a:pt x="260" y="721"/>
                    <a:pt x="260" y="721"/>
                  </a:cubicBezTo>
                  <a:cubicBezTo>
                    <a:pt x="260" y="721"/>
                    <a:pt x="261" y="722"/>
                    <a:pt x="262" y="722"/>
                  </a:cubicBezTo>
                  <a:close/>
                  <a:moveTo>
                    <a:pt x="260" y="322"/>
                  </a:moveTo>
                  <a:cubicBezTo>
                    <a:pt x="260" y="309"/>
                    <a:pt x="260" y="309"/>
                    <a:pt x="260" y="309"/>
                  </a:cubicBezTo>
                  <a:cubicBezTo>
                    <a:pt x="261" y="310"/>
                    <a:pt x="261" y="310"/>
                    <a:pt x="261" y="310"/>
                  </a:cubicBezTo>
                  <a:cubicBezTo>
                    <a:pt x="261" y="315"/>
                    <a:pt x="260" y="319"/>
                    <a:pt x="260" y="322"/>
                  </a:cubicBezTo>
                  <a:close/>
                  <a:moveTo>
                    <a:pt x="253" y="27"/>
                  </a:moveTo>
                  <a:cubicBezTo>
                    <a:pt x="255" y="27"/>
                    <a:pt x="257" y="26"/>
                    <a:pt x="260" y="25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8" y="34"/>
                    <a:pt x="256" y="34"/>
                    <a:pt x="255" y="35"/>
                  </a:cubicBezTo>
                  <a:cubicBezTo>
                    <a:pt x="256" y="36"/>
                    <a:pt x="258" y="37"/>
                    <a:pt x="260" y="39"/>
                  </a:cubicBezTo>
                  <a:cubicBezTo>
                    <a:pt x="260" y="50"/>
                    <a:pt x="260" y="50"/>
                    <a:pt x="260" y="50"/>
                  </a:cubicBezTo>
                  <a:cubicBezTo>
                    <a:pt x="257" y="48"/>
                    <a:pt x="255" y="47"/>
                    <a:pt x="253" y="46"/>
                  </a:cubicBezTo>
                  <a:cubicBezTo>
                    <a:pt x="253" y="27"/>
                    <a:pt x="253" y="27"/>
                    <a:pt x="253" y="27"/>
                  </a:cubicBezTo>
                  <a:close/>
                  <a:moveTo>
                    <a:pt x="260" y="770"/>
                  </a:moveTo>
                  <a:cubicBezTo>
                    <a:pt x="257" y="769"/>
                    <a:pt x="255" y="768"/>
                    <a:pt x="253" y="767"/>
                  </a:cubicBezTo>
                  <a:cubicBezTo>
                    <a:pt x="253" y="755"/>
                    <a:pt x="253" y="755"/>
                    <a:pt x="253" y="755"/>
                  </a:cubicBezTo>
                  <a:cubicBezTo>
                    <a:pt x="255" y="757"/>
                    <a:pt x="257" y="759"/>
                    <a:pt x="260" y="761"/>
                  </a:cubicBezTo>
                  <a:cubicBezTo>
                    <a:pt x="260" y="770"/>
                    <a:pt x="260" y="770"/>
                    <a:pt x="260" y="770"/>
                  </a:cubicBezTo>
                  <a:close/>
                  <a:moveTo>
                    <a:pt x="260" y="65"/>
                  </a:moveTo>
                  <a:cubicBezTo>
                    <a:pt x="260" y="73"/>
                    <a:pt x="260" y="73"/>
                    <a:pt x="260" y="73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55" y="66"/>
                    <a:pt x="258" y="65"/>
                    <a:pt x="260" y="65"/>
                  </a:cubicBezTo>
                  <a:close/>
                  <a:moveTo>
                    <a:pt x="260" y="208"/>
                  </a:moveTo>
                  <a:cubicBezTo>
                    <a:pt x="260" y="222"/>
                    <a:pt x="260" y="222"/>
                    <a:pt x="260" y="222"/>
                  </a:cubicBezTo>
                  <a:cubicBezTo>
                    <a:pt x="257" y="221"/>
                    <a:pt x="255" y="221"/>
                    <a:pt x="253" y="221"/>
                  </a:cubicBezTo>
                  <a:cubicBezTo>
                    <a:pt x="253" y="213"/>
                    <a:pt x="253" y="213"/>
                    <a:pt x="253" y="213"/>
                  </a:cubicBezTo>
                  <a:cubicBezTo>
                    <a:pt x="255" y="211"/>
                    <a:pt x="257" y="210"/>
                    <a:pt x="260" y="208"/>
                  </a:cubicBezTo>
                  <a:close/>
                  <a:moveTo>
                    <a:pt x="260" y="232"/>
                  </a:moveTo>
                  <a:cubicBezTo>
                    <a:pt x="260" y="244"/>
                    <a:pt x="260" y="244"/>
                    <a:pt x="260" y="244"/>
                  </a:cubicBezTo>
                  <a:cubicBezTo>
                    <a:pt x="259" y="245"/>
                    <a:pt x="258" y="246"/>
                    <a:pt x="258" y="247"/>
                  </a:cubicBezTo>
                  <a:cubicBezTo>
                    <a:pt x="259" y="248"/>
                    <a:pt x="259" y="248"/>
                    <a:pt x="260" y="248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57" y="257"/>
                    <a:pt x="254" y="260"/>
                    <a:pt x="253" y="263"/>
                  </a:cubicBezTo>
                  <a:cubicBezTo>
                    <a:pt x="253" y="255"/>
                    <a:pt x="253" y="255"/>
                    <a:pt x="253" y="255"/>
                  </a:cubicBezTo>
                  <a:cubicBezTo>
                    <a:pt x="254" y="253"/>
                    <a:pt x="254" y="251"/>
                    <a:pt x="254" y="248"/>
                  </a:cubicBezTo>
                  <a:cubicBezTo>
                    <a:pt x="253" y="248"/>
                    <a:pt x="253" y="248"/>
                    <a:pt x="253" y="249"/>
                  </a:cubicBezTo>
                  <a:cubicBezTo>
                    <a:pt x="253" y="242"/>
                    <a:pt x="253" y="242"/>
                    <a:pt x="253" y="242"/>
                  </a:cubicBezTo>
                  <a:cubicBezTo>
                    <a:pt x="254" y="241"/>
                    <a:pt x="256" y="240"/>
                    <a:pt x="257" y="238"/>
                  </a:cubicBezTo>
                  <a:cubicBezTo>
                    <a:pt x="256" y="238"/>
                    <a:pt x="254" y="237"/>
                    <a:pt x="253" y="237"/>
                  </a:cubicBezTo>
                  <a:cubicBezTo>
                    <a:pt x="253" y="231"/>
                    <a:pt x="253" y="231"/>
                    <a:pt x="253" y="231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7" y="232"/>
                    <a:pt x="258" y="232"/>
                    <a:pt x="260" y="232"/>
                  </a:cubicBezTo>
                  <a:close/>
                  <a:moveTo>
                    <a:pt x="260" y="268"/>
                  </a:moveTo>
                  <a:cubicBezTo>
                    <a:pt x="260" y="283"/>
                    <a:pt x="260" y="283"/>
                    <a:pt x="260" y="283"/>
                  </a:cubicBezTo>
                  <a:cubicBezTo>
                    <a:pt x="257" y="282"/>
                    <a:pt x="255" y="280"/>
                    <a:pt x="253" y="278"/>
                  </a:cubicBezTo>
                  <a:cubicBezTo>
                    <a:pt x="253" y="271"/>
                    <a:pt x="253" y="271"/>
                    <a:pt x="253" y="271"/>
                  </a:cubicBezTo>
                  <a:cubicBezTo>
                    <a:pt x="253" y="272"/>
                    <a:pt x="254" y="272"/>
                    <a:pt x="255" y="273"/>
                  </a:cubicBezTo>
                  <a:cubicBezTo>
                    <a:pt x="256" y="273"/>
                    <a:pt x="256" y="273"/>
                    <a:pt x="257" y="273"/>
                  </a:cubicBezTo>
                  <a:cubicBezTo>
                    <a:pt x="258" y="271"/>
                    <a:pt x="259" y="270"/>
                    <a:pt x="260" y="268"/>
                  </a:cubicBezTo>
                  <a:close/>
                  <a:moveTo>
                    <a:pt x="260" y="309"/>
                  </a:moveTo>
                  <a:cubicBezTo>
                    <a:pt x="260" y="322"/>
                    <a:pt x="260" y="322"/>
                    <a:pt x="260" y="322"/>
                  </a:cubicBezTo>
                  <a:cubicBezTo>
                    <a:pt x="258" y="327"/>
                    <a:pt x="255" y="332"/>
                    <a:pt x="253" y="338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5" y="305"/>
                    <a:pt x="257" y="307"/>
                    <a:pt x="260" y="309"/>
                  </a:cubicBezTo>
                  <a:close/>
                  <a:moveTo>
                    <a:pt x="260" y="331"/>
                  </a:moveTo>
                  <a:cubicBezTo>
                    <a:pt x="258" y="335"/>
                    <a:pt x="257" y="339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4" y="352"/>
                    <a:pt x="255" y="352"/>
                  </a:cubicBezTo>
                  <a:cubicBezTo>
                    <a:pt x="256" y="352"/>
                    <a:pt x="257" y="352"/>
                    <a:pt x="258" y="352"/>
                  </a:cubicBezTo>
                  <a:cubicBezTo>
                    <a:pt x="259" y="351"/>
                    <a:pt x="259" y="351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lose/>
                  <a:moveTo>
                    <a:pt x="260" y="363"/>
                  </a:moveTo>
                  <a:cubicBezTo>
                    <a:pt x="260" y="380"/>
                    <a:pt x="260" y="380"/>
                    <a:pt x="260" y="380"/>
                  </a:cubicBezTo>
                  <a:cubicBezTo>
                    <a:pt x="257" y="377"/>
                    <a:pt x="255" y="375"/>
                    <a:pt x="253" y="37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5" y="363"/>
                    <a:pt x="257" y="363"/>
                    <a:pt x="260" y="363"/>
                  </a:cubicBezTo>
                  <a:close/>
                  <a:moveTo>
                    <a:pt x="260" y="390"/>
                  </a:moveTo>
                  <a:cubicBezTo>
                    <a:pt x="260" y="393"/>
                    <a:pt x="260" y="393"/>
                    <a:pt x="260" y="393"/>
                  </a:cubicBezTo>
                  <a:cubicBezTo>
                    <a:pt x="257" y="393"/>
                    <a:pt x="257" y="393"/>
                    <a:pt x="257" y="393"/>
                  </a:cubicBezTo>
                  <a:cubicBezTo>
                    <a:pt x="258" y="397"/>
                    <a:pt x="258" y="402"/>
                    <a:pt x="260" y="406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04"/>
                    <a:pt x="255" y="400"/>
                    <a:pt x="253" y="397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60" y="390"/>
                    <a:pt x="260" y="390"/>
                    <a:pt x="260" y="390"/>
                  </a:cubicBezTo>
                  <a:close/>
                  <a:moveTo>
                    <a:pt x="260" y="423"/>
                  </a:moveTo>
                  <a:cubicBezTo>
                    <a:pt x="260" y="446"/>
                    <a:pt x="260" y="446"/>
                    <a:pt x="260" y="446"/>
                  </a:cubicBezTo>
                  <a:cubicBezTo>
                    <a:pt x="258" y="447"/>
                    <a:pt x="255" y="448"/>
                    <a:pt x="253" y="448"/>
                  </a:cubicBezTo>
                  <a:cubicBezTo>
                    <a:pt x="253" y="449"/>
                    <a:pt x="253" y="449"/>
                    <a:pt x="253" y="449"/>
                  </a:cubicBezTo>
                  <a:cubicBezTo>
                    <a:pt x="253" y="436"/>
                    <a:pt x="253" y="436"/>
                    <a:pt x="253" y="436"/>
                  </a:cubicBezTo>
                  <a:cubicBezTo>
                    <a:pt x="255" y="434"/>
                    <a:pt x="256" y="430"/>
                    <a:pt x="258" y="424"/>
                  </a:cubicBezTo>
                  <a:cubicBezTo>
                    <a:pt x="258" y="423"/>
                    <a:pt x="259" y="423"/>
                    <a:pt x="260" y="423"/>
                  </a:cubicBezTo>
                  <a:close/>
                  <a:moveTo>
                    <a:pt x="260" y="454"/>
                  </a:moveTo>
                  <a:cubicBezTo>
                    <a:pt x="260" y="488"/>
                    <a:pt x="260" y="488"/>
                    <a:pt x="260" y="488"/>
                  </a:cubicBezTo>
                  <a:cubicBezTo>
                    <a:pt x="258" y="487"/>
                    <a:pt x="257" y="486"/>
                    <a:pt x="255" y="485"/>
                  </a:cubicBezTo>
                  <a:cubicBezTo>
                    <a:pt x="255" y="484"/>
                    <a:pt x="255" y="484"/>
                    <a:pt x="255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57"/>
                    <a:pt x="253" y="457"/>
                    <a:pt x="253" y="457"/>
                  </a:cubicBezTo>
                  <a:cubicBezTo>
                    <a:pt x="255" y="456"/>
                    <a:pt x="257" y="455"/>
                    <a:pt x="260" y="454"/>
                  </a:cubicBezTo>
                  <a:close/>
                  <a:moveTo>
                    <a:pt x="260" y="493"/>
                  </a:moveTo>
                  <a:cubicBezTo>
                    <a:pt x="258" y="492"/>
                    <a:pt x="256" y="490"/>
                    <a:pt x="256" y="489"/>
                  </a:cubicBezTo>
                  <a:cubicBezTo>
                    <a:pt x="255" y="488"/>
                    <a:pt x="254" y="488"/>
                    <a:pt x="253" y="488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3" y="497"/>
                    <a:pt x="253" y="497"/>
                    <a:pt x="253" y="497"/>
                  </a:cubicBezTo>
                  <a:cubicBezTo>
                    <a:pt x="255" y="499"/>
                    <a:pt x="257" y="502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lose/>
                  <a:moveTo>
                    <a:pt x="260" y="523"/>
                  </a:moveTo>
                  <a:cubicBezTo>
                    <a:pt x="260" y="527"/>
                    <a:pt x="260" y="527"/>
                    <a:pt x="260" y="527"/>
                  </a:cubicBezTo>
                  <a:cubicBezTo>
                    <a:pt x="258" y="528"/>
                    <a:pt x="257" y="529"/>
                    <a:pt x="256" y="531"/>
                  </a:cubicBezTo>
                  <a:cubicBezTo>
                    <a:pt x="257" y="531"/>
                    <a:pt x="258" y="532"/>
                    <a:pt x="260" y="533"/>
                  </a:cubicBezTo>
                  <a:cubicBezTo>
                    <a:pt x="260" y="537"/>
                    <a:pt x="260" y="537"/>
                    <a:pt x="260" y="537"/>
                  </a:cubicBezTo>
                  <a:cubicBezTo>
                    <a:pt x="258" y="536"/>
                    <a:pt x="256" y="535"/>
                    <a:pt x="253" y="534"/>
                  </a:cubicBezTo>
                  <a:cubicBezTo>
                    <a:pt x="253" y="529"/>
                    <a:pt x="253" y="529"/>
                    <a:pt x="253" y="529"/>
                  </a:cubicBezTo>
                  <a:cubicBezTo>
                    <a:pt x="255" y="527"/>
                    <a:pt x="258" y="525"/>
                    <a:pt x="260" y="523"/>
                  </a:cubicBezTo>
                  <a:close/>
                  <a:moveTo>
                    <a:pt x="260" y="547"/>
                  </a:moveTo>
                  <a:cubicBezTo>
                    <a:pt x="260" y="552"/>
                    <a:pt x="260" y="552"/>
                    <a:pt x="260" y="552"/>
                  </a:cubicBezTo>
                  <a:cubicBezTo>
                    <a:pt x="257" y="550"/>
                    <a:pt x="255" y="548"/>
                    <a:pt x="253" y="547"/>
                  </a:cubicBezTo>
                  <a:cubicBezTo>
                    <a:pt x="253" y="543"/>
                    <a:pt x="253" y="543"/>
                    <a:pt x="253" y="543"/>
                  </a:cubicBezTo>
                  <a:cubicBezTo>
                    <a:pt x="255" y="544"/>
                    <a:pt x="257" y="545"/>
                    <a:pt x="260" y="547"/>
                  </a:cubicBezTo>
                  <a:close/>
                  <a:moveTo>
                    <a:pt x="260" y="552"/>
                  </a:moveTo>
                  <a:cubicBezTo>
                    <a:pt x="260" y="556"/>
                    <a:pt x="260" y="556"/>
                    <a:pt x="260" y="556"/>
                  </a:cubicBezTo>
                  <a:cubicBezTo>
                    <a:pt x="258" y="558"/>
                    <a:pt x="258" y="558"/>
                    <a:pt x="258" y="558"/>
                  </a:cubicBezTo>
                  <a:cubicBezTo>
                    <a:pt x="258" y="559"/>
                    <a:pt x="258" y="560"/>
                    <a:pt x="258" y="56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71"/>
                    <a:pt x="260" y="571"/>
                    <a:pt x="260" y="571"/>
                  </a:cubicBezTo>
                  <a:cubicBezTo>
                    <a:pt x="258" y="578"/>
                    <a:pt x="257" y="583"/>
                    <a:pt x="260" y="588"/>
                  </a:cubicBezTo>
                  <a:cubicBezTo>
                    <a:pt x="260" y="595"/>
                    <a:pt x="260" y="595"/>
                    <a:pt x="260" y="595"/>
                  </a:cubicBezTo>
                  <a:cubicBezTo>
                    <a:pt x="257" y="594"/>
                    <a:pt x="255" y="592"/>
                    <a:pt x="253" y="591"/>
                  </a:cubicBezTo>
                  <a:cubicBezTo>
                    <a:pt x="253" y="555"/>
                    <a:pt x="253" y="555"/>
                    <a:pt x="253" y="555"/>
                  </a:cubicBezTo>
                  <a:cubicBezTo>
                    <a:pt x="254" y="556"/>
                    <a:pt x="254" y="556"/>
                    <a:pt x="254" y="556"/>
                  </a:cubicBezTo>
                  <a:cubicBezTo>
                    <a:pt x="256" y="554"/>
                    <a:pt x="258" y="553"/>
                    <a:pt x="260" y="552"/>
                  </a:cubicBezTo>
                  <a:close/>
                  <a:moveTo>
                    <a:pt x="260" y="721"/>
                  </a:moveTo>
                  <a:cubicBezTo>
                    <a:pt x="260" y="729"/>
                    <a:pt x="260" y="729"/>
                    <a:pt x="260" y="729"/>
                  </a:cubicBezTo>
                  <a:cubicBezTo>
                    <a:pt x="258" y="728"/>
                    <a:pt x="256" y="727"/>
                    <a:pt x="253" y="726"/>
                  </a:cubicBezTo>
                  <a:cubicBezTo>
                    <a:pt x="253" y="719"/>
                    <a:pt x="253" y="719"/>
                    <a:pt x="253" y="719"/>
                  </a:cubicBezTo>
                  <a:cubicBezTo>
                    <a:pt x="255" y="719"/>
                    <a:pt x="257" y="720"/>
                    <a:pt x="260" y="721"/>
                  </a:cubicBezTo>
                  <a:close/>
                  <a:moveTo>
                    <a:pt x="248" y="29"/>
                  </a:moveTo>
                  <a:cubicBezTo>
                    <a:pt x="249" y="29"/>
                    <a:pt x="251" y="28"/>
                    <a:pt x="253" y="27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51" y="45"/>
                    <a:pt x="249" y="44"/>
                    <a:pt x="248" y="43"/>
                  </a:cubicBezTo>
                  <a:cubicBezTo>
                    <a:pt x="248" y="29"/>
                    <a:pt x="248" y="29"/>
                    <a:pt x="248" y="29"/>
                  </a:cubicBezTo>
                  <a:close/>
                  <a:moveTo>
                    <a:pt x="253" y="767"/>
                  </a:moveTo>
                  <a:cubicBezTo>
                    <a:pt x="251" y="766"/>
                    <a:pt x="249" y="764"/>
                    <a:pt x="248" y="763"/>
                  </a:cubicBezTo>
                  <a:cubicBezTo>
                    <a:pt x="248" y="733"/>
                    <a:pt x="248" y="733"/>
                    <a:pt x="248" y="733"/>
                  </a:cubicBezTo>
                  <a:cubicBezTo>
                    <a:pt x="248" y="742"/>
                    <a:pt x="249" y="749"/>
                    <a:pt x="253" y="755"/>
                  </a:cubicBezTo>
                  <a:cubicBezTo>
                    <a:pt x="253" y="767"/>
                    <a:pt x="253" y="767"/>
                    <a:pt x="253" y="767"/>
                  </a:cubicBezTo>
                  <a:close/>
                  <a:moveTo>
                    <a:pt x="253" y="66"/>
                  </a:moveTo>
                  <a:cubicBezTo>
                    <a:pt x="253" y="75"/>
                    <a:pt x="253" y="75"/>
                    <a:pt x="253" y="75"/>
                  </a:cubicBezTo>
                  <a:cubicBezTo>
                    <a:pt x="251" y="75"/>
                    <a:pt x="251" y="75"/>
                    <a:pt x="251" y="75"/>
                  </a:cubicBezTo>
                  <a:cubicBezTo>
                    <a:pt x="250" y="76"/>
                    <a:pt x="249" y="77"/>
                    <a:pt x="248" y="78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2" y="66"/>
                    <a:pt x="252" y="66"/>
                    <a:pt x="253" y="66"/>
                  </a:cubicBezTo>
                  <a:close/>
                  <a:moveTo>
                    <a:pt x="253" y="213"/>
                  </a:moveTo>
                  <a:cubicBezTo>
                    <a:pt x="253" y="221"/>
                    <a:pt x="253" y="221"/>
                    <a:pt x="253" y="221"/>
                  </a:cubicBezTo>
                  <a:cubicBezTo>
                    <a:pt x="251" y="222"/>
                    <a:pt x="249" y="222"/>
                    <a:pt x="248" y="224"/>
                  </a:cubicBezTo>
                  <a:cubicBezTo>
                    <a:pt x="248" y="217"/>
                    <a:pt x="248" y="217"/>
                    <a:pt x="248" y="217"/>
                  </a:cubicBezTo>
                  <a:cubicBezTo>
                    <a:pt x="249" y="216"/>
                    <a:pt x="251" y="214"/>
                    <a:pt x="253" y="213"/>
                  </a:cubicBezTo>
                  <a:close/>
                  <a:moveTo>
                    <a:pt x="253" y="231"/>
                  </a:moveTo>
                  <a:cubicBezTo>
                    <a:pt x="253" y="237"/>
                    <a:pt x="253" y="237"/>
                    <a:pt x="253" y="237"/>
                  </a:cubicBezTo>
                  <a:cubicBezTo>
                    <a:pt x="251" y="236"/>
                    <a:pt x="249" y="236"/>
                    <a:pt x="248" y="235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9" y="229"/>
                    <a:pt x="251" y="230"/>
                    <a:pt x="253" y="231"/>
                  </a:cubicBezTo>
                  <a:close/>
                  <a:moveTo>
                    <a:pt x="253" y="242"/>
                  </a:moveTo>
                  <a:cubicBezTo>
                    <a:pt x="253" y="249"/>
                    <a:pt x="253" y="249"/>
                    <a:pt x="253" y="249"/>
                  </a:cubicBezTo>
                  <a:cubicBezTo>
                    <a:pt x="252" y="249"/>
                    <a:pt x="251" y="249"/>
                    <a:pt x="249" y="250"/>
                  </a:cubicBezTo>
                  <a:cubicBezTo>
                    <a:pt x="249" y="251"/>
                    <a:pt x="248" y="252"/>
                    <a:pt x="248" y="253"/>
                  </a:cubicBezTo>
                  <a:cubicBezTo>
                    <a:pt x="248" y="245"/>
                    <a:pt x="248" y="245"/>
                    <a:pt x="248" y="245"/>
                  </a:cubicBezTo>
                  <a:cubicBezTo>
                    <a:pt x="250" y="244"/>
                    <a:pt x="251" y="244"/>
                    <a:pt x="253" y="242"/>
                  </a:cubicBezTo>
                  <a:close/>
                  <a:moveTo>
                    <a:pt x="253" y="255"/>
                  </a:moveTo>
                  <a:cubicBezTo>
                    <a:pt x="253" y="263"/>
                    <a:pt x="253" y="263"/>
                    <a:pt x="253" y="263"/>
                  </a:cubicBezTo>
                  <a:cubicBezTo>
                    <a:pt x="252" y="265"/>
                    <a:pt x="252" y="268"/>
                    <a:pt x="253" y="271"/>
                  </a:cubicBezTo>
                  <a:cubicBezTo>
                    <a:pt x="253" y="278"/>
                    <a:pt x="253" y="278"/>
                    <a:pt x="253" y="278"/>
                  </a:cubicBezTo>
                  <a:cubicBezTo>
                    <a:pt x="251" y="276"/>
                    <a:pt x="249" y="274"/>
                    <a:pt x="248" y="273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50" y="260"/>
                    <a:pt x="252" y="258"/>
                    <a:pt x="253" y="255"/>
                  </a:cubicBezTo>
                  <a:close/>
                  <a:moveTo>
                    <a:pt x="253" y="304"/>
                  </a:moveTo>
                  <a:cubicBezTo>
                    <a:pt x="253" y="338"/>
                    <a:pt x="253" y="338"/>
                    <a:pt x="253" y="338"/>
                  </a:cubicBezTo>
                  <a:cubicBezTo>
                    <a:pt x="253" y="339"/>
                    <a:pt x="253" y="340"/>
                    <a:pt x="252" y="340"/>
                  </a:cubicBezTo>
                  <a:cubicBezTo>
                    <a:pt x="253" y="340"/>
                    <a:pt x="253" y="340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3" y="351"/>
                    <a:pt x="252" y="351"/>
                  </a:cubicBezTo>
                  <a:cubicBezTo>
                    <a:pt x="252" y="348"/>
                    <a:pt x="251" y="345"/>
                    <a:pt x="251" y="343"/>
                  </a:cubicBezTo>
                  <a:cubicBezTo>
                    <a:pt x="250" y="343"/>
                    <a:pt x="249" y="343"/>
                    <a:pt x="249" y="344"/>
                  </a:cubicBezTo>
                  <a:cubicBezTo>
                    <a:pt x="248" y="345"/>
                    <a:pt x="248" y="346"/>
                    <a:pt x="248" y="347"/>
                  </a:cubicBezTo>
                  <a:cubicBezTo>
                    <a:pt x="248" y="332"/>
                    <a:pt x="248" y="332"/>
                    <a:pt x="248" y="332"/>
                  </a:cubicBezTo>
                  <a:cubicBezTo>
                    <a:pt x="249" y="328"/>
                    <a:pt x="251" y="323"/>
                    <a:pt x="250" y="319"/>
                  </a:cubicBezTo>
                  <a:cubicBezTo>
                    <a:pt x="249" y="320"/>
                    <a:pt x="249" y="321"/>
                    <a:pt x="248" y="321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9" y="302"/>
                    <a:pt x="251" y="303"/>
                    <a:pt x="253" y="304"/>
                  </a:cubicBezTo>
                  <a:close/>
                  <a:moveTo>
                    <a:pt x="253" y="363"/>
                  </a:moveTo>
                  <a:cubicBezTo>
                    <a:pt x="253" y="374"/>
                    <a:pt x="253" y="374"/>
                    <a:pt x="253" y="374"/>
                  </a:cubicBezTo>
                  <a:cubicBezTo>
                    <a:pt x="251" y="372"/>
                    <a:pt x="250" y="371"/>
                    <a:pt x="248" y="370"/>
                  </a:cubicBezTo>
                  <a:cubicBezTo>
                    <a:pt x="248" y="362"/>
                    <a:pt x="248" y="362"/>
                    <a:pt x="248" y="362"/>
                  </a:cubicBezTo>
                  <a:cubicBezTo>
                    <a:pt x="249" y="362"/>
                    <a:pt x="251" y="363"/>
                    <a:pt x="253" y="363"/>
                  </a:cubicBezTo>
                  <a:close/>
                  <a:moveTo>
                    <a:pt x="253" y="390"/>
                  </a:moveTo>
                  <a:cubicBezTo>
                    <a:pt x="253" y="397"/>
                    <a:pt x="253" y="397"/>
                    <a:pt x="253" y="397"/>
                  </a:cubicBezTo>
                  <a:cubicBezTo>
                    <a:pt x="252" y="395"/>
                    <a:pt x="251" y="394"/>
                    <a:pt x="248" y="394"/>
                  </a:cubicBezTo>
                  <a:cubicBezTo>
                    <a:pt x="248" y="390"/>
                    <a:pt x="248" y="390"/>
                    <a:pt x="248" y="390"/>
                  </a:cubicBezTo>
                  <a:cubicBezTo>
                    <a:pt x="253" y="390"/>
                    <a:pt x="253" y="390"/>
                    <a:pt x="253" y="390"/>
                  </a:cubicBezTo>
                  <a:close/>
                  <a:moveTo>
                    <a:pt x="253" y="411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9" y="410"/>
                    <a:pt x="249" y="411"/>
                    <a:pt x="250" y="411"/>
                  </a:cubicBezTo>
                  <a:cubicBezTo>
                    <a:pt x="253" y="411"/>
                    <a:pt x="253" y="411"/>
                    <a:pt x="253" y="411"/>
                  </a:cubicBezTo>
                  <a:close/>
                  <a:moveTo>
                    <a:pt x="253" y="436"/>
                  </a:moveTo>
                  <a:cubicBezTo>
                    <a:pt x="253" y="449"/>
                    <a:pt x="253" y="449"/>
                    <a:pt x="253" y="449"/>
                  </a:cubicBezTo>
                  <a:cubicBezTo>
                    <a:pt x="251" y="452"/>
                    <a:pt x="249" y="454"/>
                    <a:pt x="248" y="456"/>
                  </a:cubicBezTo>
                  <a:cubicBezTo>
                    <a:pt x="248" y="439"/>
                    <a:pt x="248" y="439"/>
                    <a:pt x="248" y="439"/>
                  </a:cubicBezTo>
                  <a:cubicBezTo>
                    <a:pt x="250" y="438"/>
                    <a:pt x="252" y="438"/>
                    <a:pt x="253" y="436"/>
                  </a:cubicBezTo>
                  <a:close/>
                  <a:moveTo>
                    <a:pt x="253" y="457"/>
                  </a:moveTo>
                  <a:cubicBezTo>
                    <a:pt x="253" y="470"/>
                    <a:pt x="253" y="470"/>
                    <a:pt x="253" y="470"/>
                  </a:cubicBezTo>
                  <a:cubicBezTo>
                    <a:pt x="247" y="462"/>
                    <a:pt x="248" y="459"/>
                    <a:pt x="253" y="457"/>
                  </a:cubicBezTo>
                  <a:close/>
                  <a:moveTo>
                    <a:pt x="253" y="470"/>
                  </a:moveTo>
                  <a:cubicBezTo>
                    <a:pt x="252" y="470"/>
                    <a:pt x="251" y="470"/>
                    <a:pt x="250" y="470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50" y="494"/>
                    <a:pt x="251" y="496"/>
                    <a:pt x="253" y="497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2" y="486"/>
                    <a:pt x="252" y="484"/>
                    <a:pt x="251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lose/>
                  <a:moveTo>
                    <a:pt x="253" y="529"/>
                  </a:moveTo>
                  <a:cubicBezTo>
                    <a:pt x="253" y="534"/>
                    <a:pt x="253" y="534"/>
                    <a:pt x="253" y="534"/>
                  </a:cubicBezTo>
                  <a:cubicBezTo>
                    <a:pt x="253" y="534"/>
                    <a:pt x="253" y="534"/>
                    <a:pt x="252" y="534"/>
                  </a:cubicBezTo>
                  <a:cubicBezTo>
                    <a:pt x="251" y="535"/>
                    <a:pt x="250" y="536"/>
                    <a:pt x="248" y="537"/>
                  </a:cubicBezTo>
                  <a:cubicBezTo>
                    <a:pt x="248" y="538"/>
                    <a:pt x="249" y="539"/>
                    <a:pt x="249" y="539"/>
                  </a:cubicBezTo>
                  <a:cubicBezTo>
                    <a:pt x="250" y="541"/>
                    <a:pt x="251" y="541"/>
                    <a:pt x="253" y="543"/>
                  </a:cubicBezTo>
                  <a:cubicBezTo>
                    <a:pt x="253" y="547"/>
                    <a:pt x="253" y="547"/>
                    <a:pt x="253" y="547"/>
                  </a:cubicBezTo>
                  <a:cubicBezTo>
                    <a:pt x="251" y="546"/>
                    <a:pt x="250" y="545"/>
                    <a:pt x="248" y="544"/>
                  </a:cubicBezTo>
                  <a:cubicBezTo>
                    <a:pt x="248" y="534"/>
                    <a:pt x="248" y="534"/>
                    <a:pt x="248" y="534"/>
                  </a:cubicBezTo>
                  <a:cubicBezTo>
                    <a:pt x="249" y="532"/>
                    <a:pt x="251" y="531"/>
                    <a:pt x="253" y="529"/>
                  </a:cubicBezTo>
                  <a:close/>
                  <a:moveTo>
                    <a:pt x="253" y="555"/>
                  </a:moveTo>
                  <a:cubicBezTo>
                    <a:pt x="253" y="591"/>
                    <a:pt x="253" y="591"/>
                    <a:pt x="253" y="591"/>
                  </a:cubicBezTo>
                  <a:cubicBezTo>
                    <a:pt x="251" y="589"/>
                    <a:pt x="249" y="588"/>
                    <a:pt x="248" y="586"/>
                  </a:cubicBezTo>
                  <a:cubicBezTo>
                    <a:pt x="248" y="580"/>
                    <a:pt x="248" y="580"/>
                    <a:pt x="248" y="580"/>
                  </a:cubicBezTo>
                  <a:cubicBezTo>
                    <a:pt x="248" y="581"/>
                    <a:pt x="249" y="582"/>
                    <a:pt x="250" y="583"/>
                  </a:cubicBezTo>
                  <a:cubicBezTo>
                    <a:pt x="253" y="570"/>
                    <a:pt x="255" y="566"/>
                    <a:pt x="248" y="557"/>
                  </a:cubicBezTo>
                  <a:cubicBezTo>
                    <a:pt x="248" y="551"/>
                    <a:pt x="248" y="551"/>
                    <a:pt x="248" y="551"/>
                  </a:cubicBezTo>
                  <a:cubicBezTo>
                    <a:pt x="249" y="552"/>
                    <a:pt x="251" y="553"/>
                    <a:pt x="253" y="555"/>
                  </a:cubicBezTo>
                  <a:close/>
                  <a:moveTo>
                    <a:pt x="253" y="719"/>
                  </a:moveTo>
                  <a:cubicBezTo>
                    <a:pt x="253" y="726"/>
                    <a:pt x="253" y="726"/>
                    <a:pt x="253" y="726"/>
                  </a:cubicBezTo>
                  <a:cubicBezTo>
                    <a:pt x="251" y="726"/>
                    <a:pt x="250" y="725"/>
                    <a:pt x="248" y="724"/>
                  </a:cubicBezTo>
                  <a:cubicBezTo>
                    <a:pt x="248" y="717"/>
                    <a:pt x="248" y="717"/>
                    <a:pt x="248" y="717"/>
                  </a:cubicBezTo>
                  <a:cubicBezTo>
                    <a:pt x="249" y="717"/>
                    <a:pt x="251" y="718"/>
                    <a:pt x="253" y="719"/>
                  </a:cubicBezTo>
                  <a:close/>
                  <a:moveTo>
                    <a:pt x="248" y="503"/>
                  </a:moveTo>
                  <a:cubicBezTo>
                    <a:pt x="248" y="497"/>
                    <a:pt x="248" y="497"/>
                    <a:pt x="248" y="497"/>
                  </a:cubicBezTo>
                  <a:cubicBezTo>
                    <a:pt x="248" y="497"/>
                    <a:pt x="249" y="497"/>
                    <a:pt x="249" y="497"/>
                  </a:cubicBezTo>
                  <a:cubicBezTo>
                    <a:pt x="249" y="499"/>
                    <a:pt x="249" y="500"/>
                    <a:pt x="249" y="502"/>
                  </a:cubicBezTo>
                  <a:cubicBezTo>
                    <a:pt x="249" y="502"/>
                    <a:pt x="248" y="503"/>
                    <a:pt x="248" y="503"/>
                  </a:cubicBezTo>
                  <a:close/>
                  <a:moveTo>
                    <a:pt x="238" y="33"/>
                  </a:moveTo>
                  <a:cubicBezTo>
                    <a:pt x="241" y="32"/>
                    <a:pt x="244" y="31"/>
                    <a:pt x="248" y="29"/>
                  </a:cubicBezTo>
                  <a:cubicBezTo>
                    <a:pt x="248" y="43"/>
                    <a:pt x="248" y="43"/>
                    <a:pt x="248" y="43"/>
                  </a:cubicBezTo>
                  <a:cubicBezTo>
                    <a:pt x="245" y="42"/>
                    <a:pt x="241" y="42"/>
                    <a:pt x="238" y="42"/>
                  </a:cubicBezTo>
                  <a:cubicBezTo>
                    <a:pt x="238" y="33"/>
                    <a:pt x="238" y="33"/>
                    <a:pt x="238" y="33"/>
                  </a:cubicBezTo>
                  <a:close/>
                  <a:moveTo>
                    <a:pt x="248" y="763"/>
                  </a:moveTo>
                  <a:cubicBezTo>
                    <a:pt x="248" y="763"/>
                    <a:pt x="248" y="763"/>
                    <a:pt x="248" y="763"/>
                  </a:cubicBezTo>
                  <a:cubicBezTo>
                    <a:pt x="244" y="762"/>
                    <a:pt x="241" y="762"/>
                    <a:pt x="238" y="760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41" y="753"/>
                    <a:pt x="241" y="753"/>
                    <a:pt x="241" y="753"/>
                  </a:cubicBezTo>
                  <a:cubicBezTo>
                    <a:pt x="240" y="745"/>
                    <a:pt x="240" y="737"/>
                    <a:pt x="238" y="729"/>
                  </a:cubicBezTo>
                  <a:cubicBezTo>
                    <a:pt x="238" y="711"/>
                    <a:pt x="238" y="711"/>
                    <a:pt x="238" y="711"/>
                  </a:cubicBezTo>
                  <a:cubicBezTo>
                    <a:pt x="239" y="713"/>
                    <a:pt x="241" y="714"/>
                    <a:pt x="242" y="715"/>
                  </a:cubicBezTo>
                  <a:cubicBezTo>
                    <a:pt x="244" y="716"/>
                    <a:pt x="246" y="716"/>
                    <a:pt x="248" y="717"/>
                  </a:cubicBezTo>
                  <a:cubicBezTo>
                    <a:pt x="248" y="724"/>
                    <a:pt x="248" y="724"/>
                    <a:pt x="248" y="724"/>
                  </a:cubicBezTo>
                  <a:cubicBezTo>
                    <a:pt x="247" y="724"/>
                    <a:pt x="247" y="724"/>
                    <a:pt x="247" y="724"/>
                  </a:cubicBezTo>
                  <a:cubicBezTo>
                    <a:pt x="247" y="727"/>
                    <a:pt x="248" y="730"/>
                    <a:pt x="248" y="733"/>
                  </a:cubicBezTo>
                  <a:cubicBezTo>
                    <a:pt x="248" y="763"/>
                    <a:pt x="248" y="763"/>
                    <a:pt x="248" y="763"/>
                  </a:cubicBezTo>
                  <a:close/>
                  <a:moveTo>
                    <a:pt x="248" y="64"/>
                  </a:moveTo>
                  <a:cubicBezTo>
                    <a:pt x="248" y="78"/>
                    <a:pt x="248" y="78"/>
                    <a:pt x="248" y="78"/>
                  </a:cubicBezTo>
                  <a:cubicBezTo>
                    <a:pt x="244" y="80"/>
                    <a:pt x="241" y="83"/>
                    <a:pt x="238" y="84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9" y="75"/>
                    <a:pt x="241" y="74"/>
                    <a:pt x="243" y="73"/>
                  </a:cubicBezTo>
                  <a:cubicBezTo>
                    <a:pt x="238" y="69"/>
                    <a:pt x="238" y="69"/>
                    <a:pt x="238" y="69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48" y="64"/>
                    <a:pt x="248" y="64"/>
                    <a:pt x="248" y="64"/>
                  </a:cubicBezTo>
                  <a:close/>
                  <a:moveTo>
                    <a:pt x="248" y="217"/>
                  </a:moveTo>
                  <a:cubicBezTo>
                    <a:pt x="248" y="224"/>
                    <a:pt x="248" y="224"/>
                    <a:pt x="248" y="224"/>
                  </a:cubicBezTo>
                  <a:cubicBezTo>
                    <a:pt x="247" y="225"/>
                    <a:pt x="245" y="226"/>
                    <a:pt x="244" y="227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8" y="235"/>
                    <a:pt x="248" y="235"/>
                    <a:pt x="248" y="235"/>
                  </a:cubicBezTo>
                  <a:cubicBezTo>
                    <a:pt x="244" y="234"/>
                    <a:pt x="241" y="234"/>
                    <a:pt x="238" y="235"/>
                  </a:cubicBezTo>
                  <a:cubicBezTo>
                    <a:pt x="238" y="226"/>
                    <a:pt x="238" y="226"/>
                    <a:pt x="238" y="226"/>
                  </a:cubicBezTo>
                  <a:cubicBezTo>
                    <a:pt x="241" y="223"/>
                    <a:pt x="244" y="220"/>
                    <a:pt x="248" y="217"/>
                  </a:cubicBezTo>
                  <a:close/>
                  <a:moveTo>
                    <a:pt x="248" y="245"/>
                  </a:moveTo>
                  <a:cubicBezTo>
                    <a:pt x="248" y="253"/>
                    <a:pt x="248" y="253"/>
                    <a:pt x="248" y="253"/>
                  </a:cubicBezTo>
                  <a:cubicBezTo>
                    <a:pt x="245" y="258"/>
                    <a:pt x="241" y="259"/>
                    <a:pt x="247" y="265"/>
                  </a:cubicBezTo>
                  <a:cubicBezTo>
                    <a:pt x="247" y="264"/>
                    <a:pt x="247" y="264"/>
                    <a:pt x="248" y="263"/>
                  </a:cubicBezTo>
                  <a:cubicBezTo>
                    <a:pt x="248" y="273"/>
                    <a:pt x="248" y="273"/>
                    <a:pt x="248" y="273"/>
                  </a:cubicBezTo>
                  <a:cubicBezTo>
                    <a:pt x="244" y="269"/>
                    <a:pt x="242" y="266"/>
                    <a:pt x="241" y="263"/>
                  </a:cubicBezTo>
                  <a:cubicBezTo>
                    <a:pt x="240" y="263"/>
                    <a:pt x="239" y="263"/>
                    <a:pt x="238" y="263"/>
                  </a:cubicBezTo>
                  <a:cubicBezTo>
                    <a:pt x="238" y="257"/>
                    <a:pt x="238" y="257"/>
                    <a:pt x="238" y="257"/>
                  </a:cubicBezTo>
                  <a:cubicBezTo>
                    <a:pt x="239" y="255"/>
                    <a:pt x="241" y="254"/>
                    <a:pt x="243" y="252"/>
                  </a:cubicBezTo>
                  <a:cubicBezTo>
                    <a:pt x="241" y="251"/>
                    <a:pt x="239" y="251"/>
                    <a:pt x="238" y="250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43" y="245"/>
                    <a:pt x="243" y="245"/>
                    <a:pt x="243" y="245"/>
                  </a:cubicBezTo>
                  <a:cubicBezTo>
                    <a:pt x="245" y="245"/>
                    <a:pt x="247" y="245"/>
                    <a:pt x="248" y="245"/>
                  </a:cubicBezTo>
                  <a:close/>
                  <a:moveTo>
                    <a:pt x="248" y="302"/>
                  </a:moveTo>
                  <a:cubicBezTo>
                    <a:pt x="248" y="321"/>
                    <a:pt x="248" y="321"/>
                    <a:pt x="248" y="321"/>
                  </a:cubicBezTo>
                  <a:cubicBezTo>
                    <a:pt x="245" y="323"/>
                    <a:pt x="243" y="323"/>
                    <a:pt x="238" y="323"/>
                  </a:cubicBezTo>
                  <a:cubicBezTo>
                    <a:pt x="238" y="327"/>
                    <a:pt x="239" y="328"/>
                    <a:pt x="241" y="331"/>
                  </a:cubicBezTo>
                  <a:cubicBezTo>
                    <a:pt x="241" y="334"/>
                    <a:pt x="242" y="337"/>
                    <a:pt x="242" y="340"/>
                  </a:cubicBezTo>
                  <a:cubicBezTo>
                    <a:pt x="244" y="339"/>
                    <a:pt x="246" y="336"/>
                    <a:pt x="248" y="332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5" y="348"/>
                    <a:pt x="241" y="349"/>
                    <a:pt x="238" y="349"/>
                  </a:cubicBezTo>
                  <a:cubicBezTo>
                    <a:pt x="238" y="310"/>
                    <a:pt x="238" y="310"/>
                    <a:pt x="238" y="310"/>
                  </a:cubicBezTo>
                  <a:cubicBezTo>
                    <a:pt x="241" y="304"/>
                    <a:pt x="244" y="301"/>
                    <a:pt x="248" y="302"/>
                  </a:cubicBezTo>
                  <a:close/>
                  <a:moveTo>
                    <a:pt x="248" y="362"/>
                  </a:moveTo>
                  <a:cubicBezTo>
                    <a:pt x="248" y="370"/>
                    <a:pt x="248" y="370"/>
                    <a:pt x="248" y="370"/>
                  </a:cubicBezTo>
                  <a:cubicBezTo>
                    <a:pt x="245" y="370"/>
                    <a:pt x="243" y="370"/>
                    <a:pt x="238" y="370"/>
                  </a:cubicBezTo>
                  <a:cubicBezTo>
                    <a:pt x="238" y="360"/>
                    <a:pt x="238" y="360"/>
                    <a:pt x="238" y="360"/>
                  </a:cubicBezTo>
                  <a:cubicBezTo>
                    <a:pt x="241" y="360"/>
                    <a:pt x="244" y="361"/>
                    <a:pt x="248" y="362"/>
                  </a:cubicBezTo>
                  <a:close/>
                  <a:moveTo>
                    <a:pt x="248" y="390"/>
                  </a:moveTo>
                  <a:cubicBezTo>
                    <a:pt x="248" y="394"/>
                    <a:pt x="248" y="394"/>
                    <a:pt x="248" y="394"/>
                  </a:cubicBezTo>
                  <a:cubicBezTo>
                    <a:pt x="247" y="393"/>
                    <a:pt x="245" y="393"/>
                    <a:pt x="244" y="393"/>
                  </a:cubicBezTo>
                  <a:cubicBezTo>
                    <a:pt x="245" y="399"/>
                    <a:pt x="247" y="404"/>
                    <a:pt x="248" y="410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40" y="411"/>
                    <a:pt x="242" y="410"/>
                    <a:pt x="244" y="410"/>
                  </a:cubicBezTo>
                  <a:cubicBezTo>
                    <a:pt x="243" y="405"/>
                    <a:pt x="242" y="400"/>
                    <a:pt x="241" y="395"/>
                  </a:cubicBezTo>
                  <a:cubicBezTo>
                    <a:pt x="240" y="395"/>
                    <a:pt x="239" y="394"/>
                    <a:pt x="238" y="394"/>
                  </a:cubicBezTo>
                  <a:cubicBezTo>
                    <a:pt x="238" y="390"/>
                    <a:pt x="238" y="390"/>
                    <a:pt x="238" y="390"/>
                  </a:cubicBezTo>
                  <a:cubicBezTo>
                    <a:pt x="248" y="390"/>
                    <a:pt x="248" y="390"/>
                    <a:pt x="248" y="390"/>
                  </a:cubicBezTo>
                  <a:close/>
                  <a:moveTo>
                    <a:pt x="248" y="439"/>
                  </a:moveTo>
                  <a:cubicBezTo>
                    <a:pt x="248" y="456"/>
                    <a:pt x="248" y="456"/>
                    <a:pt x="248" y="456"/>
                  </a:cubicBezTo>
                  <a:cubicBezTo>
                    <a:pt x="246" y="458"/>
                    <a:pt x="243" y="461"/>
                    <a:pt x="238" y="467"/>
                  </a:cubicBezTo>
                  <a:cubicBezTo>
                    <a:pt x="241" y="471"/>
                    <a:pt x="243" y="476"/>
                    <a:pt x="248" y="478"/>
                  </a:cubicBezTo>
                  <a:cubicBezTo>
                    <a:pt x="246" y="476"/>
                    <a:pt x="245" y="473"/>
                    <a:pt x="243" y="470"/>
                  </a:cubicBezTo>
                  <a:cubicBezTo>
                    <a:pt x="244" y="470"/>
                    <a:pt x="245" y="469"/>
                    <a:pt x="245" y="468"/>
                  </a:cubicBezTo>
                  <a:cubicBezTo>
                    <a:pt x="246" y="468"/>
                    <a:pt x="247" y="468"/>
                    <a:pt x="248" y="468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47" y="493"/>
                    <a:pt x="245" y="493"/>
                    <a:pt x="244" y="492"/>
                  </a:cubicBezTo>
                  <a:cubicBezTo>
                    <a:pt x="245" y="495"/>
                    <a:pt x="246" y="496"/>
                    <a:pt x="248" y="497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6" y="503"/>
                    <a:pt x="244" y="503"/>
                  </a:cubicBezTo>
                  <a:cubicBezTo>
                    <a:pt x="242" y="501"/>
                    <a:pt x="240" y="500"/>
                    <a:pt x="238" y="500"/>
                  </a:cubicBezTo>
                  <a:cubicBezTo>
                    <a:pt x="238" y="486"/>
                    <a:pt x="238" y="486"/>
                    <a:pt x="238" y="486"/>
                  </a:cubicBezTo>
                  <a:cubicBezTo>
                    <a:pt x="239" y="486"/>
                    <a:pt x="239" y="486"/>
                    <a:pt x="241" y="486"/>
                  </a:cubicBezTo>
                  <a:cubicBezTo>
                    <a:pt x="240" y="484"/>
                    <a:pt x="240" y="482"/>
                    <a:pt x="239" y="480"/>
                  </a:cubicBezTo>
                  <a:cubicBezTo>
                    <a:pt x="238" y="480"/>
                    <a:pt x="238" y="480"/>
                    <a:pt x="238" y="480"/>
                  </a:cubicBezTo>
                  <a:cubicBezTo>
                    <a:pt x="238" y="455"/>
                    <a:pt x="238" y="455"/>
                    <a:pt x="238" y="455"/>
                  </a:cubicBezTo>
                  <a:cubicBezTo>
                    <a:pt x="240" y="453"/>
                    <a:pt x="241" y="451"/>
                    <a:pt x="244" y="447"/>
                  </a:cubicBezTo>
                  <a:cubicBezTo>
                    <a:pt x="242" y="447"/>
                    <a:pt x="240" y="446"/>
                    <a:pt x="238" y="446"/>
                  </a:cubicBezTo>
                  <a:cubicBezTo>
                    <a:pt x="238" y="439"/>
                    <a:pt x="238" y="439"/>
                    <a:pt x="238" y="439"/>
                  </a:cubicBezTo>
                  <a:cubicBezTo>
                    <a:pt x="242" y="439"/>
                    <a:pt x="245" y="439"/>
                    <a:pt x="248" y="439"/>
                  </a:cubicBezTo>
                  <a:close/>
                  <a:moveTo>
                    <a:pt x="248" y="534"/>
                  </a:moveTo>
                  <a:cubicBezTo>
                    <a:pt x="248" y="544"/>
                    <a:pt x="248" y="544"/>
                    <a:pt x="248" y="544"/>
                  </a:cubicBezTo>
                  <a:cubicBezTo>
                    <a:pt x="246" y="543"/>
                    <a:pt x="245" y="543"/>
                    <a:pt x="243" y="543"/>
                  </a:cubicBezTo>
                  <a:cubicBezTo>
                    <a:pt x="245" y="548"/>
                    <a:pt x="246" y="549"/>
                    <a:pt x="248" y="551"/>
                  </a:cubicBezTo>
                  <a:cubicBezTo>
                    <a:pt x="248" y="557"/>
                    <a:pt x="248" y="557"/>
                    <a:pt x="248" y="557"/>
                  </a:cubicBezTo>
                  <a:cubicBezTo>
                    <a:pt x="247" y="556"/>
                    <a:pt x="247" y="555"/>
                    <a:pt x="246" y="554"/>
                  </a:cubicBezTo>
                  <a:cubicBezTo>
                    <a:pt x="243" y="567"/>
                    <a:pt x="240" y="572"/>
                    <a:pt x="248" y="580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44" y="584"/>
                    <a:pt x="241" y="580"/>
                    <a:pt x="238" y="577"/>
                  </a:cubicBezTo>
                  <a:cubicBezTo>
                    <a:pt x="238" y="562"/>
                    <a:pt x="238" y="562"/>
                    <a:pt x="238" y="562"/>
                  </a:cubicBezTo>
                  <a:cubicBezTo>
                    <a:pt x="239" y="557"/>
                    <a:pt x="240" y="551"/>
                    <a:pt x="238" y="547"/>
                  </a:cubicBezTo>
                  <a:cubicBezTo>
                    <a:pt x="238" y="539"/>
                    <a:pt x="238" y="539"/>
                    <a:pt x="238" y="539"/>
                  </a:cubicBezTo>
                  <a:cubicBezTo>
                    <a:pt x="238" y="539"/>
                    <a:pt x="239" y="540"/>
                    <a:pt x="239" y="540"/>
                  </a:cubicBezTo>
                  <a:cubicBezTo>
                    <a:pt x="241" y="539"/>
                    <a:pt x="244" y="537"/>
                    <a:pt x="248" y="534"/>
                  </a:cubicBezTo>
                  <a:close/>
                  <a:moveTo>
                    <a:pt x="230" y="37"/>
                  </a:moveTo>
                  <a:cubicBezTo>
                    <a:pt x="232" y="36"/>
                    <a:pt x="235" y="35"/>
                    <a:pt x="238" y="33"/>
                  </a:cubicBezTo>
                  <a:cubicBezTo>
                    <a:pt x="238" y="42"/>
                    <a:pt x="238" y="42"/>
                    <a:pt x="238" y="42"/>
                  </a:cubicBezTo>
                  <a:cubicBezTo>
                    <a:pt x="235" y="42"/>
                    <a:pt x="232" y="43"/>
                    <a:pt x="230" y="45"/>
                  </a:cubicBezTo>
                  <a:cubicBezTo>
                    <a:pt x="230" y="37"/>
                    <a:pt x="230" y="37"/>
                    <a:pt x="230" y="37"/>
                  </a:cubicBezTo>
                  <a:close/>
                  <a:moveTo>
                    <a:pt x="238" y="760"/>
                  </a:moveTo>
                  <a:cubicBezTo>
                    <a:pt x="235" y="759"/>
                    <a:pt x="232" y="759"/>
                    <a:pt x="230" y="757"/>
                  </a:cubicBezTo>
                  <a:cubicBezTo>
                    <a:pt x="230" y="749"/>
                    <a:pt x="230" y="749"/>
                    <a:pt x="230" y="749"/>
                  </a:cubicBezTo>
                  <a:cubicBezTo>
                    <a:pt x="232" y="750"/>
                    <a:pt x="234" y="751"/>
                    <a:pt x="237" y="753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38" y="760"/>
                    <a:pt x="238" y="760"/>
                    <a:pt x="238" y="760"/>
                  </a:cubicBezTo>
                  <a:close/>
                  <a:moveTo>
                    <a:pt x="238" y="58"/>
                  </a:moveTo>
                  <a:cubicBezTo>
                    <a:pt x="238" y="69"/>
                    <a:pt x="238" y="69"/>
                    <a:pt x="238" y="69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8" y="58"/>
                    <a:pt x="238" y="58"/>
                    <a:pt x="238" y="58"/>
                  </a:cubicBezTo>
                  <a:close/>
                  <a:moveTo>
                    <a:pt x="238" y="75"/>
                  </a:moveTo>
                  <a:cubicBezTo>
                    <a:pt x="238" y="84"/>
                    <a:pt x="238" y="84"/>
                    <a:pt x="238" y="84"/>
                  </a:cubicBezTo>
                  <a:cubicBezTo>
                    <a:pt x="235" y="86"/>
                    <a:pt x="232" y="87"/>
                    <a:pt x="230" y="8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2" y="78"/>
                    <a:pt x="235" y="77"/>
                    <a:pt x="238" y="75"/>
                  </a:cubicBezTo>
                  <a:close/>
                  <a:moveTo>
                    <a:pt x="238" y="226"/>
                  </a:moveTo>
                  <a:cubicBezTo>
                    <a:pt x="238" y="235"/>
                    <a:pt x="238" y="235"/>
                    <a:pt x="238" y="235"/>
                  </a:cubicBezTo>
                  <a:cubicBezTo>
                    <a:pt x="235" y="236"/>
                    <a:pt x="233" y="238"/>
                    <a:pt x="230" y="241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32" y="230"/>
                    <a:pt x="235" y="228"/>
                    <a:pt x="238" y="226"/>
                  </a:cubicBezTo>
                  <a:close/>
                  <a:moveTo>
                    <a:pt x="238" y="243"/>
                  </a:moveTo>
                  <a:cubicBezTo>
                    <a:pt x="238" y="250"/>
                    <a:pt x="238" y="250"/>
                    <a:pt x="238" y="250"/>
                  </a:cubicBezTo>
                  <a:cubicBezTo>
                    <a:pt x="235" y="249"/>
                    <a:pt x="232" y="248"/>
                    <a:pt x="230" y="248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2" y="242"/>
                    <a:pt x="235" y="243"/>
                    <a:pt x="238" y="243"/>
                  </a:cubicBezTo>
                  <a:close/>
                  <a:moveTo>
                    <a:pt x="238" y="257"/>
                  </a:moveTo>
                  <a:cubicBezTo>
                    <a:pt x="238" y="263"/>
                    <a:pt x="238" y="263"/>
                    <a:pt x="238" y="263"/>
                  </a:cubicBezTo>
                  <a:cubicBezTo>
                    <a:pt x="237" y="264"/>
                    <a:pt x="237" y="264"/>
                    <a:pt x="237" y="264"/>
                  </a:cubicBezTo>
                  <a:cubicBezTo>
                    <a:pt x="236" y="266"/>
                    <a:pt x="233" y="270"/>
                    <a:pt x="230" y="276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0" y="266"/>
                    <a:pt x="230" y="266"/>
                    <a:pt x="230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1" y="259"/>
                    <a:pt x="231" y="259"/>
                    <a:pt x="231" y="259"/>
                  </a:cubicBezTo>
                  <a:cubicBezTo>
                    <a:pt x="234" y="258"/>
                    <a:pt x="236" y="258"/>
                    <a:pt x="238" y="257"/>
                  </a:cubicBezTo>
                  <a:close/>
                  <a:moveTo>
                    <a:pt x="238" y="310"/>
                  </a:moveTo>
                  <a:cubicBezTo>
                    <a:pt x="238" y="349"/>
                    <a:pt x="238" y="349"/>
                    <a:pt x="238" y="349"/>
                  </a:cubicBezTo>
                  <a:cubicBezTo>
                    <a:pt x="235" y="349"/>
                    <a:pt x="232" y="349"/>
                    <a:pt x="230" y="348"/>
                  </a:cubicBezTo>
                  <a:cubicBezTo>
                    <a:pt x="230" y="299"/>
                    <a:pt x="230" y="299"/>
                    <a:pt x="230" y="299"/>
                  </a:cubicBezTo>
                  <a:cubicBezTo>
                    <a:pt x="231" y="299"/>
                    <a:pt x="233" y="299"/>
                    <a:pt x="235" y="299"/>
                  </a:cubicBezTo>
                  <a:cubicBezTo>
                    <a:pt x="234" y="304"/>
                    <a:pt x="229" y="312"/>
                    <a:pt x="230" y="316"/>
                  </a:cubicBezTo>
                  <a:cubicBezTo>
                    <a:pt x="231" y="316"/>
                    <a:pt x="233" y="316"/>
                    <a:pt x="235" y="316"/>
                  </a:cubicBezTo>
                  <a:cubicBezTo>
                    <a:pt x="236" y="314"/>
                    <a:pt x="237" y="312"/>
                    <a:pt x="238" y="310"/>
                  </a:cubicBezTo>
                  <a:close/>
                  <a:moveTo>
                    <a:pt x="238" y="360"/>
                  </a:moveTo>
                  <a:cubicBezTo>
                    <a:pt x="238" y="370"/>
                    <a:pt x="238" y="370"/>
                    <a:pt x="238" y="370"/>
                  </a:cubicBezTo>
                  <a:cubicBezTo>
                    <a:pt x="237" y="370"/>
                    <a:pt x="236" y="370"/>
                    <a:pt x="236" y="370"/>
                  </a:cubicBezTo>
                  <a:cubicBezTo>
                    <a:pt x="236" y="373"/>
                    <a:pt x="236" y="375"/>
                    <a:pt x="236" y="378"/>
                  </a:cubicBezTo>
                  <a:cubicBezTo>
                    <a:pt x="230" y="378"/>
                    <a:pt x="230" y="378"/>
                    <a:pt x="230" y="378"/>
                  </a:cubicBezTo>
                  <a:cubicBezTo>
                    <a:pt x="230" y="358"/>
                    <a:pt x="230" y="358"/>
                    <a:pt x="230" y="358"/>
                  </a:cubicBezTo>
                  <a:cubicBezTo>
                    <a:pt x="232" y="359"/>
                    <a:pt x="235" y="359"/>
                    <a:pt x="238" y="360"/>
                  </a:cubicBezTo>
                  <a:close/>
                  <a:moveTo>
                    <a:pt x="238" y="390"/>
                  </a:moveTo>
                  <a:cubicBezTo>
                    <a:pt x="238" y="394"/>
                    <a:pt x="238" y="394"/>
                    <a:pt x="238" y="394"/>
                  </a:cubicBezTo>
                  <a:cubicBezTo>
                    <a:pt x="236" y="394"/>
                    <a:pt x="234" y="394"/>
                    <a:pt x="232" y="394"/>
                  </a:cubicBezTo>
                  <a:cubicBezTo>
                    <a:pt x="235" y="409"/>
                    <a:pt x="235" y="409"/>
                    <a:pt x="237" y="411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0" y="414"/>
                    <a:pt x="230" y="414"/>
                    <a:pt x="230" y="414"/>
                  </a:cubicBezTo>
                  <a:cubicBezTo>
                    <a:pt x="230" y="411"/>
                    <a:pt x="230" y="411"/>
                    <a:pt x="230" y="411"/>
                  </a:cubicBezTo>
                  <a:cubicBezTo>
                    <a:pt x="231" y="411"/>
                    <a:pt x="231" y="411"/>
                    <a:pt x="231" y="411"/>
                  </a:cubicBezTo>
                  <a:cubicBezTo>
                    <a:pt x="230" y="406"/>
                    <a:pt x="230" y="403"/>
                    <a:pt x="230" y="400"/>
                  </a:cubicBezTo>
                  <a:cubicBezTo>
                    <a:pt x="230" y="390"/>
                    <a:pt x="230" y="390"/>
                    <a:pt x="230" y="390"/>
                  </a:cubicBezTo>
                  <a:cubicBezTo>
                    <a:pt x="238" y="390"/>
                    <a:pt x="238" y="390"/>
                    <a:pt x="238" y="390"/>
                  </a:cubicBezTo>
                  <a:close/>
                  <a:moveTo>
                    <a:pt x="238" y="439"/>
                  </a:moveTo>
                  <a:cubicBezTo>
                    <a:pt x="238" y="446"/>
                    <a:pt x="238" y="446"/>
                    <a:pt x="238" y="446"/>
                  </a:cubicBezTo>
                  <a:cubicBezTo>
                    <a:pt x="236" y="445"/>
                    <a:pt x="234" y="445"/>
                    <a:pt x="232" y="444"/>
                  </a:cubicBezTo>
                  <a:cubicBezTo>
                    <a:pt x="232" y="440"/>
                    <a:pt x="232" y="440"/>
                    <a:pt x="233" y="439"/>
                  </a:cubicBezTo>
                  <a:cubicBezTo>
                    <a:pt x="235" y="439"/>
                    <a:pt x="236" y="439"/>
                    <a:pt x="238" y="439"/>
                  </a:cubicBezTo>
                  <a:close/>
                  <a:moveTo>
                    <a:pt x="238" y="455"/>
                  </a:moveTo>
                  <a:cubicBezTo>
                    <a:pt x="238" y="480"/>
                    <a:pt x="238" y="480"/>
                    <a:pt x="238" y="480"/>
                  </a:cubicBezTo>
                  <a:cubicBezTo>
                    <a:pt x="237" y="480"/>
                    <a:pt x="237" y="480"/>
                    <a:pt x="237" y="480"/>
                  </a:cubicBezTo>
                  <a:cubicBezTo>
                    <a:pt x="235" y="477"/>
                    <a:pt x="235" y="477"/>
                    <a:pt x="232" y="474"/>
                  </a:cubicBezTo>
                  <a:cubicBezTo>
                    <a:pt x="231" y="474"/>
                    <a:pt x="230" y="474"/>
                    <a:pt x="230" y="47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7"/>
                    <a:pt x="231" y="458"/>
                    <a:pt x="231" y="459"/>
                  </a:cubicBezTo>
                  <a:cubicBezTo>
                    <a:pt x="234" y="457"/>
                    <a:pt x="236" y="456"/>
                    <a:pt x="238" y="455"/>
                  </a:cubicBezTo>
                  <a:close/>
                  <a:moveTo>
                    <a:pt x="238" y="486"/>
                  </a:moveTo>
                  <a:cubicBezTo>
                    <a:pt x="238" y="500"/>
                    <a:pt x="238" y="500"/>
                    <a:pt x="238" y="500"/>
                  </a:cubicBezTo>
                  <a:cubicBezTo>
                    <a:pt x="235" y="499"/>
                    <a:pt x="232" y="499"/>
                    <a:pt x="230" y="499"/>
                  </a:cubicBezTo>
                  <a:cubicBezTo>
                    <a:pt x="230" y="484"/>
                    <a:pt x="230" y="484"/>
                    <a:pt x="230" y="484"/>
                  </a:cubicBezTo>
                  <a:cubicBezTo>
                    <a:pt x="230" y="484"/>
                    <a:pt x="231" y="483"/>
                    <a:pt x="232" y="483"/>
                  </a:cubicBezTo>
                  <a:cubicBezTo>
                    <a:pt x="234" y="485"/>
                    <a:pt x="236" y="486"/>
                    <a:pt x="238" y="486"/>
                  </a:cubicBezTo>
                  <a:close/>
                  <a:moveTo>
                    <a:pt x="238" y="539"/>
                  </a:moveTo>
                  <a:cubicBezTo>
                    <a:pt x="238" y="547"/>
                    <a:pt x="238" y="547"/>
                    <a:pt x="238" y="547"/>
                  </a:cubicBezTo>
                  <a:cubicBezTo>
                    <a:pt x="236" y="545"/>
                    <a:pt x="235" y="543"/>
                    <a:pt x="232" y="541"/>
                  </a:cubicBezTo>
                  <a:cubicBezTo>
                    <a:pt x="231" y="546"/>
                    <a:pt x="230" y="548"/>
                    <a:pt x="230" y="551"/>
                  </a:cubicBezTo>
                  <a:cubicBezTo>
                    <a:pt x="230" y="529"/>
                    <a:pt x="230" y="529"/>
                    <a:pt x="230" y="529"/>
                  </a:cubicBezTo>
                  <a:cubicBezTo>
                    <a:pt x="230" y="529"/>
                    <a:pt x="230" y="529"/>
                    <a:pt x="231" y="530"/>
                  </a:cubicBezTo>
                  <a:cubicBezTo>
                    <a:pt x="232" y="536"/>
                    <a:pt x="234" y="536"/>
                    <a:pt x="238" y="539"/>
                  </a:cubicBezTo>
                  <a:close/>
                  <a:moveTo>
                    <a:pt x="238" y="562"/>
                  </a:moveTo>
                  <a:cubicBezTo>
                    <a:pt x="238" y="577"/>
                    <a:pt x="238" y="577"/>
                    <a:pt x="238" y="577"/>
                  </a:cubicBezTo>
                  <a:cubicBezTo>
                    <a:pt x="235" y="575"/>
                    <a:pt x="232" y="572"/>
                    <a:pt x="230" y="569"/>
                  </a:cubicBezTo>
                  <a:cubicBezTo>
                    <a:pt x="230" y="561"/>
                    <a:pt x="230" y="561"/>
                    <a:pt x="230" y="561"/>
                  </a:cubicBezTo>
                  <a:cubicBezTo>
                    <a:pt x="230" y="563"/>
                    <a:pt x="232" y="565"/>
                    <a:pt x="234" y="569"/>
                  </a:cubicBezTo>
                  <a:cubicBezTo>
                    <a:pt x="234" y="568"/>
                    <a:pt x="235" y="568"/>
                    <a:pt x="236" y="568"/>
                  </a:cubicBezTo>
                  <a:cubicBezTo>
                    <a:pt x="237" y="566"/>
                    <a:pt x="237" y="565"/>
                    <a:pt x="238" y="562"/>
                  </a:cubicBezTo>
                  <a:close/>
                  <a:moveTo>
                    <a:pt x="238" y="711"/>
                  </a:moveTo>
                  <a:cubicBezTo>
                    <a:pt x="238" y="729"/>
                    <a:pt x="238" y="729"/>
                    <a:pt x="238" y="729"/>
                  </a:cubicBezTo>
                  <a:cubicBezTo>
                    <a:pt x="236" y="724"/>
                    <a:pt x="235" y="720"/>
                    <a:pt x="232" y="716"/>
                  </a:cubicBezTo>
                  <a:cubicBezTo>
                    <a:pt x="231" y="716"/>
                    <a:pt x="230" y="715"/>
                    <a:pt x="230" y="715"/>
                  </a:cubicBezTo>
                  <a:cubicBezTo>
                    <a:pt x="230" y="706"/>
                    <a:pt x="230" y="706"/>
                    <a:pt x="230" y="706"/>
                  </a:cubicBezTo>
                  <a:cubicBezTo>
                    <a:pt x="232" y="707"/>
                    <a:pt x="235" y="709"/>
                    <a:pt x="238" y="711"/>
                  </a:cubicBezTo>
                  <a:close/>
                  <a:moveTo>
                    <a:pt x="230" y="173"/>
                  </a:moveTo>
                  <a:cubicBezTo>
                    <a:pt x="230" y="167"/>
                    <a:pt x="230" y="167"/>
                    <a:pt x="230" y="167"/>
                  </a:cubicBezTo>
                  <a:cubicBezTo>
                    <a:pt x="230" y="169"/>
                    <a:pt x="231" y="170"/>
                    <a:pt x="231" y="172"/>
                  </a:cubicBezTo>
                  <a:cubicBezTo>
                    <a:pt x="230" y="173"/>
                    <a:pt x="230" y="173"/>
                    <a:pt x="230" y="173"/>
                  </a:cubicBezTo>
                  <a:close/>
                  <a:moveTo>
                    <a:pt x="221" y="42"/>
                  </a:moveTo>
                  <a:cubicBezTo>
                    <a:pt x="224" y="40"/>
                    <a:pt x="227" y="39"/>
                    <a:pt x="230" y="37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28" y="46"/>
                    <a:pt x="226" y="47"/>
                    <a:pt x="224" y="49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6" y="61"/>
                    <a:pt x="224" y="60"/>
                    <a:pt x="221" y="59"/>
                  </a:cubicBezTo>
                  <a:cubicBezTo>
                    <a:pt x="221" y="42"/>
                    <a:pt x="221" y="42"/>
                    <a:pt x="221" y="42"/>
                  </a:cubicBezTo>
                  <a:close/>
                  <a:moveTo>
                    <a:pt x="230" y="757"/>
                  </a:moveTo>
                  <a:cubicBezTo>
                    <a:pt x="227" y="756"/>
                    <a:pt x="224" y="755"/>
                    <a:pt x="221" y="753"/>
                  </a:cubicBezTo>
                  <a:cubicBezTo>
                    <a:pt x="221" y="740"/>
                    <a:pt x="221" y="740"/>
                    <a:pt x="221" y="740"/>
                  </a:cubicBezTo>
                  <a:cubicBezTo>
                    <a:pt x="223" y="743"/>
                    <a:pt x="226" y="745"/>
                    <a:pt x="230" y="749"/>
                  </a:cubicBezTo>
                  <a:cubicBezTo>
                    <a:pt x="230" y="757"/>
                    <a:pt x="230" y="757"/>
                    <a:pt x="230" y="757"/>
                  </a:cubicBezTo>
                  <a:close/>
                  <a:moveTo>
                    <a:pt x="230" y="79"/>
                  </a:moveTo>
                  <a:cubicBezTo>
                    <a:pt x="230" y="88"/>
                    <a:pt x="230" y="88"/>
                    <a:pt x="230" y="88"/>
                  </a:cubicBezTo>
                  <a:cubicBezTo>
                    <a:pt x="228" y="88"/>
                    <a:pt x="226" y="89"/>
                    <a:pt x="224" y="89"/>
                  </a:cubicBezTo>
                  <a:cubicBezTo>
                    <a:pt x="223" y="90"/>
                    <a:pt x="222" y="91"/>
                    <a:pt x="221" y="92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5" y="80"/>
                    <a:pt x="228" y="80"/>
                    <a:pt x="230" y="79"/>
                  </a:cubicBezTo>
                  <a:close/>
                  <a:moveTo>
                    <a:pt x="230" y="167"/>
                  </a:moveTo>
                  <a:cubicBezTo>
                    <a:pt x="230" y="173"/>
                    <a:pt x="230" y="173"/>
                    <a:pt x="230" y="173"/>
                  </a:cubicBezTo>
                  <a:cubicBezTo>
                    <a:pt x="228" y="175"/>
                    <a:pt x="226" y="175"/>
                    <a:pt x="223" y="175"/>
                  </a:cubicBezTo>
                  <a:cubicBezTo>
                    <a:pt x="222" y="174"/>
                    <a:pt x="222" y="174"/>
                    <a:pt x="221" y="173"/>
                  </a:cubicBezTo>
                  <a:cubicBezTo>
                    <a:pt x="221" y="155"/>
                    <a:pt x="221" y="155"/>
                    <a:pt x="221" y="155"/>
                  </a:cubicBezTo>
                  <a:cubicBezTo>
                    <a:pt x="224" y="159"/>
                    <a:pt x="228" y="163"/>
                    <a:pt x="230" y="167"/>
                  </a:cubicBezTo>
                  <a:close/>
                  <a:moveTo>
                    <a:pt x="230" y="232"/>
                  </a:moveTo>
                  <a:cubicBezTo>
                    <a:pt x="230" y="241"/>
                    <a:pt x="230" y="241"/>
                    <a:pt x="230" y="241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8"/>
                    <a:pt x="230" y="248"/>
                    <a:pt x="230" y="248"/>
                  </a:cubicBezTo>
                  <a:cubicBezTo>
                    <a:pt x="226" y="248"/>
                    <a:pt x="224" y="248"/>
                    <a:pt x="221" y="250"/>
                  </a:cubicBezTo>
                  <a:cubicBezTo>
                    <a:pt x="221" y="243"/>
                    <a:pt x="221" y="243"/>
                    <a:pt x="221" y="243"/>
                  </a:cubicBezTo>
                  <a:cubicBezTo>
                    <a:pt x="224" y="238"/>
                    <a:pt x="227" y="235"/>
                    <a:pt x="228" y="233"/>
                  </a:cubicBezTo>
                  <a:cubicBezTo>
                    <a:pt x="230" y="232"/>
                    <a:pt x="230" y="232"/>
                    <a:pt x="230" y="232"/>
                  </a:cubicBezTo>
                  <a:close/>
                  <a:moveTo>
                    <a:pt x="230" y="259"/>
                  </a:moveTo>
                  <a:cubicBezTo>
                    <a:pt x="230" y="265"/>
                    <a:pt x="230" y="265"/>
                    <a:pt x="230" y="265"/>
                  </a:cubicBezTo>
                  <a:cubicBezTo>
                    <a:pt x="226" y="264"/>
                    <a:pt x="224" y="264"/>
                    <a:pt x="221" y="264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4" y="258"/>
                    <a:pt x="227" y="258"/>
                    <a:pt x="230" y="259"/>
                  </a:cubicBezTo>
                  <a:close/>
                  <a:moveTo>
                    <a:pt x="230" y="266"/>
                  </a:moveTo>
                  <a:cubicBezTo>
                    <a:pt x="230" y="276"/>
                    <a:pt x="230" y="276"/>
                    <a:pt x="230" y="276"/>
                  </a:cubicBezTo>
                  <a:cubicBezTo>
                    <a:pt x="227" y="280"/>
                    <a:pt x="224" y="284"/>
                    <a:pt x="221" y="287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5" y="272"/>
                    <a:pt x="228" y="271"/>
                    <a:pt x="230" y="266"/>
                  </a:cubicBezTo>
                  <a:close/>
                  <a:moveTo>
                    <a:pt x="230" y="299"/>
                  </a:moveTo>
                  <a:cubicBezTo>
                    <a:pt x="230" y="348"/>
                    <a:pt x="230" y="348"/>
                    <a:pt x="230" y="348"/>
                  </a:cubicBezTo>
                  <a:cubicBezTo>
                    <a:pt x="228" y="347"/>
                    <a:pt x="226" y="346"/>
                    <a:pt x="225" y="345"/>
                  </a:cubicBezTo>
                  <a:cubicBezTo>
                    <a:pt x="225" y="341"/>
                    <a:pt x="225" y="337"/>
                    <a:pt x="225" y="332"/>
                  </a:cubicBezTo>
                  <a:cubicBezTo>
                    <a:pt x="224" y="335"/>
                    <a:pt x="223" y="339"/>
                    <a:pt x="221" y="342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2" y="313"/>
                    <a:pt x="222" y="313"/>
                    <a:pt x="222" y="312"/>
                  </a:cubicBezTo>
                  <a:cubicBezTo>
                    <a:pt x="224" y="307"/>
                    <a:pt x="225" y="303"/>
                    <a:pt x="228" y="299"/>
                  </a:cubicBezTo>
                  <a:cubicBezTo>
                    <a:pt x="230" y="299"/>
                    <a:pt x="230" y="299"/>
                    <a:pt x="230" y="299"/>
                  </a:cubicBezTo>
                  <a:close/>
                  <a:moveTo>
                    <a:pt x="230" y="358"/>
                  </a:moveTo>
                  <a:cubicBezTo>
                    <a:pt x="230" y="378"/>
                    <a:pt x="230" y="378"/>
                    <a:pt x="230" y="378"/>
                  </a:cubicBezTo>
                  <a:cubicBezTo>
                    <a:pt x="227" y="378"/>
                    <a:pt x="227" y="378"/>
                    <a:pt x="227" y="378"/>
                  </a:cubicBezTo>
                  <a:cubicBezTo>
                    <a:pt x="224" y="371"/>
                    <a:pt x="225" y="366"/>
                    <a:pt x="228" y="358"/>
                  </a:cubicBezTo>
                  <a:cubicBezTo>
                    <a:pt x="228" y="358"/>
                    <a:pt x="229" y="358"/>
                    <a:pt x="230" y="358"/>
                  </a:cubicBezTo>
                  <a:close/>
                  <a:moveTo>
                    <a:pt x="230" y="390"/>
                  </a:moveTo>
                  <a:cubicBezTo>
                    <a:pt x="230" y="400"/>
                    <a:pt x="230" y="400"/>
                    <a:pt x="230" y="400"/>
                  </a:cubicBezTo>
                  <a:cubicBezTo>
                    <a:pt x="229" y="396"/>
                    <a:pt x="227" y="394"/>
                    <a:pt x="221" y="393"/>
                  </a:cubicBezTo>
                  <a:cubicBezTo>
                    <a:pt x="221" y="390"/>
                    <a:pt x="221" y="390"/>
                    <a:pt x="221" y="390"/>
                  </a:cubicBezTo>
                  <a:cubicBezTo>
                    <a:pt x="230" y="390"/>
                    <a:pt x="230" y="390"/>
                    <a:pt x="230" y="390"/>
                  </a:cubicBezTo>
                  <a:close/>
                  <a:moveTo>
                    <a:pt x="230" y="411"/>
                  </a:moveTo>
                  <a:cubicBezTo>
                    <a:pt x="230" y="414"/>
                    <a:pt x="230" y="414"/>
                    <a:pt x="230" y="414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21" y="402"/>
                    <a:pt x="221" y="402"/>
                    <a:pt x="221" y="402"/>
                  </a:cubicBezTo>
                  <a:cubicBezTo>
                    <a:pt x="222" y="404"/>
                    <a:pt x="222" y="407"/>
                    <a:pt x="223" y="410"/>
                  </a:cubicBezTo>
                  <a:cubicBezTo>
                    <a:pt x="224" y="410"/>
                    <a:pt x="224" y="411"/>
                    <a:pt x="225" y="411"/>
                  </a:cubicBezTo>
                  <a:cubicBezTo>
                    <a:pt x="230" y="411"/>
                    <a:pt x="230" y="411"/>
                    <a:pt x="230" y="411"/>
                  </a:cubicBezTo>
                  <a:close/>
                  <a:moveTo>
                    <a:pt x="230" y="455"/>
                  </a:moveTo>
                  <a:cubicBezTo>
                    <a:pt x="230" y="475"/>
                    <a:pt x="230" y="475"/>
                    <a:pt x="230" y="475"/>
                  </a:cubicBezTo>
                  <a:cubicBezTo>
                    <a:pt x="226" y="477"/>
                    <a:pt x="224" y="479"/>
                    <a:pt x="221" y="481"/>
                  </a:cubicBezTo>
                  <a:cubicBezTo>
                    <a:pt x="221" y="472"/>
                    <a:pt x="221" y="472"/>
                    <a:pt x="221" y="472"/>
                  </a:cubicBezTo>
                  <a:cubicBezTo>
                    <a:pt x="225" y="467"/>
                    <a:pt x="224" y="463"/>
                    <a:pt x="221" y="458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5" y="446"/>
                    <a:pt x="228" y="450"/>
                    <a:pt x="230" y="455"/>
                  </a:cubicBezTo>
                  <a:close/>
                  <a:moveTo>
                    <a:pt x="230" y="484"/>
                  </a:moveTo>
                  <a:cubicBezTo>
                    <a:pt x="230" y="499"/>
                    <a:pt x="230" y="499"/>
                    <a:pt x="230" y="499"/>
                  </a:cubicBezTo>
                  <a:cubicBezTo>
                    <a:pt x="228" y="499"/>
                    <a:pt x="227" y="499"/>
                    <a:pt x="226" y="499"/>
                  </a:cubicBezTo>
                  <a:cubicBezTo>
                    <a:pt x="224" y="492"/>
                    <a:pt x="224" y="492"/>
                    <a:pt x="224" y="487"/>
                  </a:cubicBezTo>
                  <a:cubicBezTo>
                    <a:pt x="226" y="485"/>
                    <a:pt x="227" y="484"/>
                    <a:pt x="230" y="484"/>
                  </a:cubicBezTo>
                  <a:close/>
                  <a:moveTo>
                    <a:pt x="230" y="529"/>
                  </a:moveTo>
                  <a:cubicBezTo>
                    <a:pt x="230" y="551"/>
                    <a:pt x="230" y="551"/>
                    <a:pt x="230" y="551"/>
                  </a:cubicBezTo>
                  <a:cubicBezTo>
                    <a:pt x="228" y="554"/>
                    <a:pt x="228" y="557"/>
                    <a:pt x="230" y="561"/>
                  </a:cubicBezTo>
                  <a:cubicBezTo>
                    <a:pt x="230" y="569"/>
                    <a:pt x="230" y="569"/>
                    <a:pt x="230" y="569"/>
                  </a:cubicBezTo>
                  <a:cubicBezTo>
                    <a:pt x="227" y="566"/>
                    <a:pt x="224" y="564"/>
                    <a:pt x="221" y="561"/>
                  </a:cubicBezTo>
                  <a:cubicBezTo>
                    <a:pt x="221" y="554"/>
                    <a:pt x="221" y="554"/>
                    <a:pt x="221" y="554"/>
                  </a:cubicBezTo>
                  <a:cubicBezTo>
                    <a:pt x="222" y="554"/>
                    <a:pt x="222" y="554"/>
                    <a:pt x="222" y="553"/>
                  </a:cubicBezTo>
                  <a:cubicBezTo>
                    <a:pt x="227" y="539"/>
                    <a:pt x="230" y="538"/>
                    <a:pt x="221" y="526"/>
                  </a:cubicBezTo>
                  <a:cubicBezTo>
                    <a:pt x="221" y="526"/>
                    <a:pt x="221" y="526"/>
                    <a:pt x="221" y="526"/>
                  </a:cubicBezTo>
                  <a:cubicBezTo>
                    <a:pt x="221" y="518"/>
                    <a:pt x="221" y="518"/>
                    <a:pt x="221" y="518"/>
                  </a:cubicBezTo>
                  <a:cubicBezTo>
                    <a:pt x="224" y="522"/>
                    <a:pt x="227" y="525"/>
                    <a:pt x="230" y="529"/>
                  </a:cubicBezTo>
                  <a:close/>
                  <a:moveTo>
                    <a:pt x="230" y="706"/>
                  </a:moveTo>
                  <a:cubicBezTo>
                    <a:pt x="230" y="715"/>
                    <a:pt x="230" y="715"/>
                    <a:pt x="230" y="715"/>
                  </a:cubicBezTo>
                  <a:cubicBezTo>
                    <a:pt x="228" y="714"/>
                    <a:pt x="226" y="713"/>
                    <a:pt x="221" y="711"/>
                  </a:cubicBezTo>
                  <a:cubicBezTo>
                    <a:pt x="221" y="703"/>
                    <a:pt x="221" y="703"/>
                    <a:pt x="221" y="703"/>
                  </a:cubicBezTo>
                  <a:cubicBezTo>
                    <a:pt x="224" y="704"/>
                    <a:pt x="227" y="705"/>
                    <a:pt x="230" y="706"/>
                  </a:cubicBezTo>
                  <a:close/>
                  <a:moveTo>
                    <a:pt x="221" y="217"/>
                  </a:moveTo>
                  <a:cubicBezTo>
                    <a:pt x="221" y="179"/>
                    <a:pt x="221" y="179"/>
                    <a:pt x="221" y="179"/>
                  </a:cubicBezTo>
                  <a:cubicBezTo>
                    <a:pt x="222" y="177"/>
                    <a:pt x="222" y="177"/>
                    <a:pt x="222" y="177"/>
                  </a:cubicBezTo>
                  <a:cubicBezTo>
                    <a:pt x="224" y="177"/>
                    <a:pt x="226" y="178"/>
                    <a:pt x="229" y="178"/>
                  </a:cubicBezTo>
                  <a:cubicBezTo>
                    <a:pt x="230" y="191"/>
                    <a:pt x="218" y="190"/>
                    <a:pt x="226" y="204"/>
                  </a:cubicBezTo>
                  <a:cubicBezTo>
                    <a:pt x="225" y="209"/>
                    <a:pt x="224" y="213"/>
                    <a:pt x="221" y="217"/>
                  </a:cubicBezTo>
                  <a:close/>
                  <a:moveTo>
                    <a:pt x="217" y="45"/>
                  </a:moveTo>
                  <a:cubicBezTo>
                    <a:pt x="218" y="44"/>
                    <a:pt x="220" y="43"/>
                    <a:pt x="221" y="42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8"/>
                    <a:pt x="218" y="58"/>
                    <a:pt x="217" y="58"/>
                  </a:cubicBezTo>
                  <a:cubicBezTo>
                    <a:pt x="217" y="45"/>
                    <a:pt x="217" y="45"/>
                    <a:pt x="217" y="45"/>
                  </a:cubicBezTo>
                  <a:close/>
                  <a:moveTo>
                    <a:pt x="221" y="753"/>
                  </a:moveTo>
                  <a:cubicBezTo>
                    <a:pt x="220" y="752"/>
                    <a:pt x="218" y="751"/>
                    <a:pt x="217" y="750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8" y="702"/>
                    <a:pt x="220" y="703"/>
                    <a:pt x="221" y="703"/>
                  </a:cubicBezTo>
                  <a:cubicBezTo>
                    <a:pt x="221" y="711"/>
                    <a:pt x="221" y="711"/>
                    <a:pt x="221" y="711"/>
                  </a:cubicBezTo>
                  <a:cubicBezTo>
                    <a:pt x="218" y="710"/>
                    <a:pt x="218" y="710"/>
                    <a:pt x="218" y="710"/>
                  </a:cubicBezTo>
                  <a:cubicBezTo>
                    <a:pt x="219" y="724"/>
                    <a:pt x="218" y="733"/>
                    <a:pt x="221" y="740"/>
                  </a:cubicBezTo>
                  <a:cubicBezTo>
                    <a:pt x="221" y="753"/>
                    <a:pt x="221" y="753"/>
                    <a:pt x="221" y="753"/>
                  </a:cubicBezTo>
                  <a:close/>
                  <a:moveTo>
                    <a:pt x="221" y="80"/>
                  </a:move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19" y="94"/>
                    <a:pt x="217" y="95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21" y="80"/>
                    <a:pt x="221" y="80"/>
                    <a:pt x="221" y="80"/>
                  </a:cubicBezTo>
                  <a:close/>
                  <a:moveTo>
                    <a:pt x="221" y="155"/>
                  </a:moveTo>
                  <a:cubicBezTo>
                    <a:pt x="221" y="173"/>
                    <a:pt x="221" y="173"/>
                    <a:pt x="221" y="173"/>
                  </a:cubicBezTo>
                  <a:cubicBezTo>
                    <a:pt x="220" y="172"/>
                    <a:pt x="220" y="172"/>
                    <a:pt x="220" y="170"/>
                  </a:cubicBezTo>
                  <a:cubicBezTo>
                    <a:pt x="217" y="170"/>
                    <a:pt x="217" y="170"/>
                    <a:pt x="217" y="170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52"/>
                    <a:pt x="219" y="152"/>
                    <a:pt x="220" y="152"/>
                  </a:cubicBezTo>
                  <a:cubicBezTo>
                    <a:pt x="220" y="153"/>
                    <a:pt x="221" y="154"/>
                    <a:pt x="221" y="155"/>
                  </a:cubicBezTo>
                  <a:close/>
                  <a:moveTo>
                    <a:pt x="221" y="179"/>
                  </a:moveTo>
                  <a:cubicBezTo>
                    <a:pt x="221" y="217"/>
                    <a:pt x="221" y="217"/>
                    <a:pt x="221" y="217"/>
                  </a:cubicBezTo>
                  <a:cubicBezTo>
                    <a:pt x="220" y="219"/>
                    <a:pt x="219" y="220"/>
                    <a:pt x="217" y="222"/>
                  </a:cubicBezTo>
                  <a:cubicBezTo>
                    <a:pt x="217" y="186"/>
                    <a:pt x="217" y="186"/>
                    <a:pt x="217" y="186"/>
                  </a:cubicBezTo>
                  <a:cubicBezTo>
                    <a:pt x="218" y="186"/>
                    <a:pt x="218" y="186"/>
                    <a:pt x="218" y="186"/>
                  </a:cubicBezTo>
                  <a:cubicBezTo>
                    <a:pt x="221" y="179"/>
                    <a:pt x="221" y="179"/>
                    <a:pt x="221" y="179"/>
                  </a:cubicBezTo>
                  <a:close/>
                  <a:moveTo>
                    <a:pt x="221" y="243"/>
                  </a:moveTo>
                  <a:cubicBezTo>
                    <a:pt x="221" y="250"/>
                    <a:pt x="221" y="250"/>
                    <a:pt x="221" y="250"/>
                  </a:cubicBezTo>
                  <a:cubicBezTo>
                    <a:pt x="220" y="251"/>
                    <a:pt x="218" y="252"/>
                    <a:pt x="217" y="25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8" y="247"/>
                    <a:pt x="220" y="245"/>
                    <a:pt x="221" y="243"/>
                  </a:cubicBezTo>
                  <a:close/>
                  <a:moveTo>
                    <a:pt x="221" y="258"/>
                  </a:moveTo>
                  <a:cubicBezTo>
                    <a:pt x="221" y="264"/>
                    <a:pt x="221" y="264"/>
                    <a:pt x="221" y="264"/>
                  </a:cubicBezTo>
                  <a:cubicBezTo>
                    <a:pt x="220" y="263"/>
                    <a:pt x="218" y="263"/>
                    <a:pt x="217" y="263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21" y="258"/>
                    <a:pt x="221" y="258"/>
                    <a:pt x="221" y="258"/>
                  </a:cubicBezTo>
                  <a:close/>
                  <a:moveTo>
                    <a:pt x="221" y="273"/>
                  </a:moveTo>
                  <a:cubicBezTo>
                    <a:pt x="221" y="287"/>
                    <a:pt x="221" y="287"/>
                    <a:pt x="221" y="287"/>
                  </a:cubicBezTo>
                  <a:cubicBezTo>
                    <a:pt x="220" y="289"/>
                    <a:pt x="218" y="291"/>
                    <a:pt x="217" y="292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8" y="283"/>
                    <a:pt x="219" y="281"/>
                    <a:pt x="220" y="279"/>
                  </a:cubicBezTo>
                  <a:cubicBezTo>
                    <a:pt x="219" y="279"/>
                    <a:pt x="218" y="279"/>
                    <a:pt x="217" y="279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4"/>
                    <a:pt x="220" y="274"/>
                    <a:pt x="221" y="273"/>
                  </a:cubicBezTo>
                  <a:close/>
                  <a:moveTo>
                    <a:pt x="221" y="313"/>
                  </a:moveTo>
                  <a:cubicBezTo>
                    <a:pt x="221" y="342"/>
                    <a:pt x="221" y="342"/>
                    <a:pt x="221" y="342"/>
                  </a:cubicBezTo>
                  <a:cubicBezTo>
                    <a:pt x="220" y="344"/>
                    <a:pt x="219" y="346"/>
                    <a:pt x="217" y="347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8" y="318"/>
                    <a:pt x="220" y="316"/>
                    <a:pt x="221" y="313"/>
                  </a:cubicBezTo>
                  <a:close/>
                  <a:moveTo>
                    <a:pt x="221" y="390"/>
                  </a:moveTo>
                  <a:cubicBezTo>
                    <a:pt x="221" y="393"/>
                    <a:pt x="221" y="393"/>
                    <a:pt x="221" y="393"/>
                  </a:cubicBezTo>
                  <a:cubicBezTo>
                    <a:pt x="221" y="393"/>
                    <a:pt x="220" y="393"/>
                    <a:pt x="220" y="393"/>
                  </a:cubicBezTo>
                  <a:cubicBezTo>
                    <a:pt x="220" y="396"/>
                    <a:pt x="221" y="399"/>
                    <a:pt x="221" y="402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17" y="414"/>
                    <a:pt x="217" y="414"/>
                    <a:pt x="217" y="414"/>
                  </a:cubicBezTo>
                  <a:cubicBezTo>
                    <a:pt x="217" y="410"/>
                    <a:pt x="217" y="410"/>
                    <a:pt x="217" y="410"/>
                  </a:cubicBezTo>
                  <a:cubicBezTo>
                    <a:pt x="217" y="410"/>
                    <a:pt x="218" y="410"/>
                    <a:pt x="219" y="410"/>
                  </a:cubicBezTo>
                  <a:cubicBezTo>
                    <a:pt x="218" y="407"/>
                    <a:pt x="217" y="404"/>
                    <a:pt x="217" y="402"/>
                  </a:cubicBezTo>
                  <a:cubicBezTo>
                    <a:pt x="217" y="390"/>
                    <a:pt x="217" y="390"/>
                    <a:pt x="217" y="390"/>
                  </a:cubicBezTo>
                  <a:cubicBezTo>
                    <a:pt x="221" y="390"/>
                    <a:pt x="221" y="390"/>
                    <a:pt x="221" y="390"/>
                  </a:cubicBezTo>
                  <a:close/>
                  <a:moveTo>
                    <a:pt x="221" y="444"/>
                  </a:moveTo>
                  <a:cubicBezTo>
                    <a:pt x="221" y="458"/>
                    <a:pt x="221" y="458"/>
                    <a:pt x="221" y="458"/>
                  </a:cubicBezTo>
                  <a:cubicBezTo>
                    <a:pt x="220" y="455"/>
                    <a:pt x="218" y="453"/>
                    <a:pt x="217" y="450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8" y="443"/>
                    <a:pt x="220" y="443"/>
                    <a:pt x="221" y="444"/>
                  </a:cubicBezTo>
                  <a:close/>
                  <a:moveTo>
                    <a:pt x="221" y="472"/>
                  </a:moveTo>
                  <a:cubicBezTo>
                    <a:pt x="221" y="481"/>
                    <a:pt x="221" y="481"/>
                    <a:pt x="221" y="481"/>
                  </a:cubicBezTo>
                  <a:cubicBezTo>
                    <a:pt x="220" y="481"/>
                    <a:pt x="220" y="481"/>
                    <a:pt x="218" y="482"/>
                  </a:cubicBezTo>
                  <a:cubicBezTo>
                    <a:pt x="218" y="479"/>
                    <a:pt x="219" y="477"/>
                    <a:pt x="219" y="475"/>
                  </a:cubicBezTo>
                  <a:cubicBezTo>
                    <a:pt x="220" y="474"/>
                    <a:pt x="221" y="473"/>
                    <a:pt x="221" y="472"/>
                  </a:cubicBezTo>
                  <a:close/>
                  <a:moveTo>
                    <a:pt x="221" y="518"/>
                  </a:moveTo>
                  <a:cubicBezTo>
                    <a:pt x="221" y="526"/>
                    <a:pt x="221" y="526"/>
                    <a:pt x="221" y="526"/>
                  </a:cubicBezTo>
                  <a:cubicBezTo>
                    <a:pt x="219" y="531"/>
                    <a:pt x="218" y="534"/>
                    <a:pt x="217" y="537"/>
                  </a:cubicBezTo>
                  <a:cubicBezTo>
                    <a:pt x="217" y="511"/>
                    <a:pt x="217" y="511"/>
                    <a:pt x="217" y="511"/>
                  </a:cubicBezTo>
                  <a:cubicBezTo>
                    <a:pt x="218" y="514"/>
                    <a:pt x="220" y="516"/>
                    <a:pt x="221" y="518"/>
                  </a:cubicBezTo>
                  <a:close/>
                  <a:moveTo>
                    <a:pt x="221" y="554"/>
                  </a:moveTo>
                  <a:cubicBezTo>
                    <a:pt x="221" y="561"/>
                    <a:pt x="221" y="561"/>
                    <a:pt x="221" y="561"/>
                  </a:cubicBezTo>
                  <a:cubicBezTo>
                    <a:pt x="220" y="560"/>
                    <a:pt x="218" y="558"/>
                    <a:pt x="217" y="557"/>
                  </a:cubicBezTo>
                  <a:cubicBezTo>
                    <a:pt x="217" y="548"/>
                    <a:pt x="217" y="548"/>
                    <a:pt x="217" y="548"/>
                  </a:cubicBezTo>
                  <a:cubicBezTo>
                    <a:pt x="217" y="550"/>
                    <a:pt x="219" y="552"/>
                    <a:pt x="221" y="554"/>
                  </a:cubicBezTo>
                  <a:cubicBezTo>
                    <a:pt x="221" y="554"/>
                    <a:pt x="221" y="554"/>
                    <a:pt x="221" y="554"/>
                  </a:cubicBezTo>
                  <a:close/>
                  <a:moveTo>
                    <a:pt x="217" y="613"/>
                  </a:moveTo>
                  <a:cubicBezTo>
                    <a:pt x="217" y="605"/>
                    <a:pt x="217" y="605"/>
                    <a:pt x="217" y="605"/>
                  </a:cubicBezTo>
                  <a:cubicBezTo>
                    <a:pt x="218" y="605"/>
                    <a:pt x="218" y="606"/>
                    <a:pt x="219" y="607"/>
                  </a:cubicBezTo>
                  <a:cubicBezTo>
                    <a:pt x="217" y="613"/>
                    <a:pt x="217" y="613"/>
                    <a:pt x="217" y="613"/>
                  </a:cubicBezTo>
                  <a:close/>
                  <a:moveTo>
                    <a:pt x="217" y="469"/>
                  </a:moveTo>
                  <a:cubicBezTo>
                    <a:pt x="217" y="461"/>
                    <a:pt x="217" y="461"/>
                    <a:pt x="217" y="461"/>
                  </a:cubicBezTo>
                  <a:cubicBezTo>
                    <a:pt x="218" y="463"/>
                    <a:pt x="218" y="464"/>
                    <a:pt x="219" y="465"/>
                  </a:cubicBezTo>
                  <a:cubicBezTo>
                    <a:pt x="218" y="466"/>
                    <a:pt x="218" y="467"/>
                    <a:pt x="217" y="469"/>
                  </a:cubicBezTo>
                  <a:cubicBezTo>
                    <a:pt x="217" y="469"/>
                    <a:pt x="217" y="469"/>
                    <a:pt x="217" y="469"/>
                  </a:cubicBezTo>
                  <a:close/>
                  <a:moveTo>
                    <a:pt x="217" y="366"/>
                  </a:moveTo>
                  <a:cubicBezTo>
                    <a:pt x="217" y="354"/>
                    <a:pt x="217" y="354"/>
                    <a:pt x="217" y="354"/>
                  </a:cubicBezTo>
                  <a:cubicBezTo>
                    <a:pt x="217" y="354"/>
                    <a:pt x="217" y="354"/>
                    <a:pt x="217" y="354"/>
                  </a:cubicBezTo>
                  <a:cubicBezTo>
                    <a:pt x="217" y="358"/>
                    <a:pt x="218" y="362"/>
                    <a:pt x="217" y="366"/>
                  </a:cubicBezTo>
                  <a:close/>
                  <a:moveTo>
                    <a:pt x="209" y="48"/>
                  </a:moveTo>
                  <a:cubicBezTo>
                    <a:pt x="211" y="47"/>
                    <a:pt x="214" y="46"/>
                    <a:pt x="216" y="46"/>
                  </a:cubicBezTo>
                  <a:cubicBezTo>
                    <a:pt x="216" y="45"/>
                    <a:pt x="217" y="45"/>
                    <a:pt x="217" y="45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214" y="57"/>
                    <a:pt x="212" y="58"/>
                    <a:pt x="209" y="58"/>
                  </a:cubicBezTo>
                  <a:cubicBezTo>
                    <a:pt x="209" y="48"/>
                    <a:pt x="209" y="48"/>
                    <a:pt x="209" y="48"/>
                  </a:cubicBezTo>
                  <a:close/>
                  <a:moveTo>
                    <a:pt x="217" y="750"/>
                  </a:moveTo>
                  <a:cubicBezTo>
                    <a:pt x="217" y="749"/>
                    <a:pt x="216" y="749"/>
                    <a:pt x="216" y="749"/>
                  </a:cubicBezTo>
                  <a:cubicBezTo>
                    <a:pt x="214" y="748"/>
                    <a:pt x="212" y="747"/>
                    <a:pt x="209" y="747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10" y="738"/>
                    <a:pt x="210" y="738"/>
                    <a:pt x="210" y="738"/>
                  </a:cubicBezTo>
                  <a:cubicBezTo>
                    <a:pt x="210" y="734"/>
                    <a:pt x="210" y="726"/>
                    <a:pt x="209" y="717"/>
                  </a:cubicBezTo>
                  <a:cubicBezTo>
                    <a:pt x="209" y="695"/>
                    <a:pt x="209" y="695"/>
                    <a:pt x="209" y="695"/>
                  </a:cubicBezTo>
                  <a:cubicBezTo>
                    <a:pt x="211" y="697"/>
                    <a:pt x="213" y="699"/>
                    <a:pt x="215" y="702"/>
                  </a:cubicBezTo>
                  <a:cubicBezTo>
                    <a:pt x="215" y="702"/>
                    <a:pt x="216" y="702"/>
                    <a:pt x="217" y="702"/>
                  </a:cubicBezTo>
                  <a:cubicBezTo>
                    <a:pt x="217" y="750"/>
                    <a:pt x="217" y="750"/>
                    <a:pt x="217" y="750"/>
                  </a:cubicBezTo>
                  <a:close/>
                  <a:moveTo>
                    <a:pt x="217" y="77"/>
                  </a:moveTo>
                  <a:cubicBezTo>
                    <a:pt x="217" y="95"/>
                    <a:pt x="217" y="95"/>
                    <a:pt x="217" y="95"/>
                  </a:cubicBezTo>
                  <a:cubicBezTo>
                    <a:pt x="215" y="97"/>
                    <a:pt x="213" y="99"/>
                    <a:pt x="209" y="10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2" y="90"/>
                    <a:pt x="214" y="88"/>
                    <a:pt x="216" y="87"/>
                  </a:cubicBezTo>
                  <a:cubicBezTo>
                    <a:pt x="214" y="86"/>
                    <a:pt x="212" y="85"/>
                    <a:pt x="209" y="84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17" y="77"/>
                    <a:pt x="217" y="77"/>
                    <a:pt x="217" y="77"/>
                  </a:cubicBezTo>
                  <a:close/>
                  <a:moveTo>
                    <a:pt x="217" y="153"/>
                  </a:moveTo>
                  <a:cubicBezTo>
                    <a:pt x="217" y="170"/>
                    <a:pt x="217" y="170"/>
                    <a:pt x="217" y="170"/>
                  </a:cubicBezTo>
                  <a:cubicBezTo>
                    <a:pt x="209" y="170"/>
                    <a:pt x="209" y="170"/>
                    <a:pt x="209" y="170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11" y="154"/>
                    <a:pt x="214" y="153"/>
                    <a:pt x="217" y="153"/>
                  </a:cubicBezTo>
                  <a:close/>
                  <a:moveTo>
                    <a:pt x="217" y="186"/>
                  </a:moveTo>
                  <a:cubicBezTo>
                    <a:pt x="217" y="222"/>
                    <a:pt x="217" y="222"/>
                    <a:pt x="217" y="222"/>
                  </a:cubicBezTo>
                  <a:cubicBezTo>
                    <a:pt x="215" y="223"/>
                    <a:pt x="212" y="224"/>
                    <a:pt x="209" y="225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12" y="211"/>
                    <a:pt x="215" y="208"/>
                    <a:pt x="216" y="204"/>
                  </a:cubicBezTo>
                  <a:cubicBezTo>
                    <a:pt x="213" y="204"/>
                    <a:pt x="211" y="205"/>
                    <a:pt x="209" y="207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11" y="178"/>
                    <a:pt x="211" y="178"/>
                    <a:pt x="213" y="178"/>
                  </a:cubicBezTo>
                  <a:cubicBezTo>
                    <a:pt x="214" y="181"/>
                    <a:pt x="215" y="183"/>
                    <a:pt x="216" y="186"/>
                  </a:cubicBezTo>
                  <a:cubicBezTo>
                    <a:pt x="217" y="186"/>
                    <a:pt x="217" y="186"/>
                    <a:pt x="217" y="186"/>
                  </a:cubicBezTo>
                  <a:close/>
                  <a:moveTo>
                    <a:pt x="217" y="249"/>
                  </a:moveTo>
                  <a:cubicBezTo>
                    <a:pt x="217" y="255"/>
                    <a:pt x="217" y="255"/>
                    <a:pt x="217" y="255"/>
                  </a:cubicBezTo>
                  <a:cubicBezTo>
                    <a:pt x="217" y="255"/>
                    <a:pt x="216" y="256"/>
                    <a:pt x="216" y="257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4" y="263"/>
                    <a:pt x="212" y="264"/>
                    <a:pt x="209" y="266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211" y="255"/>
                    <a:pt x="214" y="252"/>
                    <a:pt x="217" y="249"/>
                  </a:cubicBezTo>
                  <a:close/>
                  <a:moveTo>
                    <a:pt x="217" y="274"/>
                  </a:moveTo>
                  <a:cubicBezTo>
                    <a:pt x="217" y="279"/>
                    <a:pt x="217" y="279"/>
                    <a:pt x="217" y="279"/>
                  </a:cubicBezTo>
                  <a:cubicBezTo>
                    <a:pt x="214" y="279"/>
                    <a:pt x="211" y="279"/>
                    <a:pt x="209" y="279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12" y="274"/>
                    <a:pt x="215" y="274"/>
                    <a:pt x="217" y="274"/>
                  </a:cubicBezTo>
                  <a:close/>
                  <a:moveTo>
                    <a:pt x="217" y="284"/>
                  </a:moveTo>
                  <a:cubicBezTo>
                    <a:pt x="217" y="292"/>
                    <a:pt x="217" y="292"/>
                    <a:pt x="217" y="292"/>
                  </a:cubicBezTo>
                  <a:cubicBezTo>
                    <a:pt x="216" y="293"/>
                    <a:pt x="216" y="293"/>
                    <a:pt x="215" y="293"/>
                  </a:cubicBezTo>
                  <a:cubicBezTo>
                    <a:pt x="214" y="298"/>
                    <a:pt x="213" y="302"/>
                    <a:pt x="209" y="306"/>
                  </a:cubicBezTo>
                  <a:cubicBezTo>
                    <a:pt x="209" y="289"/>
                    <a:pt x="209" y="289"/>
                    <a:pt x="209" y="289"/>
                  </a:cubicBezTo>
                  <a:cubicBezTo>
                    <a:pt x="212" y="288"/>
                    <a:pt x="215" y="287"/>
                    <a:pt x="217" y="284"/>
                  </a:cubicBezTo>
                  <a:close/>
                  <a:moveTo>
                    <a:pt x="217" y="320"/>
                  </a:moveTo>
                  <a:cubicBezTo>
                    <a:pt x="217" y="347"/>
                    <a:pt x="217" y="347"/>
                    <a:pt x="217" y="347"/>
                  </a:cubicBezTo>
                  <a:cubicBezTo>
                    <a:pt x="217" y="347"/>
                    <a:pt x="217" y="347"/>
                    <a:pt x="217" y="347"/>
                  </a:cubicBezTo>
                  <a:cubicBezTo>
                    <a:pt x="215" y="346"/>
                    <a:pt x="213" y="345"/>
                    <a:pt x="212" y="344"/>
                  </a:cubicBezTo>
                  <a:cubicBezTo>
                    <a:pt x="211" y="335"/>
                    <a:pt x="213" y="327"/>
                    <a:pt x="217" y="320"/>
                  </a:cubicBezTo>
                  <a:close/>
                  <a:moveTo>
                    <a:pt x="217" y="354"/>
                  </a:moveTo>
                  <a:cubicBezTo>
                    <a:pt x="217" y="366"/>
                    <a:pt x="217" y="366"/>
                    <a:pt x="217" y="366"/>
                  </a:cubicBezTo>
                  <a:cubicBezTo>
                    <a:pt x="216" y="369"/>
                    <a:pt x="214" y="371"/>
                    <a:pt x="211" y="373"/>
                  </a:cubicBezTo>
                  <a:cubicBezTo>
                    <a:pt x="211" y="373"/>
                    <a:pt x="210" y="373"/>
                    <a:pt x="209" y="372"/>
                  </a:cubicBezTo>
                  <a:cubicBezTo>
                    <a:pt x="209" y="353"/>
                    <a:pt x="209" y="353"/>
                    <a:pt x="209" y="353"/>
                  </a:cubicBezTo>
                  <a:cubicBezTo>
                    <a:pt x="212" y="353"/>
                    <a:pt x="214" y="353"/>
                    <a:pt x="217" y="354"/>
                  </a:cubicBezTo>
                  <a:close/>
                  <a:moveTo>
                    <a:pt x="217" y="390"/>
                  </a:moveTo>
                  <a:cubicBezTo>
                    <a:pt x="217" y="402"/>
                    <a:pt x="217" y="402"/>
                    <a:pt x="217" y="402"/>
                  </a:cubicBezTo>
                  <a:cubicBezTo>
                    <a:pt x="216" y="399"/>
                    <a:pt x="215" y="397"/>
                    <a:pt x="213" y="394"/>
                  </a:cubicBezTo>
                  <a:cubicBezTo>
                    <a:pt x="209" y="394"/>
                    <a:pt x="209" y="394"/>
                    <a:pt x="209" y="394"/>
                  </a:cubicBezTo>
                  <a:cubicBezTo>
                    <a:pt x="209" y="390"/>
                    <a:pt x="209" y="390"/>
                    <a:pt x="209" y="390"/>
                  </a:cubicBezTo>
                  <a:cubicBezTo>
                    <a:pt x="217" y="390"/>
                    <a:pt x="217" y="390"/>
                    <a:pt x="217" y="390"/>
                  </a:cubicBezTo>
                  <a:close/>
                  <a:moveTo>
                    <a:pt x="217" y="410"/>
                  </a:moveTo>
                  <a:cubicBezTo>
                    <a:pt x="217" y="414"/>
                    <a:pt x="217" y="414"/>
                    <a:pt x="217" y="414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9" y="407"/>
                    <a:pt x="209" y="407"/>
                    <a:pt x="209" y="407"/>
                  </a:cubicBezTo>
                  <a:cubicBezTo>
                    <a:pt x="210" y="410"/>
                    <a:pt x="210" y="410"/>
                    <a:pt x="210" y="410"/>
                  </a:cubicBezTo>
                  <a:cubicBezTo>
                    <a:pt x="211" y="410"/>
                    <a:pt x="212" y="411"/>
                    <a:pt x="212" y="411"/>
                  </a:cubicBezTo>
                  <a:cubicBezTo>
                    <a:pt x="214" y="411"/>
                    <a:pt x="215" y="411"/>
                    <a:pt x="217" y="410"/>
                  </a:cubicBezTo>
                  <a:close/>
                  <a:moveTo>
                    <a:pt x="217" y="443"/>
                  </a:moveTo>
                  <a:cubicBezTo>
                    <a:pt x="217" y="450"/>
                    <a:pt x="217" y="450"/>
                    <a:pt x="217" y="450"/>
                  </a:cubicBezTo>
                  <a:cubicBezTo>
                    <a:pt x="216" y="448"/>
                    <a:pt x="215" y="445"/>
                    <a:pt x="215" y="443"/>
                  </a:cubicBezTo>
                  <a:cubicBezTo>
                    <a:pt x="215" y="443"/>
                    <a:pt x="216" y="443"/>
                    <a:pt x="217" y="443"/>
                  </a:cubicBezTo>
                  <a:close/>
                  <a:moveTo>
                    <a:pt x="217" y="461"/>
                  </a:moveTo>
                  <a:cubicBezTo>
                    <a:pt x="217" y="469"/>
                    <a:pt x="217" y="469"/>
                    <a:pt x="217" y="469"/>
                  </a:cubicBezTo>
                  <a:cubicBezTo>
                    <a:pt x="210" y="469"/>
                    <a:pt x="210" y="469"/>
                    <a:pt x="210" y="469"/>
                  </a:cubicBezTo>
                  <a:cubicBezTo>
                    <a:pt x="209" y="468"/>
                    <a:pt x="209" y="468"/>
                    <a:pt x="209" y="468"/>
                  </a:cubicBezTo>
                  <a:cubicBezTo>
                    <a:pt x="209" y="457"/>
                    <a:pt x="209" y="457"/>
                    <a:pt x="209" y="457"/>
                  </a:cubicBezTo>
                  <a:cubicBezTo>
                    <a:pt x="212" y="458"/>
                    <a:pt x="215" y="459"/>
                    <a:pt x="217" y="461"/>
                  </a:cubicBezTo>
                  <a:close/>
                  <a:moveTo>
                    <a:pt x="217" y="511"/>
                  </a:moveTo>
                  <a:cubicBezTo>
                    <a:pt x="217" y="537"/>
                    <a:pt x="217" y="537"/>
                    <a:pt x="217" y="537"/>
                  </a:cubicBezTo>
                  <a:cubicBezTo>
                    <a:pt x="215" y="541"/>
                    <a:pt x="215" y="543"/>
                    <a:pt x="217" y="548"/>
                  </a:cubicBezTo>
                  <a:cubicBezTo>
                    <a:pt x="217" y="557"/>
                    <a:pt x="217" y="557"/>
                    <a:pt x="217" y="557"/>
                  </a:cubicBezTo>
                  <a:cubicBezTo>
                    <a:pt x="216" y="556"/>
                    <a:pt x="214" y="555"/>
                    <a:pt x="213" y="554"/>
                  </a:cubicBezTo>
                  <a:cubicBezTo>
                    <a:pt x="212" y="552"/>
                    <a:pt x="211" y="549"/>
                    <a:pt x="209" y="547"/>
                  </a:cubicBezTo>
                  <a:cubicBezTo>
                    <a:pt x="209" y="538"/>
                    <a:pt x="209" y="538"/>
                    <a:pt x="209" y="538"/>
                  </a:cubicBezTo>
                  <a:cubicBezTo>
                    <a:pt x="214" y="527"/>
                    <a:pt x="217" y="522"/>
                    <a:pt x="212" y="511"/>
                  </a:cubicBezTo>
                  <a:cubicBezTo>
                    <a:pt x="212" y="511"/>
                    <a:pt x="211" y="511"/>
                    <a:pt x="210" y="511"/>
                  </a:cubicBezTo>
                  <a:cubicBezTo>
                    <a:pt x="209" y="512"/>
                    <a:pt x="209" y="512"/>
                    <a:pt x="209" y="512"/>
                  </a:cubicBezTo>
                  <a:cubicBezTo>
                    <a:pt x="209" y="499"/>
                    <a:pt x="209" y="499"/>
                    <a:pt x="209" y="499"/>
                  </a:cubicBezTo>
                  <a:cubicBezTo>
                    <a:pt x="212" y="503"/>
                    <a:pt x="214" y="507"/>
                    <a:pt x="217" y="511"/>
                  </a:cubicBezTo>
                  <a:close/>
                  <a:moveTo>
                    <a:pt x="217" y="605"/>
                  </a:moveTo>
                  <a:cubicBezTo>
                    <a:pt x="217" y="613"/>
                    <a:pt x="217" y="613"/>
                    <a:pt x="217" y="613"/>
                  </a:cubicBezTo>
                  <a:cubicBezTo>
                    <a:pt x="214" y="619"/>
                    <a:pt x="212" y="625"/>
                    <a:pt x="209" y="631"/>
                  </a:cubicBezTo>
                  <a:cubicBezTo>
                    <a:pt x="209" y="598"/>
                    <a:pt x="209" y="598"/>
                    <a:pt x="209" y="598"/>
                  </a:cubicBezTo>
                  <a:cubicBezTo>
                    <a:pt x="211" y="600"/>
                    <a:pt x="214" y="602"/>
                    <a:pt x="217" y="605"/>
                  </a:cubicBezTo>
                  <a:close/>
                  <a:moveTo>
                    <a:pt x="205" y="50"/>
                  </a:moveTo>
                  <a:cubicBezTo>
                    <a:pt x="206" y="50"/>
                    <a:pt x="208" y="49"/>
                    <a:pt x="209" y="4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8" y="58"/>
                    <a:pt x="207" y="59"/>
                    <a:pt x="205" y="59"/>
                  </a:cubicBezTo>
                  <a:cubicBezTo>
                    <a:pt x="205" y="50"/>
                    <a:pt x="205" y="50"/>
                    <a:pt x="205" y="50"/>
                  </a:cubicBezTo>
                  <a:close/>
                  <a:moveTo>
                    <a:pt x="209" y="747"/>
                  </a:moveTo>
                  <a:cubicBezTo>
                    <a:pt x="208" y="746"/>
                    <a:pt x="207" y="745"/>
                    <a:pt x="205" y="745"/>
                  </a:cubicBezTo>
                  <a:cubicBezTo>
                    <a:pt x="205" y="737"/>
                    <a:pt x="205" y="737"/>
                    <a:pt x="205" y="737"/>
                  </a:cubicBezTo>
                  <a:cubicBezTo>
                    <a:pt x="205" y="738"/>
                    <a:pt x="206" y="738"/>
                    <a:pt x="207" y="738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09" y="747"/>
                    <a:pt x="209" y="747"/>
                    <a:pt x="209" y="747"/>
                  </a:cubicBezTo>
                  <a:close/>
                  <a:moveTo>
                    <a:pt x="209" y="73"/>
                  </a:moveTo>
                  <a:cubicBezTo>
                    <a:pt x="209" y="84"/>
                    <a:pt x="209" y="84"/>
                    <a:pt x="209" y="84"/>
                  </a:cubicBezTo>
                  <a:cubicBezTo>
                    <a:pt x="208" y="83"/>
                    <a:pt x="207" y="82"/>
                    <a:pt x="205" y="82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9" y="73"/>
                    <a:pt x="209" y="73"/>
                    <a:pt x="209" y="73"/>
                  </a:cubicBezTo>
                  <a:close/>
                  <a:moveTo>
                    <a:pt x="209" y="91"/>
                  </a:moveTo>
                  <a:cubicBezTo>
                    <a:pt x="209" y="101"/>
                    <a:pt x="209" y="101"/>
                    <a:pt x="209" y="101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7" y="103"/>
                    <a:pt x="206" y="103"/>
                    <a:pt x="205" y="103"/>
                  </a:cubicBezTo>
                  <a:cubicBezTo>
                    <a:pt x="205" y="93"/>
                    <a:pt x="205" y="93"/>
                    <a:pt x="205" y="93"/>
                  </a:cubicBezTo>
                  <a:cubicBezTo>
                    <a:pt x="207" y="93"/>
                    <a:pt x="208" y="92"/>
                    <a:pt x="209" y="91"/>
                  </a:cubicBezTo>
                  <a:close/>
                  <a:moveTo>
                    <a:pt x="209" y="156"/>
                  </a:moveTo>
                  <a:cubicBezTo>
                    <a:pt x="209" y="170"/>
                    <a:pt x="209" y="170"/>
                    <a:pt x="209" y="170"/>
                  </a:cubicBezTo>
                  <a:cubicBezTo>
                    <a:pt x="208" y="170"/>
                    <a:pt x="208" y="170"/>
                    <a:pt x="208" y="170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7" y="158"/>
                    <a:pt x="208" y="157"/>
                    <a:pt x="209" y="156"/>
                  </a:cubicBezTo>
                  <a:close/>
                  <a:moveTo>
                    <a:pt x="209" y="178"/>
                  </a:moveTo>
                  <a:cubicBezTo>
                    <a:pt x="209" y="207"/>
                    <a:pt x="209" y="207"/>
                    <a:pt x="209" y="207"/>
                  </a:cubicBezTo>
                  <a:cubicBezTo>
                    <a:pt x="208" y="208"/>
                    <a:pt x="206" y="210"/>
                    <a:pt x="205" y="21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07" y="193"/>
                    <a:pt x="207" y="192"/>
                    <a:pt x="208" y="191"/>
                  </a:cubicBezTo>
                  <a:cubicBezTo>
                    <a:pt x="207" y="191"/>
                    <a:pt x="206" y="191"/>
                    <a:pt x="205" y="191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206" y="179"/>
                    <a:pt x="208" y="178"/>
                    <a:pt x="209" y="178"/>
                  </a:cubicBezTo>
                  <a:close/>
                  <a:moveTo>
                    <a:pt x="209" y="214"/>
                  </a:moveTo>
                  <a:cubicBezTo>
                    <a:pt x="209" y="225"/>
                    <a:pt x="209" y="225"/>
                    <a:pt x="209" y="225"/>
                  </a:cubicBezTo>
                  <a:cubicBezTo>
                    <a:pt x="208" y="225"/>
                    <a:pt x="207" y="225"/>
                    <a:pt x="205" y="225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6" y="217"/>
                    <a:pt x="208" y="216"/>
                    <a:pt x="209" y="214"/>
                  </a:cubicBezTo>
                  <a:close/>
                  <a:moveTo>
                    <a:pt x="209" y="257"/>
                  </a:moveTo>
                  <a:cubicBezTo>
                    <a:pt x="209" y="266"/>
                    <a:pt x="209" y="266"/>
                    <a:pt x="209" y="266"/>
                  </a:cubicBezTo>
                  <a:cubicBezTo>
                    <a:pt x="208" y="267"/>
                    <a:pt x="207" y="268"/>
                    <a:pt x="205" y="270"/>
                  </a:cubicBezTo>
                  <a:cubicBezTo>
                    <a:pt x="205" y="262"/>
                    <a:pt x="205" y="262"/>
                    <a:pt x="205" y="262"/>
                  </a:cubicBezTo>
                  <a:cubicBezTo>
                    <a:pt x="205" y="261"/>
                    <a:pt x="206" y="261"/>
                    <a:pt x="206" y="260"/>
                  </a:cubicBezTo>
                  <a:cubicBezTo>
                    <a:pt x="207" y="260"/>
                    <a:pt x="208" y="259"/>
                    <a:pt x="209" y="257"/>
                  </a:cubicBezTo>
                  <a:close/>
                  <a:moveTo>
                    <a:pt x="209" y="273"/>
                  </a:moveTo>
                  <a:cubicBezTo>
                    <a:pt x="209" y="279"/>
                    <a:pt x="209" y="279"/>
                    <a:pt x="209" y="279"/>
                  </a:cubicBezTo>
                  <a:cubicBezTo>
                    <a:pt x="208" y="279"/>
                    <a:pt x="206" y="279"/>
                    <a:pt x="205" y="279"/>
                  </a:cubicBezTo>
                  <a:cubicBezTo>
                    <a:pt x="205" y="273"/>
                    <a:pt x="205" y="273"/>
                    <a:pt x="205" y="273"/>
                  </a:cubicBezTo>
                  <a:cubicBezTo>
                    <a:pt x="207" y="273"/>
                    <a:pt x="208" y="273"/>
                    <a:pt x="209" y="273"/>
                  </a:cubicBezTo>
                  <a:close/>
                  <a:moveTo>
                    <a:pt x="209" y="289"/>
                  </a:moveTo>
                  <a:cubicBezTo>
                    <a:pt x="209" y="306"/>
                    <a:pt x="209" y="306"/>
                    <a:pt x="209" y="306"/>
                  </a:cubicBezTo>
                  <a:cubicBezTo>
                    <a:pt x="209" y="307"/>
                    <a:pt x="208" y="308"/>
                    <a:pt x="207" y="308"/>
                  </a:cubicBezTo>
                  <a:cubicBezTo>
                    <a:pt x="207" y="311"/>
                    <a:pt x="206" y="313"/>
                    <a:pt x="205" y="315"/>
                  </a:cubicBezTo>
                  <a:cubicBezTo>
                    <a:pt x="205" y="303"/>
                    <a:pt x="205" y="303"/>
                    <a:pt x="205" y="303"/>
                  </a:cubicBezTo>
                  <a:cubicBezTo>
                    <a:pt x="207" y="301"/>
                    <a:pt x="208" y="299"/>
                    <a:pt x="209" y="296"/>
                  </a:cubicBezTo>
                  <a:cubicBezTo>
                    <a:pt x="207" y="296"/>
                    <a:pt x="206" y="296"/>
                    <a:pt x="205" y="296"/>
                  </a:cubicBezTo>
                  <a:cubicBezTo>
                    <a:pt x="205" y="289"/>
                    <a:pt x="205" y="289"/>
                    <a:pt x="205" y="289"/>
                  </a:cubicBezTo>
                  <a:cubicBezTo>
                    <a:pt x="207" y="289"/>
                    <a:pt x="208" y="289"/>
                    <a:pt x="209" y="289"/>
                  </a:cubicBezTo>
                  <a:close/>
                  <a:moveTo>
                    <a:pt x="209" y="353"/>
                  </a:moveTo>
                  <a:cubicBezTo>
                    <a:pt x="209" y="372"/>
                    <a:pt x="209" y="372"/>
                    <a:pt x="209" y="372"/>
                  </a:cubicBezTo>
                  <a:cubicBezTo>
                    <a:pt x="207" y="370"/>
                    <a:pt x="205" y="367"/>
                    <a:pt x="205" y="364"/>
                  </a:cubicBezTo>
                  <a:cubicBezTo>
                    <a:pt x="205" y="361"/>
                    <a:pt x="205" y="361"/>
                    <a:pt x="205" y="361"/>
                  </a:cubicBezTo>
                  <a:cubicBezTo>
                    <a:pt x="207" y="359"/>
                    <a:pt x="208" y="357"/>
                    <a:pt x="209" y="353"/>
                  </a:cubicBezTo>
                  <a:cubicBezTo>
                    <a:pt x="209" y="353"/>
                    <a:pt x="209" y="353"/>
                    <a:pt x="209" y="353"/>
                  </a:cubicBezTo>
                  <a:close/>
                  <a:moveTo>
                    <a:pt x="209" y="390"/>
                  </a:moveTo>
                  <a:cubicBezTo>
                    <a:pt x="209" y="394"/>
                    <a:pt x="209" y="394"/>
                    <a:pt x="209" y="394"/>
                  </a:cubicBezTo>
                  <a:cubicBezTo>
                    <a:pt x="207" y="394"/>
                    <a:pt x="207" y="394"/>
                    <a:pt x="207" y="394"/>
                  </a:cubicBezTo>
                  <a:cubicBezTo>
                    <a:pt x="208" y="399"/>
                    <a:pt x="209" y="403"/>
                    <a:pt x="209" y="407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5" y="414"/>
                    <a:pt x="205" y="414"/>
                    <a:pt x="205" y="414"/>
                  </a:cubicBezTo>
                  <a:cubicBezTo>
                    <a:pt x="205" y="411"/>
                    <a:pt x="205" y="411"/>
                    <a:pt x="205" y="411"/>
                  </a:cubicBezTo>
                  <a:cubicBezTo>
                    <a:pt x="207" y="411"/>
                    <a:pt x="207" y="411"/>
                    <a:pt x="207" y="411"/>
                  </a:cubicBezTo>
                  <a:cubicBezTo>
                    <a:pt x="206" y="408"/>
                    <a:pt x="205" y="405"/>
                    <a:pt x="205" y="404"/>
                  </a:cubicBezTo>
                  <a:cubicBezTo>
                    <a:pt x="205" y="390"/>
                    <a:pt x="205" y="390"/>
                    <a:pt x="205" y="390"/>
                  </a:cubicBezTo>
                  <a:cubicBezTo>
                    <a:pt x="209" y="390"/>
                    <a:pt x="209" y="390"/>
                    <a:pt x="209" y="390"/>
                  </a:cubicBezTo>
                  <a:close/>
                  <a:moveTo>
                    <a:pt x="209" y="457"/>
                  </a:moveTo>
                  <a:cubicBezTo>
                    <a:pt x="209" y="468"/>
                    <a:pt x="209" y="468"/>
                    <a:pt x="209" y="468"/>
                  </a:cubicBezTo>
                  <a:cubicBezTo>
                    <a:pt x="206" y="465"/>
                    <a:pt x="205" y="465"/>
                    <a:pt x="205" y="461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6" y="458"/>
                    <a:pt x="208" y="457"/>
                    <a:pt x="209" y="457"/>
                  </a:cubicBezTo>
                  <a:close/>
                  <a:moveTo>
                    <a:pt x="209" y="499"/>
                  </a:moveTo>
                  <a:cubicBezTo>
                    <a:pt x="209" y="512"/>
                    <a:pt x="209" y="512"/>
                    <a:pt x="209" y="512"/>
                  </a:cubicBezTo>
                  <a:cubicBezTo>
                    <a:pt x="207" y="516"/>
                    <a:pt x="206" y="520"/>
                    <a:pt x="205" y="522"/>
                  </a:cubicBezTo>
                  <a:cubicBezTo>
                    <a:pt x="205" y="512"/>
                    <a:pt x="205" y="512"/>
                    <a:pt x="205" y="512"/>
                  </a:cubicBezTo>
                  <a:cubicBezTo>
                    <a:pt x="206" y="508"/>
                    <a:pt x="206" y="504"/>
                    <a:pt x="205" y="500"/>
                  </a:cubicBezTo>
                  <a:cubicBezTo>
                    <a:pt x="205" y="488"/>
                    <a:pt x="205" y="488"/>
                    <a:pt x="205" y="488"/>
                  </a:cubicBezTo>
                  <a:cubicBezTo>
                    <a:pt x="206" y="492"/>
                    <a:pt x="208" y="495"/>
                    <a:pt x="209" y="499"/>
                  </a:cubicBezTo>
                  <a:close/>
                  <a:moveTo>
                    <a:pt x="209" y="538"/>
                  </a:moveTo>
                  <a:cubicBezTo>
                    <a:pt x="209" y="547"/>
                    <a:pt x="209" y="547"/>
                    <a:pt x="209" y="547"/>
                  </a:cubicBezTo>
                  <a:cubicBezTo>
                    <a:pt x="208" y="545"/>
                    <a:pt x="207" y="543"/>
                    <a:pt x="205" y="541"/>
                  </a:cubicBezTo>
                  <a:cubicBezTo>
                    <a:pt x="205" y="532"/>
                    <a:pt x="205" y="532"/>
                    <a:pt x="205" y="532"/>
                  </a:cubicBezTo>
                  <a:cubicBezTo>
                    <a:pt x="206" y="534"/>
                    <a:pt x="207" y="536"/>
                    <a:pt x="209" y="539"/>
                  </a:cubicBezTo>
                  <a:cubicBezTo>
                    <a:pt x="209" y="538"/>
                    <a:pt x="209" y="538"/>
                    <a:pt x="209" y="538"/>
                  </a:cubicBezTo>
                  <a:close/>
                  <a:moveTo>
                    <a:pt x="209" y="598"/>
                  </a:moveTo>
                  <a:cubicBezTo>
                    <a:pt x="209" y="631"/>
                    <a:pt x="209" y="631"/>
                    <a:pt x="209" y="631"/>
                  </a:cubicBezTo>
                  <a:cubicBezTo>
                    <a:pt x="208" y="635"/>
                    <a:pt x="207" y="639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599"/>
                    <a:pt x="205" y="599"/>
                    <a:pt x="205" y="599"/>
                  </a:cubicBezTo>
                  <a:cubicBezTo>
                    <a:pt x="209" y="597"/>
                    <a:pt x="209" y="597"/>
                    <a:pt x="209" y="597"/>
                  </a:cubicBezTo>
                  <a:cubicBezTo>
                    <a:pt x="209" y="597"/>
                    <a:pt x="209" y="598"/>
                    <a:pt x="209" y="598"/>
                  </a:cubicBezTo>
                  <a:close/>
                  <a:moveTo>
                    <a:pt x="209" y="695"/>
                  </a:moveTo>
                  <a:cubicBezTo>
                    <a:pt x="209" y="717"/>
                    <a:pt x="209" y="717"/>
                    <a:pt x="209" y="717"/>
                  </a:cubicBezTo>
                  <a:cubicBezTo>
                    <a:pt x="209" y="711"/>
                    <a:pt x="208" y="705"/>
                    <a:pt x="205" y="701"/>
                  </a:cubicBezTo>
                  <a:cubicBezTo>
                    <a:pt x="205" y="692"/>
                    <a:pt x="205" y="692"/>
                    <a:pt x="205" y="692"/>
                  </a:cubicBezTo>
                  <a:cubicBezTo>
                    <a:pt x="207" y="693"/>
                    <a:pt x="208" y="694"/>
                    <a:pt x="209" y="695"/>
                  </a:cubicBezTo>
                  <a:close/>
                  <a:moveTo>
                    <a:pt x="200" y="52"/>
                  </a:moveTo>
                  <a:cubicBezTo>
                    <a:pt x="202" y="52"/>
                    <a:pt x="203" y="51"/>
                    <a:pt x="205" y="50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3" y="60"/>
                    <a:pt x="202" y="61"/>
                    <a:pt x="200" y="61"/>
                  </a:cubicBezTo>
                  <a:cubicBezTo>
                    <a:pt x="200" y="52"/>
                    <a:pt x="200" y="52"/>
                    <a:pt x="200" y="52"/>
                  </a:cubicBezTo>
                  <a:close/>
                  <a:moveTo>
                    <a:pt x="205" y="745"/>
                  </a:moveTo>
                  <a:cubicBezTo>
                    <a:pt x="203" y="744"/>
                    <a:pt x="202" y="743"/>
                    <a:pt x="200" y="743"/>
                  </a:cubicBezTo>
                  <a:cubicBezTo>
                    <a:pt x="200" y="734"/>
                    <a:pt x="200" y="734"/>
                    <a:pt x="200" y="734"/>
                  </a:cubicBezTo>
                  <a:cubicBezTo>
                    <a:pt x="202" y="735"/>
                    <a:pt x="203" y="736"/>
                    <a:pt x="205" y="737"/>
                  </a:cubicBezTo>
                  <a:cubicBezTo>
                    <a:pt x="205" y="745"/>
                    <a:pt x="205" y="745"/>
                    <a:pt x="205" y="745"/>
                  </a:cubicBezTo>
                  <a:close/>
                  <a:moveTo>
                    <a:pt x="205" y="71"/>
                  </a:moveTo>
                  <a:cubicBezTo>
                    <a:pt x="205" y="82"/>
                    <a:pt x="205" y="82"/>
                    <a:pt x="205" y="82"/>
                  </a:cubicBezTo>
                  <a:cubicBezTo>
                    <a:pt x="203" y="81"/>
                    <a:pt x="202" y="80"/>
                    <a:pt x="200" y="79"/>
                  </a:cubicBezTo>
                  <a:cubicBezTo>
                    <a:pt x="200" y="69"/>
                    <a:pt x="200" y="69"/>
                    <a:pt x="200" y="69"/>
                  </a:cubicBezTo>
                  <a:cubicBezTo>
                    <a:pt x="205" y="71"/>
                    <a:pt x="205" y="71"/>
                    <a:pt x="205" y="71"/>
                  </a:cubicBezTo>
                  <a:close/>
                  <a:moveTo>
                    <a:pt x="205" y="93"/>
                  </a:moveTo>
                  <a:cubicBezTo>
                    <a:pt x="205" y="103"/>
                    <a:pt x="205" y="103"/>
                    <a:pt x="205" y="103"/>
                  </a:cubicBezTo>
                  <a:cubicBezTo>
                    <a:pt x="203" y="104"/>
                    <a:pt x="202" y="105"/>
                    <a:pt x="200" y="10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2" y="95"/>
                    <a:pt x="203" y="94"/>
                    <a:pt x="205" y="93"/>
                  </a:cubicBezTo>
                  <a:close/>
                  <a:moveTo>
                    <a:pt x="205" y="160"/>
                  </a:moveTo>
                  <a:cubicBezTo>
                    <a:pt x="205" y="173"/>
                    <a:pt x="205" y="173"/>
                    <a:pt x="205" y="173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2"/>
                    <a:pt x="202" y="163"/>
                    <a:pt x="202" y="164"/>
                  </a:cubicBezTo>
                  <a:cubicBezTo>
                    <a:pt x="203" y="163"/>
                    <a:pt x="204" y="162"/>
                    <a:pt x="205" y="160"/>
                  </a:cubicBezTo>
                  <a:close/>
                  <a:moveTo>
                    <a:pt x="205" y="179"/>
                  </a:moveTo>
                  <a:cubicBezTo>
                    <a:pt x="205" y="191"/>
                    <a:pt x="205" y="191"/>
                    <a:pt x="205" y="191"/>
                  </a:cubicBezTo>
                  <a:cubicBezTo>
                    <a:pt x="203" y="192"/>
                    <a:pt x="201" y="192"/>
                    <a:pt x="201" y="196"/>
                  </a:cubicBezTo>
                  <a:cubicBezTo>
                    <a:pt x="202" y="195"/>
                    <a:pt x="203" y="195"/>
                    <a:pt x="205" y="194"/>
                  </a:cubicBezTo>
                  <a:cubicBezTo>
                    <a:pt x="205" y="212"/>
                    <a:pt x="205" y="212"/>
                    <a:pt x="205" y="212"/>
                  </a:cubicBezTo>
                  <a:cubicBezTo>
                    <a:pt x="203" y="214"/>
                    <a:pt x="202" y="216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202" y="181"/>
                    <a:pt x="203" y="180"/>
                    <a:pt x="205" y="179"/>
                  </a:cubicBezTo>
                  <a:close/>
                  <a:moveTo>
                    <a:pt x="205" y="219"/>
                  </a:moveTo>
                  <a:cubicBezTo>
                    <a:pt x="205" y="225"/>
                    <a:pt x="205" y="225"/>
                    <a:pt x="205" y="225"/>
                  </a:cubicBezTo>
                  <a:cubicBezTo>
                    <a:pt x="204" y="225"/>
                    <a:pt x="204" y="225"/>
                    <a:pt x="203" y="225"/>
                  </a:cubicBezTo>
                  <a:cubicBezTo>
                    <a:pt x="203" y="223"/>
                    <a:pt x="204" y="221"/>
                    <a:pt x="205" y="219"/>
                  </a:cubicBezTo>
                  <a:close/>
                  <a:moveTo>
                    <a:pt x="205" y="262"/>
                  </a:moveTo>
                  <a:cubicBezTo>
                    <a:pt x="205" y="270"/>
                    <a:pt x="205" y="270"/>
                    <a:pt x="205" y="270"/>
                  </a:cubicBezTo>
                  <a:cubicBezTo>
                    <a:pt x="204" y="271"/>
                    <a:pt x="204" y="272"/>
                    <a:pt x="203" y="273"/>
                  </a:cubicBezTo>
                  <a:cubicBezTo>
                    <a:pt x="204" y="273"/>
                    <a:pt x="204" y="273"/>
                    <a:pt x="205" y="273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03" y="279"/>
                    <a:pt x="202" y="280"/>
                    <a:pt x="200" y="281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2" y="266"/>
                    <a:pt x="203" y="264"/>
                    <a:pt x="205" y="262"/>
                  </a:cubicBezTo>
                  <a:close/>
                  <a:moveTo>
                    <a:pt x="205" y="289"/>
                  </a:moveTo>
                  <a:cubicBezTo>
                    <a:pt x="205" y="296"/>
                    <a:pt x="205" y="296"/>
                    <a:pt x="205" y="296"/>
                  </a:cubicBezTo>
                  <a:cubicBezTo>
                    <a:pt x="203" y="296"/>
                    <a:pt x="202" y="296"/>
                    <a:pt x="200" y="296"/>
                  </a:cubicBezTo>
                  <a:cubicBezTo>
                    <a:pt x="200" y="290"/>
                    <a:pt x="200" y="290"/>
                    <a:pt x="200" y="290"/>
                  </a:cubicBezTo>
                  <a:cubicBezTo>
                    <a:pt x="202" y="290"/>
                    <a:pt x="203" y="290"/>
                    <a:pt x="205" y="289"/>
                  </a:cubicBezTo>
                  <a:close/>
                  <a:moveTo>
                    <a:pt x="205" y="303"/>
                  </a:moveTo>
                  <a:cubicBezTo>
                    <a:pt x="205" y="315"/>
                    <a:pt x="205" y="315"/>
                    <a:pt x="205" y="315"/>
                  </a:cubicBezTo>
                  <a:cubicBezTo>
                    <a:pt x="203" y="320"/>
                    <a:pt x="202" y="324"/>
                    <a:pt x="200" y="328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200" y="313"/>
                    <a:pt x="200" y="313"/>
                    <a:pt x="201" y="312"/>
                  </a:cubicBezTo>
                  <a:cubicBezTo>
                    <a:pt x="200" y="312"/>
                    <a:pt x="200" y="312"/>
                    <a:pt x="200" y="312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2" y="305"/>
                    <a:pt x="204" y="304"/>
                    <a:pt x="205" y="303"/>
                  </a:cubicBezTo>
                  <a:close/>
                  <a:moveTo>
                    <a:pt x="205" y="361"/>
                  </a:moveTo>
                  <a:cubicBezTo>
                    <a:pt x="205" y="364"/>
                    <a:pt x="205" y="364"/>
                    <a:pt x="205" y="364"/>
                  </a:cubicBezTo>
                  <a:cubicBezTo>
                    <a:pt x="205" y="363"/>
                    <a:pt x="205" y="362"/>
                    <a:pt x="205" y="361"/>
                  </a:cubicBezTo>
                  <a:cubicBezTo>
                    <a:pt x="205" y="361"/>
                    <a:pt x="205" y="361"/>
                    <a:pt x="205" y="361"/>
                  </a:cubicBezTo>
                  <a:close/>
                  <a:moveTo>
                    <a:pt x="205" y="390"/>
                  </a:moveTo>
                  <a:cubicBezTo>
                    <a:pt x="205" y="404"/>
                    <a:pt x="205" y="404"/>
                    <a:pt x="205" y="404"/>
                  </a:cubicBezTo>
                  <a:cubicBezTo>
                    <a:pt x="203" y="397"/>
                    <a:pt x="203" y="396"/>
                    <a:pt x="202" y="394"/>
                  </a:cubicBezTo>
                  <a:cubicBezTo>
                    <a:pt x="201" y="394"/>
                    <a:pt x="201" y="394"/>
                    <a:pt x="200" y="394"/>
                  </a:cubicBezTo>
                  <a:cubicBezTo>
                    <a:pt x="200" y="390"/>
                    <a:pt x="200" y="390"/>
                    <a:pt x="200" y="390"/>
                  </a:cubicBezTo>
                  <a:cubicBezTo>
                    <a:pt x="205" y="390"/>
                    <a:pt x="205" y="390"/>
                    <a:pt x="205" y="390"/>
                  </a:cubicBezTo>
                  <a:close/>
                  <a:moveTo>
                    <a:pt x="205" y="411"/>
                  </a:moveTo>
                  <a:cubicBezTo>
                    <a:pt x="205" y="414"/>
                    <a:pt x="205" y="414"/>
                    <a:pt x="205" y="414"/>
                  </a:cubicBezTo>
                  <a:cubicBezTo>
                    <a:pt x="200" y="414"/>
                    <a:pt x="200" y="414"/>
                    <a:pt x="200" y="414"/>
                  </a:cubicBezTo>
                  <a:cubicBezTo>
                    <a:pt x="200" y="411"/>
                    <a:pt x="200" y="411"/>
                    <a:pt x="200" y="411"/>
                  </a:cubicBezTo>
                  <a:cubicBezTo>
                    <a:pt x="200" y="411"/>
                    <a:pt x="200" y="411"/>
                    <a:pt x="201" y="411"/>
                  </a:cubicBezTo>
                  <a:cubicBezTo>
                    <a:pt x="205" y="411"/>
                    <a:pt x="205" y="411"/>
                    <a:pt x="205" y="411"/>
                  </a:cubicBezTo>
                  <a:close/>
                  <a:moveTo>
                    <a:pt x="205" y="459"/>
                  </a:moveTo>
                  <a:cubicBezTo>
                    <a:pt x="205" y="461"/>
                    <a:pt x="205" y="461"/>
                    <a:pt x="205" y="461"/>
                  </a:cubicBezTo>
                  <a:cubicBezTo>
                    <a:pt x="205" y="461"/>
                    <a:pt x="205" y="460"/>
                    <a:pt x="205" y="459"/>
                  </a:cubicBezTo>
                  <a:cubicBezTo>
                    <a:pt x="205" y="459"/>
                    <a:pt x="205" y="459"/>
                    <a:pt x="205" y="459"/>
                  </a:cubicBezTo>
                  <a:close/>
                  <a:moveTo>
                    <a:pt x="205" y="488"/>
                  </a:moveTo>
                  <a:cubicBezTo>
                    <a:pt x="205" y="500"/>
                    <a:pt x="205" y="500"/>
                    <a:pt x="205" y="500"/>
                  </a:cubicBezTo>
                  <a:cubicBezTo>
                    <a:pt x="204" y="498"/>
                    <a:pt x="203" y="496"/>
                    <a:pt x="202" y="495"/>
                  </a:cubicBezTo>
                  <a:cubicBezTo>
                    <a:pt x="200" y="497"/>
                    <a:pt x="200" y="497"/>
                    <a:pt x="200" y="497"/>
                  </a:cubicBezTo>
                  <a:cubicBezTo>
                    <a:pt x="200" y="476"/>
                    <a:pt x="200" y="476"/>
                    <a:pt x="200" y="476"/>
                  </a:cubicBezTo>
                  <a:cubicBezTo>
                    <a:pt x="201" y="478"/>
                    <a:pt x="202" y="479"/>
                    <a:pt x="202" y="480"/>
                  </a:cubicBezTo>
                  <a:cubicBezTo>
                    <a:pt x="203" y="483"/>
                    <a:pt x="204" y="486"/>
                    <a:pt x="205" y="488"/>
                  </a:cubicBezTo>
                  <a:close/>
                  <a:moveTo>
                    <a:pt x="205" y="512"/>
                  </a:moveTo>
                  <a:cubicBezTo>
                    <a:pt x="205" y="522"/>
                    <a:pt x="205" y="522"/>
                    <a:pt x="205" y="522"/>
                  </a:cubicBezTo>
                  <a:cubicBezTo>
                    <a:pt x="204" y="526"/>
                    <a:pt x="204" y="529"/>
                    <a:pt x="205" y="532"/>
                  </a:cubicBezTo>
                  <a:cubicBezTo>
                    <a:pt x="205" y="541"/>
                    <a:pt x="205" y="541"/>
                    <a:pt x="205" y="541"/>
                  </a:cubicBezTo>
                  <a:cubicBezTo>
                    <a:pt x="203" y="539"/>
                    <a:pt x="202" y="537"/>
                    <a:pt x="200" y="535"/>
                  </a:cubicBezTo>
                  <a:cubicBezTo>
                    <a:pt x="200" y="519"/>
                    <a:pt x="200" y="519"/>
                    <a:pt x="200" y="519"/>
                  </a:cubicBezTo>
                  <a:cubicBezTo>
                    <a:pt x="203" y="517"/>
                    <a:pt x="204" y="514"/>
                    <a:pt x="205" y="512"/>
                  </a:cubicBezTo>
                  <a:close/>
                  <a:moveTo>
                    <a:pt x="205" y="599"/>
                  </a:moveTo>
                  <a:cubicBezTo>
                    <a:pt x="205" y="611"/>
                    <a:pt x="205" y="611"/>
                    <a:pt x="205" y="611"/>
                  </a:cubicBezTo>
                  <a:cubicBezTo>
                    <a:pt x="203" y="612"/>
                    <a:pt x="202" y="613"/>
                    <a:pt x="200" y="613"/>
                  </a:cubicBezTo>
                  <a:cubicBezTo>
                    <a:pt x="200" y="602"/>
                    <a:pt x="200" y="602"/>
                    <a:pt x="200" y="602"/>
                  </a:cubicBezTo>
                  <a:cubicBezTo>
                    <a:pt x="205" y="599"/>
                    <a:pt x="205" y="599"/>
                    <a:pt x="205" y="599"/>
                  </a:cubicBezTo>
                  <a:close/>
                  <a:moveTo>
                    <a:pt x="205" y="612"/>
                  </a:moveTo>
                  <a:cubicBezTo>
                    <a:pt x="202" y="620"/>
                    <a:pt x="201" y="621"/>
                    <a:pt x="200" y="622"/>
                  </a:cubicBezTo>
                  <a:cubicBezTo>
                    <a:pt x="200" y="647"/>
                    <a:pt x="200" y="647"/>
                    <a:pt x="200" y="647"/>
                  </a:cubicBezTo>
                  <a:cubicBezTo>
                    <a:pt x="201" y="647"/>
                    <a:pt x="201" y="647"/>
                    <a:pt x="201" y="647"/>
                  </a:cubicBezTo>
                  <a:cubicBezTo>
                    <a:pt x="201" y="647"/>
                    <a:pt x="202" y="647"/>
                    <a:pt x="203" y="647"/>
                  </a:cubicBezTo>
                  <a:cubicBezTo>
                    <a:pt x="205" y="643"/>
                    <a:pt x="205" y="643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lose/>
                  <a:moveTo>
                    <a:pt x="205" y="692"/>
                  </a:moveTo>
                  <a:cubicBezTo>
                    <a:pt x="205" y="701"/>
                    <a:pt x="205" y="701"/>
                    <a:pt x="205" y="701"/>
                  </a:cubicBezTo>
                  <a:cubicBezTo>
                    <a:pt x="204" y="699"/>
                    <a:pt x="202" y="697"/>
                    <a:pt x="200" y="696"/>
                  </a:cubicBezTo>
                  <a:cubicBezTo>
                    <a:pt x="200" y="689"/>
                    <a:pt x="200" y="689"/>
                    <a:pt x="200" y="689"/>
                  </a:cubicBezTo>
                  <a:cubicBezTo>
                    <a:pt x="202" y="690"/>
                    <a:pt x="203" y="690"/>
                    <a:pt x="205" y="692"/>
                  </a:cubicBezTo>
                  <a:close/>
                  <a:moveTo>
                    <a:pt x="196" y="55"/>
                  </a:moveTo>
                  <a:cubicBezTo>
                    <a:pt x="197" y="54"/>
                    <a:pt x="199" y="53"/>
                    <a:pt x="200" y="5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199" y="62"/>
                    <a:pt x="197" y="63"/>
                    <a:pt x="196" y="63"/>
                  </a:cubicBezTo>
                  <a:cubicBezTo>
                    <a:pt x="196" y="55"/>
                    <a:pt x="196" y="55"/>
                    <a:pt x="196" y="55"/>
                  </a:cubicBezTo>
                  <a:close/>
                  <a:moveTo>
                    <a:pt x="200" y="743"/>
                  </a:moveTo>
                  <a:cubicBezTo>
                    <a:pt x="199" y="742"/>
                    <a:pt x="197" y="741"/>
                    <a:pt x="196" y="740"/>
                  </a:cubicBezTo>
                  <a:cubicBezTo>
                    <a:pt x="196" y="730"/>
                    <a:pt x="196" y="730"/>
                    <a:pt x="196" y="730"/>
                  </a:cubicBezTo>
                  <a:cubicBezTo>
                    <a:pt x="197" y="731"/>
                    <a:pt x="198" y="733"/>
                    <a:pt x="200" y="734"/>
                  </a:cubicBezTo>
                  <a:cubicBezTo>
                    <a:pt x="200" y="743"/>
                    <a:pt x="200" y="743"/>
                    <a:pt x="200" y="743"/>
                  </a:cubicBezTo>
                  <a:close/>
                  <a:moveTo>
                    <a:pt x="200" y="69"/>
                  </a:moveTo>
                  <a:cubicBezTo>
                    <a:pt x="200" y="79"/>
                    <a:pt x="200" y="79"/>
                    <a:pt x="200" y="79"/>
                  </a:cubicBezTo>
                  <a:cubicBezTo>
                    <a:pt x="199" y="78"/>
                    <a:pt x="197" y="78"/>
                    <a:pt x="196" y="77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200" y="69"/>
                    <a:pt x="200" y="69"/>
                    <a:pt x="200" y="69"/>
                  </a:cubicBezTo>
                  <a:close/>
                  <a:moveTo>
                    <a:pt x="200" y="95"/>
                  </a:moveTo>
                  <a:cubicBezTo>
                    <a:pt x="200" y="105"/>
                    <a:pt x="200" y="105"/>
                    <a:pt x="200" y="105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7" y="97"/>
                    <a:pt x="197" y="97"/>
                    <a:pt x="197" y="97"/>
                  </a:cubicBezTo>
                  <a:cubicBezTo>
                    <a:pt x="198" y="96"/>
                    <a:pt x="199" y="96"/>
                    <a:pt x="200" y="95"/>
                  </a:cubicBezTo>
                  <a:close/>
                  <a:moveTo>
                    <a:pt x="200" y="161"/>
                  </a:moveTo>
                  <a:cubicBezTo>
                    <a:pt x="200" y="179"/>
                    <a:pt x="200" y="179"/>
                    <a:pt x="200" y="179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6" y="156"/>
                    <a:pt x="196" y="156"/>
                    <a:pt x="196" y="156"/>
                  </a:cubicBezTo>
                  <a:cubicBezTo>
                    <a:pt x="197" y="157"/>
                    <a:pt x="199" y="159"/>
                    <a:pt x="200" y="161"/>
                  </a:cubicBezTo>
                  <a:close/>
                  <a:moveTo>
                    <a:pt x="200" y="182"/>
                  </a:moveTo>
                  <a:cubicBezTo>
                    <a:pt x="199" y="184"/>
                    <a:pt x="197" y="186"/>
                    <a:pt x="196" y="187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7" y="201"/>
                    <a:pt x="198" y="200"/>
                    <a:pt x="199" y="199"/>
                  </a:cubicBezTo>
                  <a:cubicBezTo>
                    <a:pt x="199" y="204"/>
                    <a:pt x="198" y="207"/>
                    <a:pt x="196" y="209"/>
                  </a:cubicBezTo>
                  <a:cubicBezTo>
                    <a:pt x="196" y="221"/>
                    <a:pt x="196" y="221"/>
                    <a:pt x="196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199" y="220"/>
                    <a:pt x="200" y="219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lose/>
                  <a:moveTo>
                    <a:pt x="200" y="268"/>
                  </a:moveTo>
                  <a:cubicBezTo>
                    <a:pt x="200" y="281"/>
                    <a:pt x="200" y="281"/>
                    <a:pt x="200" y="281"/>
                  </a:cubicBezTo>
                  <a:cubicBezTo>
                    <a:pt x="199" y="282"/>
                    <a:pt x="197" y="283"/>
                    <a:pt x="196" y="286"/>
                  </a:cubicBezTo>
                  <a:cubicBezTo>
                    <a:pt x="196" y="274"/>
                    <a:pt x="196" y="274"/>
                    <a:pt x="196" y="274"/>
                  </a:cubicBezTo>
                  <a:cubicBezTo>
                    <a:pt x="197" y="272"/>
                    <a:pt x="199" y="270"/>
                    <a:pt x="200" y="268"/>
                  </a:cubicBezTo>
                  <a:close/>
                  <a:moveTo>
                    <a:pt x="200" y="290"/>
                  </a:moveTo>
                  <a:cubicBezTo>
                    <a:pt x="200" y="296"/>
                    <a:pt x="200" y="296"/>
                    <a:pt x="200" y="296"/>
                  </a:cubicBezTo>
                  <a:cubicBezTo>
                    <a:pt x="199" y="296"/>
                    <a:pt x="197" y="296"/>
                    <a:pt x="196" y="296"/>
                  </a:cubicBezTo>
                  <a:cubicBezTo>
                    <a:pt x="196" y="290"/>
                    <a:pt x="196" y="290"/>
                    <a:pt x="196" y="290"/>
                  </a:cubicBezTo>
                  <a:cubicBezTo>
                    <a:pt x="197" y="290"/>
                    <a:pt x="199" y="290"/>
                    <a:pt x="200" y="290"/>
                  </a:cubicBezTo>
                  <a:close/>
                  <a:moveTo>
                    <a:pt x="200" y="306"/>
                  </a:moveTo>
                  <a:cubicBezTo>
                    <a:pt x="200" y="312"/>
                    <a:pt x="200" y="312"/>
                    <a:pt x="200" y="312"/>
                  </a:cubicBezTo>
                  <a:cubicBezTo>
                    <a:pt x="199" y="313"/>
                    <a:pt x="197" y="313"/>
                    <a:pt x="196" y="313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7" y="307"/>
                    <a:pt x="199" y="306"/>
                    <a:pt x="200" y="306"/>
                  </a:cubicBezTo>
                  <a:close/>
                  <a:moveTo>
                    <a:pt x="200" y="313"/>
                  </a:moveTo>
                  <a:cubicBezTo>
                    <a:pt x="200" y="328"/>
                    <a:pt x="200" y="328"/>
                    <a:pt x="200" y="328"/>
                  </a:cubicBezTo>
                  <a:cubicBezTo>
                    <a:pt x="199" y="333"/>
                    <a:pt x="197" y="337"/>
                    <a:pt x="196" y="34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8" y="319"/>
                    <a:pt x="199" y="317"/>
                    <a:pt x="200" y="313"/>
                  </a:cubicBezTo>
                  <a:close/>
                  <a:moveTo>
                    <a:pt x="200" y="390"/>
                  </a:moveTo>
                  <a:cubicBezTo>
                    <a:pt x="200" y="394"/>
                    <a:pt x="200" y="394"/>
                    <a:pt x="200" y="394"/>
                  </a:cubicBezTo>
                  <a:cubicBezTo>
                    <a:pt x="199" y="394"/>
                    <a:pt x="197" y="394"/>
                    <a:pt x="196" y="393"/>
                  </a:cubicBezTo>
                  <a:cubicBezTo>
                    <a:pt x="196" y="390"/>
                    <a:pt x="196" y="390"/>
                    <a:pt x="196" y="390"/>
                  </a:cubicBezTo>
                  <a:cubicBezTo>
                    <a:pt x="200" y="390"/>
                    <a:pt x="200" y="390"/>
                    <a:pt x="200" y="390"/>
                  </a:cubicBezTo>
                  <a:close/>
                  <a:moveTo>
                    <a:pt x="200" y="411"/>
                  </a:moveTo>
                  <a:cubicBezTo>
                    <a:pt x="200" y="414"/>
                    <a:pt x="200" y="414"/>
                    <a:pt x="200" y="414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6" y="401"/>
                    <a:pt x="196" y="401"/>
                    <a:pt x="196" y="401"/>
                  </a:cubicBezTo>
                  <a:cubicBezTo>
                    <a:pt x="196" y="405"/>
                    <a:pt x="198" y="408"/>
                    <a:pt x="200" y="411"/>
                  </a:cubicBezTo>
                  <a:close/>
                  <a:moveTo>
                    <a:pt x="200" y="476"/>
                  </a:moveTo>
                  <a:cubicBezTo>
                    <a:pt x="200" y="497"/>
                    <a:pt x="200" y="497"/>
                    <a:pt x="200" y="497"/>
                  </a:cubicBezTo>
                  <a:cubicBezTo>
                    <a:pt x="198" y="500"/>
                    <a:pt x="197" y="502"/>
                    <a:pt x="196" y="505"/>
                  </a:cubicBezTo>
                  <a:cubicBezTo>
                    <a:pt x="196" y="492"/>
                    <a:pt x="196" y="492"/>
                    <a:pt x="196" y="492"/>
                  </a:cubicBezTo>
                  <a:cubicBezTo>
                    <a:pt x="198" y="488"/>
                    <a:pt x="198" y="484"/>
                    <a:pt x="196" y="478"/>
                  </a:cubicBezTo>
                  <a:cubicBezTo>
                    <a:pt x="196" y="465"/>
                    <a:pt x="196" y="465"/>
                    <a:pt x="196" y="465"/>
                  </a:cubicBezTo>
                  <a:cubicBezTo>
                    <a:pt x="197" y="469"/>
                    <a:pt x="198" y="473"/>
                    <a:pt x="200" y="476"/>
                  </a:cubicBezTo>
                  <a:close/>
                  <a:moveTo>
                    <a:pt x="200" y="519"/>
                  </a:moveTo>
                  <a:cubicBezTo>
                    <a:pt x="200" y="535"/>
                    <a:pt x="200" y="535"/>
                    <a:pt x="200" y="535"/>
                  </a:cubicBezTo>
                  <a:cubicBezTo>
                    <a:pt x="199" y="533"/>
                    <a:pt x="197" y="531"/>
                    <a:pt x="196" y="529"/>
                  </a:cubicBezTo>
                  <a:cubicBezTo>
                    <a:pt x="196" y="519"/>
                    <a:pt x="196" y="519"/>
                    <a:pt x="196" y="519"/>
                  </a:cubicBezTo>
                  <a:cubicBezTo>
                    <a:pt x="196" y="520"/>
                    <a:pt x="197" y="521"/>
                    <a:pt x="197" y="522"/>
                  </a:cubicBezTo>
                  <a:cubicBezTo>
                    <a:pt x="198" y="521"/>
                    <a:pt x="199" y="520"/>
                    <a:pt x="200" y="519"/>
                  </a:cubicBezTo>
                  <a:close/>
                  <a:moveTo>
                    <a:pt x="200" y="602"/>
                  </a:moveTo>
                  <a:cubicBezTo>
                    <a:pt x="200" y="613"/>
                    <a:pt x="200" y="613"/>
                    <a:pt x="200" y="613"/>
                  </a:cubicBezTo>
                  <a:cubicBezTo>
                    <a:pt x="199" y="614"/>
                    <a:pt x="197" y="615"/>
                    <a:pt x="196" y="615"/>
                  </a:cubicBezTo>
                  <a:cubicBezTo>
                    <a:pt x="196" y="604"/>
                    <a:pt x="196" y="604"/>
                    <a:pt x="196" y="604"/>
                  </a:cubicBezTo>
                  <a:cubicBezTo>
                    <a:pt x="200" y="602"/>
                    <a:pt x="200" y="602"/>
                    <a:pt x="200" y="602"/>
                  </a:cubicBezTo>
                  <a:close/>
                  <a:moveTo>
                    <a:pt x="200" y="622"/>
                  </a:moveTo>
                  <a:cubicBezTo>
                    <a:pt x="200" y="647"/>
                    <a:pt x="200" y="647"/>
                    <a:pt x="200" y="647"/>
                  </a:cubicBezTo>
                  <a:cubicBezTo>
                    <a:pt x="198" y="645"/>
                    <a:pt x="197" y="644"/>
                    <a:pt x="196" y="642"/>
                  </a:cubicBezTo>
                  <a:cubicBezTo>
                    <a:pt x="196" y="633"/>
                    <a:pt x="196" y="633"/>
                    <a:pt x="196" y="633"/>
                  </a:cubicBezTo>
                  <a:cubicBezTo>
                    <a:pt x="196" y="632"/>
                    <a:pt x="196" y="632"/>
                    <a:pt x="196" y="632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6" y="619"/>
                    <a:pt x="196" y="619"/>
                    <a:pt x="196" y="619"/>
                  </a:cubicBezTo>
                  <a:cubicBezTo>
                    <a:pt x="196" y="620"/>
                    <a:pt x="198" y="621"/>
                    <a:pt x="199" y="623"/>
                  </a:cubicBezTo>
                  <a:cubicBezTo>
                    <a:pt x="200" y="623"/>
                    <a:pt x="200" y="622"/>
                    <a:pt x="200" y="622"/>
                  </a:cubicBezTo>
                  <a:close/>
                  <a:moveTo>
                    <a:pt x="200" y="689"/>
                  </a:moveTo>
                  <a:cubicBezTo>
                    <a:pt x="200" y="696"/>
                    <a:pt x="200" y="696"/>
                    <a:pt x="200" y="696"/>
                  </a:cubicBezTo>
                  <a:cubicBezTo>
                    <a:pt x="199" y="695"/>
                    <a:pt x="198" y="695"/>
                    <a:pt x="196" y="694"/>
                  </a:cubicBezTo>
                  <a:cubicBezTo>
                    <a:pt x="196" y="687"/>
                    <a:pt x="196" y="687"/>
                    <a:pt x="196" y="687"/>
                  </a:cubicBezTo>
                  <a:cubicBezTo>
                    <a:pt x="197" y="687"/>
                    <a:pt x="199" y="688"/>
                    <a:pt x="200" y="689"/>
                  </a:cubicBezTo>
                  <a:close/>
                  <a:moveTo>
                    <a:pt x="191" y="58"/>
                  </a:moveTo>
                  <a:cubicBezTo>
                    <a:pt x="193" y="57"/>
                    <a:pt x="194" y="56"/>
                    <a:pt x="196" y="55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5"/>
                    <a:pt x="195" y="65"/>
                    <a:pt x="195" y="66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4" y="77"/>
                    <a:pt x="193" y="76"/>
                    <a:pt x="191" y="75"/>
                  </a:cubicBezTo>
                  <a:cubicBezTo>
                    <a:pt x="191" y="58"/>
                    <a:pt x="191" y="58"/>
                    <a:pt x="191" y="58"/>
                  </a:cubicBezTo>
                  <a:close/>
                  <a:moveTo>
                    <a:pt x="196" y="740"/>
                  </a:moveTo>
                  <a:cubicBezTo>
                    <a:pt x="194" y="739"/>
                    <a:pt x="193" y="738"/>
                    <a:pt x="191" y="737"/>
                  </a:cubicBezTo>
                  <a:cubicBezTo>
                    <a:pt x="191" y="721"/>
                    <a:pt x="191" y="721"/>
                    <a:pt x="191" y="721"/>
                  </a:cubicBezTo>
                  <a:cubicBezTo>
                    <a:pt x="192" y="724"/>
                    <a:pt x="194" y="727"/>
                    <a:pt x="196" y="730"/>
                  </a:cubicBezTo>
                  <a:cubicBezTo>
                    <a:pt x="196" y="740"/>
                    <a:pt x="196" y="740"/>
                    <a:pt x="196" y="740"/>
                  </a:cubicBezTo>
                  <a:close/>
                  <a:moveTo>
                    <a:pt x="196" y="96"/>
                  </a:moveTo>
                  <a:cubicBezTo>
                    <a:pt x="196" y="108"/>
                    <a:pt x="196" y="108"/>
                    <a:pt x="196" y="108"/>
                  </a:cubicBezTo>
                  <a:cubicBezTo>
                    <a:pt x="194" y="109"/>
                    <a:pt x="193" y="110"/>
                    <a:pt x="191" y="111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6" y="96"/>
                    <a:pt x="196" y="96"/>
                    <a:pt x="196" y="96"/>
                  </a:cubicBezTo>
                  <a:close/>
                  <a:moveTo>
                    <a:pt x="196" y="156"/>
                  </a:moveTo>
                  <a:cubicBezTo>
                    <a:pt x="196" y="185"/>
                    <a:pt x="196" y="185"/>
                    <a:pt x="196" y="185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192" y="173"/>
                    <a:pt x="192" y="171"/>
                    <a:pt x="191" y="169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3" y="152"/>
                    <a:pt x="194" y="154"/>
                    <a:pt x="196" y="156"/>
                  </a:cubicBezTo>
                  <a:close/>
                  <a:moveTo>
                    <a:pt x="196" y="187"/>
                  </a:moveTo>
                  <a:cubicBezTo>
                    <a:pt x="194" y="189"/>
                    <a:pt x="193" y="192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2" y="207"/>
                    <a:pt x="192" y="207"/>
                    <a:pt x="193" y="207"/>
                  </a:cubicBezTo>
                  <a:cubicBezTo>
                    <a:pt x="194" y="204"/>
                    <a:pt x="195" y="203"/>
                    <a:pt x="196" y="202"/>
                  </a:cubicBezTo>
                  <a:cubicBezTo>
                    <a:pt x="196" y="187"/>
                    <a:pt x="196" y="187"/>
                    <a:pt x="196" y="187"/>
                  </a:cubicBezTo>
                  <a:close/>
                  <a:moveTo>
                    <a:pt x="196" y="209"/>
                  </a:moveTo>
                  <a:cubicBezTo>
                    <a:pt x="196" y="221"/>
                    <a:pt x="196" y="221"/>
                    <a:pt x="196" y="221"/>
                  </a:cubicBezTo>
                  <a:cubicBezTo>
                    <a:pt x="194" y="221"/>
                    <a:pt x="193" y="221"/>
                    <a:pt x="191" y="221"/>
                  </a:cubicBezTo>
                  <a:cubicBezTo>
                    <a:pt x="191" y="214"/>
                    <a:pt x="191" y="214"/>
                    <a:pt x="191" y="214"/>
                  </a:cubicBezTo>
                  <a:cubicBezTo>
                    <a:pt x="193" y="212"/>
                    <a:pt x="195" y="211"/>
                    <a:pt x="196" y="209"/>
                  </a:cubicBezTo>
                  <a:close/>
                  <a:moveTo>
                    <a:pt x="196" y="274"/>
                  </a:moveTo>
                  <a:cubicBezTo>
                    <a:pt x="196" y="286"/>
                    <a:pt x="196" y="286"/>
                    <a:pt x="196" y="286"/>
                  </a:cubicBezTo>
                  <a:cubicBezTo>
                    <a:pt x="195" y="287"/>
                    <a:pt x="194" y="288"/>
                    <a:pt x="194" y="290"/>
                  </a:cubicBezTo>
                  <a:cubicBezTo>
                    <a:pt x="194" y="290"/>
                    <a:pt x="195" y="290"/>
                    <a:pt x="196" y="290"/>
                  </a:cubicBezTo>
                  <a:cubicBezTo>
                    <a:pt x="196" y="296"/>
                    <a:pt x="196" y="296"/>
                    <a:pt x="196" y="296"/>
                  </a:cubicBezTo>
                  <a:cubicBezTo>
                    <a:pt x="194" y="296"/>
                    <a:pt x="193" y="297"/>
                    <a:pt x="191" y="298"/>
                  </a:cubicBezTo>
                  <a:cubicBezTo>
                    <a:pt x="191" y="282"/>
                    <a:pt x="191" y="282"/>
                    <a:pt x="191" y="282"/>
                  </a:cubicBezTo>
                  <a:cubicBezTo>
                    <a:pt x="193" y="279"/>
                    <a:pt x="194" y="277"/>
                    <a:pt x="196" y="274"/>
                  </a:cubicBezTo>
                  <a:close/>
                  <a:moveTo>
                    <a:pt x="196" y="307"/>
                  </a:moveTo>
                  <a:cubicBezTo>
                    <a:pt x="196" y="313"/>
                    <a:pt x="196" y="313"/>
                    <a:pt x="196" y="313"/>
                  </a:cubicBezTo>
                  <a:cubicBezTo>
                    <a:pt x="194" y="313"/>
                    <a:pt x="193" y="313"/>
                    <a:pt x="191" y="313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3" y="307"/>
                    <a:pt x="194" y="307"/>
                    <a:pt x="196" y="307"/>
                  </a:cubicBezTo>
                  <a:close/>
                  <a:moveTo>
                    <a:pt x="196" y="321"/>
                  </a:moveTo>
                  <a:cubicBezTo>
                    <a:pt x="196" y="341"/>
                    <a:pt x="196" y="341"/>
                    <a:pt x="196" y="341"/>
                  </a:cubicBezTo>
                  <a:cubicBezTo>
                    <a:pt x="194" y="346"/>
                    <a:pt x="193" y="351"/>
                    <a:pt x="191" y="356"/>
                  </a:cubicBezTo>
                  <a:cubicBezTo>
                    <a:pt x="191" y="336"/>
                    <a:pt x="191" y="336"/>
                    <a:pt x="191" y="336"/>
                  </a:cubicBezTo>
                  <a:cubicBezTo>
                    <a:pt x="192" y="334"/>
                    <a:pt x="193" y="332"/>
                    <a:pt x="194" y="330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3" y="323"/>
                    <a:pt x="194" y="322"/>
                    <a:pt x="196" y="321"/>
                  </a:cubicBezTo>
                  <a:close/>
                  <a:moveTo>
                    <a:pt x="196" y="390"/>
                  </a:moveTo>
                  <a:cubicBezTo>
                    <a:pt x="196" y="393"/>
                    <a:pt x="196" y="393"/>
                    <a:pt x="196" y="393"/>
                  </a:cubicBezTo>
                  <a:cubicBezTo>
                    <a:pt x="195" y="393"/>
                    <a:pt x="195" y="393"/>
                    <a:pt x="195" y="393"/>
                  </a:cubicBezTo>
                  <a:cubicBezTo>
                    <a:pt x="195" y="396"/>
                    <a:pt x="196" y="398"/>
                    <a:pt x="196" y="401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1" y="414"/>
                    <a:pt x="191" y="414"/>
                    <a:pt x="191" y="414"/>
                  </a:cubicBezTo>
                  <a:cubicBezTo>
                    <a:pt x="191" y="410"/>
                    <a:pt x="191" y="410"/>
                    <a:pt x="191" y="410"/>
                  </a:cubicBezTo>
                  <a:cubicBezTo>
                    <a:pt x="192" y="410"/>
                    <a:pt x="193" y="410"/>
                    <a:pt x="194" y="410"/>
                  </a:cubicBezTo>
                  <a:cubicBezTo>
                    <a:pt x="192" y="406"/>
                    <a:pt x="192" y="402"/>
                    <a:pt x="191" y="399"/>
                  </a:cubicBezTo>
                  <a:cubicBezTo>
                    <a:pt x="191" y="390"/>
                    <a:pt x="191" y="390"/>
                    <a:pt x="191" y="390"/>
                  </a:cubicBezTo>
                  <a:cubicBezTo>
                    <a:pt x="196" y="390"/>
                    <a:pt x="196" y="390"/>
                    <a:pt x="196" y="390"/>
                  </a:cubicBezTo>
                  <a:close/>
                  <a:moveTo>
                    <a:pt x="196" y="465"/>
                  </a:move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7"/>
                    <a:pt x="195" y="477"/>
                  </a:cubicBezTo>
                  <a:cubicBezTo>
                    <a:pt x="194" y="478"/>
                    <a:pt x="192" y="480"/>
                    <a:pt x="191" y="481"/>
                  </a:cubicBezTo>
                  <a:cubicBezTo>
                    <a:pt x="191" y="446"/>
                    <a:pt x="191" y="446"/>
                    <a:pt x="191" y="446"/>
                  </a:cubicBezTo>
                  <a:cubicBezTo>
                    <a:pt x="192" y="452"/>
                    <a:pt x="194" y="459"/>
                    <a:pt x="196" y="465"/>
                  </a:cubicBezTo>
                  <a:close/>
                  <a:moveTo>
                    <a:pt x="196" y="492"/>
                  </a:moveTo>
                  <a:cubicBezTo>
                    <a:pt x="196" y="505"/>
                    <a:pt x="196" y="505"/>
                    <a:pt x="196" y="505"/>
                  </a:cubicBezTo>
                  <a:cubicBezTo>
                    <a:pt x="194" y="509"/>
                    <a:pt x="194" y="513"/>
                    <a:pt x="196" y="519"/>
                  </a:cubicBezTo>
                  <a:cubicBezTo>
                    <a:pt x="196" y="529"/>
                    <a:pt x="196" y="529"/>
                    <a:pt x="196" y="529"/>
                  </a:cubicBezTo>
                  <a:cubicBezTo>
                    <a:pt x="194" y="526"/>
                    <a:pt x="193" y="524"/>
                    <a:pt x="191" y="522"/>
                  </a:cubicBezTo>
                  <a:cubicBezTo>
                    <a:pt x="191" y="500"/>
                    <a:pt x="191" y="500"/>
                    <a:pt x="191" y="500"/>
                  </a:cubicBezTo>
                  <a:cubicBezTo>
                    <a:pt x="193" y="497"/>
                    <a:pt x="195" y="495"/>
                    <a:pt x="196" y="492"/>
                  </a:cubicBezTo>
                  <a:close/>
                  <a:moveTo>
                    <a:pt x="196" y="604"/>
                  </a:moveTo>
                  <a:cubicBezTo>
                    <a:pt x="196" y="615"/>
                    <a:pt x="196" y="615"/>
                    <a:pt x="196" y="615"/>
                  </a:cubicBezTo>
                  <a:cubicBezTo>
                    <a:pt x="195" y="616"/>
                    <a:pt x="195" y="616"/>
                    <a:pt x="195" y="616"/>
                  </a:cubicBezTo>
                  <a:cubicBezTo>
                    <a:pt x="195" y="617"/>
                    <a:pt x="195" y="618"/>
                    <a:pt x="196" y="619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1" y="626"/>
                    <a:pt x="191" y="626"/>
                    <a:pt x="191" y="626"/>
                  </a:cubicBezTo>
                  <a:cubicBezTo>
                    <a:pt x="191" y="606"/>
                    <a:pt x="191" y="606"/>
                    <a:pt x="191" y="606"/>
                  </a:cubicBezTo>
                  <a:cubicBezTo>
                    <a:pt x="196" y="604"/>
                    <a:pt x="196" y="604"/>
                    <a:pt x="196" y="604"/>
                  </a:cubicBezTo>
                  <a:close/>
                  <a:moveTo>
                    <a:pt x="196" y="633"/>
                  </a:moveTo>
                  <a:cubicBezTo>
                    <a:pt x="196" y="642"/>
                    <a:pt x="196" y="642"/>
                    <a:pt x="196" y="642"/>
                  </a:cubicBezTo>
                  <a:cubicBezTo>
                    <a:pt x="194" y="640"/>
                    <a:pt x="194" y="638"/>
                    <a:pt x="196" y="633"/>
                  </a:cubicBezTo>
                  <a:close/>
                  <a:moveTo>
                    <a:pt x="196" y="687"/>
                  </a:moveTo>
                  <a:cubicBezTo>
                    <a:pt x="196" y="694"/>
                    <a:pt x="196" y="694"/>
                    <a:pt x="196" y="694"/>
                  </a:cubicBezTo>
                  <a:cubicBezTo>
                    <a:pt x="194" y="694"/>
                    <a:pt x="193" y="694"/>
                    <a:pt x="191" y="694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93" y="685"/>
                    <a:pt x="194" y="686"/>
                    <a:pt x="196" y="687"/>
                  </a:cubicBezTo>
                  <a:close/>
                  <a:moveTo>
                    <a:pt x="191" y="588"/>
                  </a:moveTo>
                  <a:cubicBezTo>
                    <a:pt x="191" y="579"/>
                    <a:pt x="191" y="579"/>
                    <a:pt x="191" y="579"/>
                  </a:cubicBezTo>
                  <a:cubicBezTo>
                    <a:pt x="193" y="581"/>
                    <a:pt x="194" y="583"/>
                    <a:pt x="194" y="585"/>
                  </a:cubicBezTo>
                  <a:cubicBezTo>
                    <a:pt x="193" y="586"/>
                    <a:pt x="192" y="587"/>
                    <a:pt x="191" y="588"/>
                  </a:cubicBezTo>
                  <a:close/>
                  <a:moveTo>
                    <a:pt x="189" y="61"/>
                  </a:moveTo>
                  <a:cubicBezTo>
                    <a:pt x="190" y="60"/>
                    <a:pt x="190" y="59"/>
                    <a:pt x="191" y="58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89" y="75"/>
                  </a:cubicBezTo>
                  <a:cubicBezTo>
                    <a:pt x="189" y="61"/>
                    <a:pt x="189" y="61"/>
                    <a:pt x="189" y="61"/>
                  </a:cubicBezTo>
                  <a:close/>
                  <a:moveTo>
                    <a:pt x="191" y="737"/>
                  </a:moveTo>
                  <a:cubicBezTo>
                    <a:pt x="190" y="736"/>
                    <a:pt x="190" y="736"/>
                    <a:pt x="189" y="735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90" y="684"/>
                    <a:pt x="190" y="685"/>
                    <a:pt x="191" y="685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707"/>
                    <a:pt x="190" y="715"/>
                    <a:pt x="191" y="721"/>
                  </a:cubicBezTo>
                  <a:cubicBezTo>
                    <a:pt x="191" y="737"/>
                    <a:pt x="191" y="737"/>
                    <a:pt x="191" y="737"/>
                  </a:cubicBezTo>
                  <a:close/>
                  <a:moveTo>
                    <a:pt x="191" y="94"/>
                  </a:moveTo>
                  <a:cubicBezTo>
                    <a:pt x="191" y="111"/>
                    <a:pt x="191" y="111"/>
                    <a:pt x="191" y="111"/>
                  </a:cubicBezTo>
                  <a:cubicBezTo>
                    <a:pt x="190" y="112"/>
                    <a:pt x="190" y="113"/>
                    <a:pt x="189" y="11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91" y="94"/>
                    <a:pt x="191" y="94"/>
                    <a:pt x="191" y="94"/>
                  </a:cubicBezTo>
                  <a:close/>
                  <a:moveTo>
                    <a:pt x="191" y="151"/>
                  </a:moveTo>
                  <a:cubicBezTo>
                    <a:pt x="191" y="169"/>
                    <a:pt x="191" y="169"/>
                    <a:pt x="191" y="169"/>
                  </a:cubicBezTo>
                  <a:cubicBezTo>
                    <a:pt x="191" y="168"/>
                    <a:pt x="191" y="167"/>
                    <a:pt x="190" y="166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9" y="147"/>
                    <a:pt x="189" y="147"/>
                    <a:pt x="189" y="147"/>
                  </a:cubicBezTo>
                  <a:cubicBezTo>
                    <a:pt x="190" y="148"/>
                    <a:pt x="190" y="150"/>
                    <a:pt x="191" y="151"/>
                  </a:cubicBezTo>
                  <a:close/>
                  <a:moveTo>
                    <a:pt x="191" y="175"/>
                  </a:moveTo>
                  <a:cubicBezTo>
                    <a:pt x="191" y="191"/>
                    <a:pt x="191" y="191"/>
                    <a:pt x="191" y="191"/>
                  </a:cubicBezTo>
                  <a:cubicBezTo>
                    <a:pt x="189" y="194"/>
                    <a:pt x="189" y="194"/>
                    <a:pt x="189" y="194"/>
                  </a:cubicBezTo>
                  <a:cubicBezTo>
                    <a:pt x="190" y="194"/>
                    <a:pt x="190" y="194"/>
                    <a:pt x="191" y="194"/>
                  </a:cubicBezTo>
                  <a:cubicBezTo>
                    <a:pt x="191" y="194"/>
                    <a:pt x="191" y="194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0" y="207"/>
                    <a:pt x="190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7"/>
                    <a:pt x="191" y="176"/>
                    <a:pt x="191" y="175"/>
                  </a:cubicBezTo>
                  <a:close/>
                  <a:moveTo>
                    <a:pt x="191" y="214"/>
                  </a:moveTo>
                  <a:cubicBezTo>
                    <a:pt x="191" y="221"/>
                    <a:pt x="191" y="221"/>
                    <a:pt x="191" y="221"/>
                  </a:cubicBezTo>
                  <a:cubicBezTo>
                    <a:pt x="191" y="221"/>
                    <a:pt x="191" y="221"/>
                    <a:pt x="191" y="221"/>
                  </a:cubicBezTo>
                  <a:cubicBezTo>
                    <a:pt x="190" y="219"/>
                    <a:pt x="190" y="219"/>
                    <a:pt x="190" y="216"/>
                  </a:cubicBezTo>
                  <a:cubicBezTo>
                    <a:pt x="190" y="215"/>
                    <a:pt x="191" y="214"/>
                    <a:pt x="191" y="214"/>
                  </a:cubicBezTo>
                  <a:close/>
                  <a:moveTo>
                    <a:pt x="191" y="282"/>
                  </a:moveTo>
                  <a:cubicBezTo>
                    <a:pt x="191" y="298"/>
                    <a:pt x="191" y="298"/>
                    <a:pt x="191" y="298"/>
                  </a:cubicBezTo>
                  <a:cubicBezTo>
                    <a:pt x="190" y="298"/>
                    <a:pt x="190" y="299"/>
                    <a:pt x="189" y="300"/>
                  </a:cubicBezTo>
                  <a:cubicBezTo>
                    <a:pt x="189" y="286"/>
                    <a:pt x="189" y="286"/>
                    <a:pt x="189" y="286"/>
                  </a:cubicBezTo>
                  <a:cubicBezTo>
                    <a:pt x="190" y="285"/>
                    <a:pt x="190" y="283"/>
                    <a:pt x="191" y="282"/>
                  </a:cubicBezTo>
                  <a:close/>
                  <a:moveTo>
                    <a:pt x="191" y="308"/>
                  </a:moveTo>
                  <a:cubicBezTo>
                    <a:pt x="191" y="313"/>
                    <a:pt x="191" y="313"/>
                    <a:pt x="191" y="313"/>
                  </a:cubicBezTo>
                  <a:cubicBezTo>
                    <a:pt x="190" y="313"/>
                    <a:pt x="190" y="314"/>
                    <a:pt x="189" y="314"/>
                  </a:cubicBezTo>
                  <a:cubicBezTo>
                    <a:pt x="189" y="308"/>
                    <a:pt x="189" y="308"/>
                    <a:pt x="189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1" y="324"/>
                  </a:moveTo>
                  <a:cubicBezTo>
                    <a:pt x="191" y="330"/>
                    <a:pt x="191" y="330"/>
                    <a:pt x="191" y="330"/>
                  </a:cubicBezTo>
                  <a:cubicBezTo>
                    <a:pt x="189" y="331"/>
                    <a:pt x="189" y="331"/>
                    <a:pt x="189" y="331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90" y="325"/>
                    <a:pt x="190" y="324"/>
                    <a:pt x="191" y="324"/>
                  </a:cubicBezTo>
                  <a:close/>
                  <a:moveTo>
                    <a:pt x="191" y="336"/>
                  </a:moveTo>
                  <a:cubicBezTo>
                    <a:pt x="191" y="356"/>
                    <a:pt x="191" y="356"/>
                    <a:pt x="191" y="356"/>
                  </a:cubicBezTo>
                  <a:cubicBezTo>
                    <a:pt x="190" y="360"/>
                    <a:pt x="189" y="364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7"/>
                    <a:pt x="189" y="347"/>
                    <a:pt x="189" y="347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0"/>
                    <a:pt x="189" y="340"/>
                    <a:pt x="189" y="340"/>
                  </a:cubicBezTo>
                  <a:cubicBezTo>
                    <a:pt x="190" y="338"/>
                    <a:pt x="191" y="337"/>
                    <a:pt x="191" y="336"/>
                  </a:cubicBezTo>
                  <a:close/>
                  <a:moveTo>
                    <a:pt x="191" y="390"/>
                  </a:moveTo>
                  <a:cubicBezTo>
                    <a:pt x="191" y="399"/>
                    <a:pt x="191" y="399"/>
                    <a:pt x="191" y="399"/>
                  </a:cubicBezTo>
                  <a:cubicBezTo>
                    <a:pt x="191" y="397"/>
                    <a:pt x="190" y="395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9" y="390"/>
                    <a:pt x="189" y="390"/>
                    <a:pt x="189" y="390"/>
                  </a:cubicBezTo>
                  <a:cubicBezTo>
                    <a:pt x="191" y="390"/>
                    <a:pt x="191" y="390"/>
                    <a:pt x="191" y="390"/>
                  </a:cubicBezTo>
                  <a:close/>
                  <a:moveTo>
                    <a:pt x="191" y="410"/>
                  </a:moveTo>
                  <a:cubicBezTo>
                    <a:pt x="191" y="414"/>
                    <a:pt x="191" y="414"/>
                    <a:pt x="191" y="414"/>
                  </a:cubicBezTo>
                  <a:cubicBezTo>
                    <a:pt x="189" y="414"/>
                    <a:pt x="189" y="414"/>
                    <a:pt x="189" y="414"/>
                  </a:cubicBezTo>
                  <a:cubicBezTo>
                    <a:pt x="189" y="411"/>
                    <a:pt x="189" y="411"/>
                    <a:pt x="189" y="411"/>
                  </a:cubicBezTo>
                  <a:cubicBezTo>
                    <a:pt x="190" y="411"/>
                    <a:pt x="190" y="411"/>
                    <a:pt x="191" y="410"/>
                  </a:cubicBezTo>
                  <a:close/>
                  <a:moveTo>
                    <a:pt x="191" y="446"/>
                  </a:moveTo>
                  <a:cubicBezTo>
                    <a:pt x="191" y="481"/>
                    <a:pt x="191" y="481"/>
                    <a:pt x="191" y="481"/>
                  </a:cubicBezTo>
                  <a:cubicBezTo>
                    <a:pt x="190" y="482"/>
                    <a:pt x="190" y="483"/>
                    <a:pt x="189" y="484"/>
                  </a:cubicBezTo>
                  <a:cubicBezTo>
                    <a:pt x="189" y="475"/>
                    <a:pt x="189" y="475"/>
                    <a:pt x="189" y="475"/>
                  </a:cubicBezTo>
                  <a:cubicBezTo>
                    <a:pt x="191" y="471"/>
                    <a:pt x="192" y="467"/>
                    <a:pt x="189" y="459"/>
                  </a:cubicBezTo>
                  <a:cubicBezTo>
                    <a:pt x="189" y="460"/>
                    <a:pt x="189" y="460"/>
                    <a:pt x="189" y="460"/>
                  </a:cubicBezTo>
                  <a:cubicBezTo>
                    <a:pt x="189" y="428"/>
                    <a:pt x="189" y="428"/>
                    <a:pt x="189" y="428"/>
                  </a:cubicBezTo>
                  <a:cubicBezTo>
                    <a:pt x="190" y="434"/>
                    <a:pt x="190" y="440"/>
                    <a:pt x="191" y="446"/>
                  </a:cubicBezTo>
                  <a:close/>
                  <a:moveTo>
                    <a:pt x="191" y="500"/>
                  </a:moveTo>
                  <a:cubicBezTo>
                    <a:pt x="191" y="522"/>
                    <a:pt x="191" y="522"/>
                    <a:pt x="191" y="522"/>
                  </a:cubicBezTo>
                  <a:cubicBezTo>
                    <a:pt x="190" y="520"/>
                    <a:pt x="190" y="518"/>
                    <a:pt x="189" y="516"/>
                  </a:cubicBezTo>
                  <a:cubicBezTo>
                    <a:pt x="189" y="503"/>
                    <a:pt x="189" y="503"/>
                    <a:pt x="189" y="503"/>
                  </a:cubicBezTo>
                  <a:cubicBezTo>
                    <a:pt x="190" y="502"/>
                    <a:pt x="190" y="501"/>
                    <a:pt x="191" y="500"/>
                  </a:cubicBezTo>
                  <a:close/>
                  <a:moveTo>
                    <a:pt x="191" y="579"/>
                  </a:moveTo>
                  <a:cubicBezTo>
                    <a:pt x="191" y="588"/>
                    <a:pt x="191" y="588"/>
                    <a:pt x="191" y="588"/>
                  </a:cubicBezTo>
                  <a:cubicBezTo>
                    <a:pt x="190" y="588"/>
                    <a:pt x="190" y="589"/>
                    <a:pt x="189" y="590"/>
                  </a:cubicBezTo>
                  <a:cubicBezTo>
                    <a:pt x="189" y="577"/>
                    <a:pt x="189" y="577"/>
                    <a:pt x="189" y="577"/>
                  </a:cubicBezTo>
                  <a:cubicBezTo>
                    <a:pt x="190" y="578"/>
                    <a:pt x="190" y="579"/>
                    <a:pt x="191" y="579"/>
                  </a:cubicBezTo>
                  <a:close/>
                  <a:moveTo>
                    <a:pt x="191" y="606"/>
                  </a:moveTo>
                  <a:cubicBezTo>
                    <a:pt x="191" y="626"/>
                    <a:pt x="191" y="626"/>
                    <a:pt x="191" y="626"/>
                  </a:cubicBezTo>
                  <a:cubicBezTo>
                    <a:pt x="189" y="624"/>
                    <a:pt x="189" y="624"/>
                    <a:pt x="189" y="624"/>
                  </a:cubicBezTo>
                  <a:cubicBezTo>
                    <a:pt x="189" y="607"/>
                    <a:pt x="189" y="607"/>
                    <a:pt x="189" y="607"/>
                  </a:cubicBezTo>
                  <a:cubicBezTo>
                    <a:pt x="191" y="606"/>
                    <a:pt x="191" y="606"/>
                    <a:pt x="191" y="606"/>
                  </a:cubicBezTo>
                  <a:close/>
                  <a:moveTo>
                    <a:pt x="189" y="235"/>
                  </a:moveTo>
                  <a:cubicBezTo>
                    <a:pt x="189" y="229"/>
                    <a:pt x="189" y="229"/>
                    <a:pt x="189" y="229"/>
                  </a:cubicBezTo>
                  <a:cubicBezTo>
                    <a:pt x="189" y="231"/>
                    <a:pt x="190" y="232"/>
                    <a:pt x="190" y="234"/>
                  </a:cubicBezTo>
                  <a:cubicBezTo>
                    <a:pt x="189" y="235"/>
                    <a:pt x="189" y="235"/>
                    <a:pt x="189" y="235"/>
                  </a:cubicBezTo>
                  <a:close/>
                  <a:moveTo>
                    <a:pt x="189" y="178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6"/>
                    <a:pt x="189" y="173"/>
                    <a:pt x="189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7" y="62"/>
                  </a:moveTo>
                  <a:cubicBezTo>
                    <a:pt x="187" y="62"/>
                    <a:pt x="188" y="61"/>
                    <a:pt x="189" y="61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7" y="75"/>
                    <a:pt x="187" y="74"/>
                  </a:cubicBezTo>
                  <a:cubicBezTo>
                    <a:pt x="187" y="62"/>
                    <a:pt x="187" y="62"/>
                    <a:pt x="187" y="62"/>
                  </a:cubicBezTo>
                  <a:close/>
                  <a:moveTo>
                    <a:pt x="189" y="735"/>
                  </a:moveTo>
                  <a:cubicBezTo>
                    <a:pt x="188" y="734"/>
                    <a:pt x="187" y="734"/>
                    <a:pt x="187" y="733"/>
                  </a:cubicBezTo>
                  <a:cubicBezTo>
                    <a:pt x="187" y="681"/>
                    <a:pt x="187" y="681"/>
                    <a:pt x="187" y="681"/>
                  </a:cubicBezTo>
                  <a:cubicBezTo>
                    <a:pt x="187" y="682"/>
                    <a:pt x="188" y="683"/>
                    <a:pt x="189" y="684"/>
                  </a:cubicBezTo>
                  <a:cubicBezTo>
                    <a:pt x="189" y="735"/>
                    <a:pt x="189" y="735"/>
                    <a:pt x="189" y="735"/>
                  </a:cubicBezTo>
                  <a:close/>
                  <a:moveTo>
                    <a:pt x="189" y="94"/>
                  </a:moveTo>
                  <a:cubicBezTo>
                    <a:pt x="189" y="104"/>
                    <a:pt x="189" y="104"/>
                    <a:pt x="189" y="104"/>
                  </a:cubicBezTo>
                  <a:cubicBezTo>
                    <a:pt x="188" y="104"/>
                    <a:pt x="188" y="104"/>
                    <a:pt x="187" y="103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9" y="94"/>
                    <a:pt x="189" y="94"/>
                    <a:pt x="189" y="94"/>
                  </a:cubicBezTo>
                  <a:close/>
                  <a:moveTo>
                    <a:pt x="189" y="105"/>
                  </a:moveTo>
                  <a:cubicBezTo>
                    <a:pt x="189" y="114"/>
                    <a:pt x="189" y="114"/>
                    <a:pt x="189" y="114"/>
                  </a:cubicBezTo>
                  <a:cubicBezTo>
                    <a:pt x="188" y="114"/>
                    <a:pt x="187" y="115"/>
                    <a:pt x="187" y="11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8" y="105"/>
                    <a:pt x="189" y="105"/>
                  </a:cubicBezTo>
                  <a:close/>
                  <a:moveTo>
                    <a:pt x="189" y="147"/>
                  </a:moveTo>
                  <a:cubicBezTo>
                    <a:pt x="189" y="166"/>
                    <a:pt x="189" y="166"/>
                    <a:pt x="189" y="166"/>
                  </a:cubicBezTo>
                  <a:cubicBezTo>
                    <a:pt x="188" y="165"/>
                    <a:pt x="187" y="165"/>
                    <a:pt x="187" y="16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88" y="146"/>
                    <a:pt x="188" y="147"/>
                    <a:pt x="189" y="147"/>
                  </a:cubicBezTo>
                  <a:close/>
                  <a:moveTo>
                    <a:pt x="189" y="171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8" y="178"/>
                    <a:pt x="187" y="178"/>
                    <a:pt x="187" y="178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9" y="171"/>
                    <a:pt x="189" y="171"/>
                    <a:pt x="189" y="171"/>
                  </a:cubicBezTo>
                  <a:close/>
                  <a:moveTo>
                    <a:pt x="189" y="178"/>
                  </a:moveTo>
                  <a:cubicBezTo>
                    <a:pt x="188" y="178"/>
                    <a:pt x="187" y="178"/>
                    <a:pt x="187" y="178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178"/>
                  </a:moveTo>
                  <a:cubicBezTo>
                    <a:pt x="187" y="181"/>
                    <a:pt x="187" y="181"/>
                    <a:pt x="187" y="181"/>
                  </a:cubicBezTo>
                  <a:cubicBezTo>
                    <a:pt x="187" y="207"/>
                    <a:pt x="187" y="207"/>
                    <a:pt x="187" y="207"/>
                  </a:cubicBezTo>
                  <a:cubicBezTo>
                    <a:pt x="187" y="207"/>
                    <a:pt x="188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229"/>
                  </a:moveTo>
                  <a:cubicBezTo>
                    <a:pt x="189" y="235"/>
                    <a:pt x="189" y="235"/>
                    <a:pt x="189" y="235"/>
                  </a:cubicBezTo>
                  <a:cubicBezTo>
                    <a:pt x="188" y="236"/>
                    <a:pt x="187" y="236"/>
                    <a:pt x="187" y="236"/>
                  </a:cubicBezTo>
                  <a:cubicBezTo>
                    <a:pt x="187" y="225"/>
                    <a:pt x="187" y="225"/>
                    <a:pt x="187" y="225"/>
                  </a:cubicBezTo>
                  <a:cubicBezTo>
                    <a:pt x="188" y="226"/>
                    <a:pt x="188" y="228"/>
                    <a:pt x="189" y="229"/>
                  </a:cubicBezTo>
                  <a:close/>
                  <a:moveTo>
                    <a:pt x="189" y="286"/>
                  </a:moveTo>
                  <a:cubicBezTo>
                    <a:pt x="189" y="300"/>
                    <a:pt x="189" y="300"/>
                    <a:pt x="189" y="300"/>
                  </a:cubicBezTo>
                  <a:cubicBezTo>
                    <a:pt x="188" y="300"/>
                    <a:pt x="187" y="301"/>
                    <a:pt x="187" y="303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7" y="289"/>
                    <a:pt x="188" y="287"/>
                    <a:pt x="189" y="286"/>
                  </a:cubicBezTo>
                  <a:close/>
                  <a:moveTo>
                    <a:pt x="189" y="308"/>
                  </a:moveTo>
                  <a:cubicBezTo>
                    <a:pt x="189" y="314"/>
                    <a:pt x="189" y="314"/>
                    <a:pt x="189" y="314"/>
                  </a:cubicBezTo>
                  <a:cubicBezTo>
                    <a:pt x="188" y="314"/>
                    <a:pt x="187" y="314"/>
                    <a:pt x="187" y="314"/>
                  </a:cubicBezTo>
                  <a:cubicBezTo>
                    <a:pt x="187" y="308"/>
                    <a:pt x="187" y="308"/>
                    <a:pt x="187" y="308"/>
                  </a:cubicBezTo>
                  <a:cubicBezTo>
                    <a:pt x="187" y="308"/>
                    <a:pt x="188" y="308"/>
                    <a:pt x="189" y="308"/>
                  </a:cubicBezTo>
                  <a:close/>
                  <a:moveTo>
                    <a:pt x="189" y="325"/>
                  </a:moveTo>
                  <a:cubicBezTo>
                    <a:pt x="189" y="331"/>
                    <a:pt x="189" y="331"/>
                    <a:pt x="189" y="331"/>
                  </a:cubicBezTo>
                  <a:cubicBezTo>
                    <a:pt x="188" y="331"/>
                    <a:pt x="187" y="331"/>
                    <a:pt x="187" y="331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5"/>
                    <a:pt x="188" y="325"/>
                    <a:pt x="189" y="325"/>
                  </a:cubicBezTo>
                  <a:close/>
                  <a:moveTo>
                    <a:pt x="189" y="340"/>
                  </a:moveTo>
                  <a:cubicBezTo>
                    <a:pt x="189" y="348"/>
                    <a:pt x="189" y="348"/>
                    <a:pt x="189" y="348"/>
                  </a:cubicBezTo>
                  <a:cubicBezTo>
                    <a:pt x="188" y="348"/>
                    <a:pt x="187" y="348"/>
                    <a:pt x="187" y="348"/>
                  </a:cubicBezTo>
                  <a:cubicBezTo>
                    <a:pt x="187" y="341"/>
                    <a:pt x="187" y="341"/>
                    <a:pt x="187" y="341"/>
                  </a:cubicBezTo>
                  <a:cubicBezTo>
                    <a:pt x="187" y="341"/>
                    <a:pt x="188" y="340"/>
                    <a:pt x="189" y="340"/>
                  </a:cubicBezTo>
                  <a:close/>
                  <a:moveTo>
                    <a:pt x="189" y="348"/>
                  </a:moveTo>
                  <a:cubicBezTo>
                    <a:pt x="188" y="350"/>
                    <a:pt x="187" y="353"/>
                    <a:pt x="187" y="355"/>
                  </a:cubicBezTo>
                  <a:cubicBezTo>
                    <a:pt x="187" y="396"/>
                    <a:pt x="187" y="396"/>
                    <a:pt x="187" y="396"/>
                  </a:cubicBezTo>
                  <a:cubicBezTo>
                    <a:pt x="187" y="395"/>
                    <a:pt x="188" y="394"/>
                    <a:pt x="188" y="393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8" y="382"/>
                    <a:pt x="188" y="376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lose/>
                  <a:moveTo>
                    <a:pt x="189" y="411"/>
                  </a:moveTo>
                  <a:cubicBezTo>
                    <a:pt x="189" y="414"/>
                    <a:pt x="189" y="414"/>
                    <a:pt x="189" y="414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7" y="405"/>
                    <a:pt x="187" y="405"/>
                    <a:pt x="187" y="405"/>
                  </a:cubicBezTo>
                  <a:cubicBezTo>
                    <a:pt x="187" y="407"/>
                    <a:pt x="188" y="409"/>
                    <a:pt x="188" y="411"/>
                  </a:cubicBezTo>
                  <a:cubicBezTo>
                    <a:pt x="189" y="411"/>
                    <a:pt x="189" y="411"/>
                    <a:pt x="189" y="411"/>
                  </a:cubicBezTo>
                  <a:close/>
                  <a:moveTo>
                    <a:pt x="189" y="428"/>
                  </a:moveTo>
                  <a:cubicBezTo>
                    <a:pt x="189" y="460"/>
                    <a:pt x="189" y="460"/>
                    <a:pt x="189" y="460"/>
                  </a:cubicBezTo>
                  <a:cubicBezTo>
                    <a:pt x="188" y="461"/>
                    <a:pt x="187" y="461"/>
                    <a:pt x="187" y="462"/>
                  </a:cubicBezTo>
                  <a:cubicBezTo>
                    <a:pt x="187" y="448"/>
                    <a:pt x="187" y="448"/>
                    <a:pt x="187" y="448"/>
                  </a:cubicBezTo>
                  <a:cubicBezTo>
                    <a:pt x="187" y="448"/>
                    <a:pt x="187" y="447"/>
                    <a:pt x="187" y="44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9"/>
                    <a:pt x="188" y="424"/>
                    <a:pt x="189" y="428"/>
                  </a:cubicBezTo>
                  <a:close/>
                  <a:moveTo>
                    <a:pt x="189" y="475"/>
                  </a:moveTo>
                  <a:cubicBezTo>
                    <a:pt x="189" y="484"/>
                    <a:pt x="189" y="484"/>
                    <a:pt x="189" y="484"/>
                  </a:cubicBezTo>
                  <a:cubicBezTo>
                    <a:pt x="188" y="485"/>
                    <a:pt x="187" y="486"/>
                    <a:pt x="187" y="48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7"/>
                    <a:pt x="188" y="476"/>
                    <a:pt x="189" y="475"/>
                  </a:cubicBezTo>
                  <a:close/>
                  <a:moveTo>
                    <a:pt x="189" y="503"/>
                  </a:moveTo>
                  <a:cubicBezTo>
                    <a:pt x="189" y="516"/>
                    <a:pt x="189" y="516"/>
                    <a:pt x="189" y="516"/>
                  </a:cubicBezTo>
                  <a:cubicBezTo>
                    <a:pt x="188" y="514"/>
                    <a:pt x="188" y="513"/>
                    <a:pt x="187" y="511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7" y="502"/>
                    <a:pt x="187" y="502"/>
                    <a:pt x="187" y="502"/>
                  </a:cubicBezTo>
                  <a:cubicBezTo>
                    <a:pt x="187" y="503"/>
                    <a:pt x="187" y="504"/>
                    <a:pt x="188" y="505"/>
                  </a:cubicBezTo>
                  <a:cubicBezTo>
                    <a:pt x="188" y="505"/>
                    <a:pt x="188" y="504"/>
                    <a:pt x="189" y="503"/>
                  </a:cubicBezTo>
                  <a:close/>
                  <a:moveTo>
                    <a:pt x="189" y="577"/>
                  </a:moveTo>
                  <a:cubicBezTo>
                    <a:pt x="189" y="590"/>
                    <a:pt x="189" y="590"/>
                    <a:pt x="189" y="590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7" y="578"/>
                    <a:pt x="187" y="578"/>
                    <a:pt x="187" y="578"/>
                  </a:cubicBezTo>
                  <a:cubicBezTo>
                    <a:pt x="188" y="576"/>
                    <a:pt x="188" y="576"/>
                    <a:pt x="188" y="576"/>
                  </a:cubicBezTo>
                  <a:cubicBezTo>
                    <a:pt x="188" y="577"/>
                    <a:pt x="189" y="577"/>
                    <a:pt x="189" y="577"/>
                  </a:cubicBezTo>
                  <a:close/>
                  <a:moveTo>
                    <a:pt x="189" y="607"/>
                  </a:moveTo>
                  <a:cubicBezTo>
                    <a:pt x="189" y="624"/>
                    <a:pt x="189" y="624"/>
                    <a:pt x="189" y="624"/>
                  </a:cubicBezTo>
                  <a:cubicBezTo>
                    <a:pt x="187" y="622"/>
                    <a:pt x="187" y="622"/>
                    <a:pt x="187" y="622"/>
                  </a:cubicBezTo>
                  <a:cubicBezTo>
                    <a:pt x="187" y="609"/>
                    <a:pt x="187" y="609"/>
                    <a:pt x="187" y="609"/>
                  </a:cubicBezTo>
                  <a:lnTo>
                    <a:pt x="189" y="607"/>
                  </a:lnTo>
                  <a:close/>
                  <a:moveTo>
                    <a:pt x="184" y="64"/>
                  </a:moveTo>
                  <a:cubicBezTo>
                    <a:pt x="185" y="64"/>
                    <a:pt x="186" y="63"/>
                    <a:pt x="187" y="62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86" y="74"/>
                    <a:pt x="185" y="74"/>
                    <a:pt x="184" y="74"/>
                  </a:cubicBezTo>
                  <a:cubicBezTo>
                    <a:pt x="184" y="64"/>
                    <a:pt x="184" y="64"/>
                    <a:pt x="184" y="64"/>
                  </a:cubicBezTo>
                  <a:close/>
                  <a:moveTo>
                    <a:pt x="187" y="733"/>
                  </a:moveTo>
                  <a:cubicBezTo>
                    <a:pt x="186" y="733"/>
                    <a:pt x="186" y="733"/>
                    <a:pt x="186" y="733"/>
                  </a:cubicBezTo>
                  <a:cubicBezTo>
                    <a:pt x="184" y="732"/>
                    <a:pt x="184" y="732"/>
                    <a:pt x="184" y="732"/>
                  </a:cubicBezTo>
                  <a:cubicBezTo>
                    <a:pt x="184" y="678"/>
                    <a:pt x="184" y="678"/>
                    <a:pt x="184" y="678"/>
                  </a:cubicBezTo>
                  <a:cubicBezTo>
                    <a:pt x="185" y="679"/>
                    <a:pt x="186" y="680"/>
                    <a:pt x="187" y="681"/>
                  </a:cubicBezTo>
                  <a:cubicBezTo>
                    <a:pt x="187" y="733"/>
                    <a:pt x="187" y="733"/>
                    <a:pt x="187" y="733"/>
                  </a:cubicBezTo>
                  <a:close/>
                  <a:moveTo>
                    <a:pt x="187" y="9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6" y="103"/>
                    <a:pt x="185" y="102"/>
                    <a:pt x="184" y="10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7" y="93"/>
                    <a:pt x="187" y="93"/>
                    <a:pt x="187" y="93"/>
                  </a:cubicBezTo>
                  <a:close/>
                  <a:moveTo>
                    <a:pt x="187" y="106"/>
                  </a:moveTo>
                  <a:cubicBezTo>
                    <a:pt x="187" y="115"/>
                    <a:pt x="187" y="115"/>
                    <a:pt x="187" y="115"/>
                  </a:cubicBezTo>
                  <a:cubicBezTo>
                    <a:pt x="186" y="116"/>
                    <a:pt x="185" y="116"/>
                    <a:pt x="184" y="117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5" y="108"/>
                    <a:pt x="186" y="107"/>
                    <a:pt x="187" y="106"/>
                  </a:cubicBezTo>
                  <a:close/>
                  <a:moveTo>
                    <a:pt x="187" y="145"/>
                  </a:moveTo>
                  <a:cubicBezTo>
                    <a:pt x="187" y="165"/>
                    <a:pt x="187" y="165"/>
                    <a:pt x="187" y="165"/>
                  </a:cubicBezTo>
                  <a:cubicBezTo>
                    <a:pt x="186" y="165"/>
                    <a:pt x="185" y="164"/>
                    <a:pt x="184" y="164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7" y="145"/>
                    <a:pt x="187" y="145"/>
                    <a:pt x="187" y="145"/>
                  </a:cubicBezTo>
                  <a:close/>
                  <a:moveTo>
                    <a:pt x="187" y="171"/>
                  </a:moveTo>
                  <a:cubicBezTo>
                    <a:pt x="187" y="178"/>
                    <a:pt x="187" y="178"/>
                    <a:pt x="187" y="178"/>
                  </a:cubicBezTo>
                  <a:cubicBezTo>
                    <a:pt x="186" y="179"/>
                    <a:pt x="185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ubicBezTo>
                    <a:pt x="187" y="171"/>
                    <a:pt x="187" y="171"/>
                    <a:pt x="187" y="171"/>
                  </a:cubicBezTo>
                  <a:close/>
                  <a:moveTo>
                    <a:pt x="187" y="178"/>
                  </a:moveTo>
                  <a:cubicBezTo>
                    <a:pt x="186" y="179"/>
                    <a:pt x="185" y="179"/>
                    <a:pt x="184" y="17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7" y="178"/>
                    <a:pt x="187" y="178"/>
                    <a:pt x="187" y="178"/>
                  </a:cubicBezTo>
                  <a:close/>
                  <a:moveTo>
                    <a:pt x="187" y="181"/>
                  </a:moveTo>
                  <a:cubicBezTo>
                    <a:pt x="187" y="207"/>
                    <a:pt x="187" y="207"/>
                    <a:pt x="187" y="207"/>
                  </a:cubicBezTo>
                  <a:cubicBezTo>
                    <a:pt x="185" y="207"/>
                    <a:pt x="185" y="207"/>
                    <a:pt x="185" y="207"/>
                  </a:cubicBezTo>
                  <a:cubicBezTo>
                    <a:pt x="185" y="205"/>
                    <a:pt x="185" y="202"/>
                    <a:pt x="185" y="199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lose/>
                  <a:moveTo>
                    <a:pt x="187" y="225"/>
                  </a:moveTo>
                  <a:cubicBezTo>
                    <a:pt x="187" y="236"/>
                    <a:pt x="187" y="236"/>
                    <a:pt x="187" y="236"/>
                  </a:cubicBezTo>
                  <a:cubicBezTo>
                    <a:pt x="186" y="236"/>
                    <a:pt x="185" y="236"/>
                    <a:pt x="184" y="236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5" y="223"/>
                    <a:pt x="186" y="224"/>
                    <a:pt x="187" y="225"/>
                  </a:cubicBezTo>
                  <a:close/>
                  <a:moveTo>
                    <a:pt x="187" y="290"/>
                  </a:moveTo>
                  <a:cubicBezTo>
                    <a:pt x="187" y="303"/>
                    <a:pt x="187" y="303"/>
                    <a:pt x="187" y="303"/>
                  </a:cubicBezTo>
                  <a:cubicBezTo>
                    <a:pt x="186" y="304"/>
                    <a:pt x="185" y="306"/>
                    <a:pt x="184" y="308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5" y="293"/>
                    <a:pt x="186" y="291"/>
                    <a:pt x="187" y="290"/>
                  </a:cubicBezTo>
                  <a:close/>
                  <a:moveTo>
                    <a:pt x="187" y="308"/>
                  </a:moveTo>
                  <a:cubicBezTo>
                    <a:pt x="187" y="314"/>
                    <a:pt x="187" y="314"/>
                    <a:pt x="187" y="314"/>
                  </a:cubicBezTo>
                  <a:cubicBezTo>
                    <a:pt x="186" y="315"/>
                    <a:pt x="185" y="315"/>
                    <a:pt x="184" y="315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5" y="308"/>
                    <a:pt x="186" y="308"/>
                    <a:pt x="187" y="308"/>
                  </a:cubicBezTo>
                  <a:close/>
                  <a:moveTo>
                    <a:pt x="187" y="325"/>
                  </a:moveTo>
                  <a:cubicBezTo>
                    <a:pt x="187" y="331"/>
                    <a:pt x="187" y="331"/>
                    <a:pt x="187" y="331"/>
                  </a:cubicBezTo>
                  <a:cubicBezTo>
                    <a:pt x="186" y="331"/>
                    <a:pt x="185" y="331"/>
                    <a:pt x="184" y="332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5" y="326"/>
                    <a:pt x="186" y="325"/>
                    <a:pt x="187" y="325"/>
                  </a:cubicBezTo>
                  <a:close/>
                  <a:moveTo>
                    <a:pt x="187" y="341"/>
                  </a:moveTo>
                  <a:cubicBezTo>
                    <a:pt x="187" y="348"/>
                    <a:pt x="187" y="348"/>
                    <a:pt x="187" y="348"/>
                  </a:cubicBezTo>
                  <a:cubicBezTo>
                    <a:pt x="184" y="349"/>
                    <a:pt x="184" y="349"/>
                    <a:pt x="184" y="349"/>
                  </a:cubicBezTo>
                  <a:cubicBezTo>
                    <a:pt x="184" y="342"/>
                    <a:pt x="184" y="342"/>
                    <a:pt x="184" y="342"/>
                  </a:cubicBezTo>
                  <a:cubicBezTo>
                    <a:pt x="185" y="342"/>
                    <a:pt x="186" y="342"/>
                    <a:pt x="187" y="341"/>
                  </a:cubicBezTo>
                  <a:close/>
                  <a:moveTo>
                    <a:pt x="187" y="355"/>
                  </a:moveTo>
                  <a:cubicBezTo>
                    <a:pt x="187" y="396"/>
                    <a:pt x="187" y="396"/>
                    <a:pt x="187" y="396"/>
                  </a:cubicBezTo>
                  <a:cubicBezTo>
                    <a:pt x="186" y="399"/>
                    <a:pt x="186" y="402"/>
                    <a:pt x="187" y="405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6" y="414"/>
                    <a:pt x="186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46"/>
                    <a:pt x="187" y="446"/>
                    <a:pt x="187" y="446"/>
                  </a:cubicBezTo>
                  <a:cubicBezTo>
                    <a:pt x="186" y="444"/>
                    <a:pt x="186" y="442"/>
                    <a:pt x="184" y="441"/>
                  </a:cubicBezTo>
                  <a:cubicBezTo>
                    <a:pt x="184" y="441"/>
                    <a:pt x="184" y="441"/>
                    <a:pt x="184" y="441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6" y="358"/>
                    <a:pt x="186" y="358"/>
                    <a:pt x="186" y="358"/>
                  </a:cubicBezTo>
                  <a:cubicBezTo>
                    <a:pt x="187" y="355"/>
                    <a:pt x="187" y="355"/>
                    <a:pt x="187" y="355"/>
                  </a:cubicBezTo>
                  <a:close/>
                  <a:moveTo>
                    <a:pt x="187" y="448"/>
                  </a:moveTo>
                  <a:cubicBezTo>
                    <a:pt x="187" y="462"/>
                    <a:pt x="187" y="462"/>
                    <a:pt x="187" y="462"/>
                  </a:cubicBezTo>
                  <a:cubicBezTo>
                    <a:pt x="186" y="462"/>
                    <a:pt x="185" y="463"/>
                    <a:pt x="184" y="464"/>
                  </a:cubicBezTo>
                  <a:cubicBezTo>
                    <a:pt x="184" y="454"/>
                    <a:pt x="184" y="454"/>
                    <a:pt x="184" y="454"/>
                  </a:cubicBezTo>
                  <a:cubicBezTo>
                    <a:pt x="186" y="452"/>
                    <a:pt x="186" y="450"/>
                    <a:pt x="187" y="448"/>
                  </a:cubicBezTo>
                  <a:close/>
                  <a:moveTo>
                    <a:pt x="187" y="478"/>
                  </a:moveTo>
                  <a:cubicBezTo>
                    <a:pt x="187" y="488"/>
                    <a:pt x="187" y="488"/>
                    <a:pt x="187" y="488"/>
                  </a:cubicBezTo>
                  <a:cubicBezTo>
                    <a:pt x="185" y="492"/>
                    <a:pt x="185" y="495"/>
                    <a:pt x="187" y="502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6" y="510"/>
                    <a:pt x="185" y="508"/>
                    <a:pt x="184" y="507"/>
                  </a:cubicBezTo>
                  <a:cubicBezTo>
                    <a:pt x="184" y="481"/>
                    <a:pt x="184" y="481"/>
                    <a:pt x="184" y="481"/>
                  </a:cubicBezTo>
                  <a:cubicBezTo>
                    <a:pt x="185" y="480"/>
                    <a:pt x="186" y="479"/>
                    <a:pt x="187" y="478"/>
                  </a:cubicBezTo>
                  <a:close/>
                  <a:moveTo>
                    <a:pt x="187" y="578"/>
                  </a:moveTo>
                  <a:cubicBezTo>
                    <a:pt x="187" y="592"/>
                    <a:pt x="187" y="592"/>
                    <a:pt x="187" y="592"/>
                  </a:cubicBezTo>
                  <a:cubicBezTo>
                    <a:pt x="186" y="592"/>
                    <a:pt x="185" y="593"/>
                    <a:pt x="184" y="593"/>
                  </a:cubicBezTo>
                  <a:cubicBezTo>
                    <a:pt x="184" y="579"/>
                    <a:pt x="184" y="579"/>
                    <a:pt x="184" y="579"/>
                  </a:cubicBezTo>
                  <a:cubicBezTo>
                    <a:pt x="187" y="578"/>
                    <a:pt x="187" y="578"/>
                    <a:pt x="187" y="578"/>
                  </a:cubicBezTo>
                  <a:close/>
                  <a:moveTo>
                    <a:pt x="187" y="609"/>
                  </a:moveTo>
                  <a:cubicBezTo>
                    <a:pt x="187" y="622"/>
                    <a:pt x="187" y="622"/>
                    <a:pt x="187" y="622"/>
                  </a:cubicBezTo>
                  <a:cubicBezTo>
                    <a:pt x="186" y="621"/>
                    <a:pt x="186" y="621"/>
                    <a:pt x="186" y="621"/>
                  </a:cubicBezTo>
                  <a:cubicBezTo>
                    <a:pt x="184" y="621"/>
                    <a:pt x="184" y="621"/>
                    <a:pt x="184" y="621"/>
                  </a:cubicBezTo>
                  <a:cubicBezTo>
                    <a:pt x="184" y="610"/>
                    <a:pt x="184" y="610"/>
                    <a:pt x="184" y="610"/>
                  </a:cubicBezTo>
                  <a:lnTo>
                    <a:pt x="187" y="609"/>
                  </a:lnTo>
                  <a:close/>
                  <a:moveTo>
                    <a:pt x="173" y="69"/>
                  </a:moveTo>
                  <a:cubicBezTo>
                    <a:pt x="177" y="67"/>
                    <a:pt x="179" y="66"/>
                    <a:pt x="184" y="65"/>
                  </a:cubicBezTo>
                  <a:cubicBezTo>
                    <a:pt x="184" y="64"/>
                    <a:pt x="184" y="64"/>
                    <a:pt x="184" y="64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0" y="74"/>
                    <a:pt x="177" y="75"/>
                    <a:pt x="173" y="77"/>
                  </a:cubicBezTo>
                  <a:cubicBezTo>
                    <a:pt x="173" y="69"/>
                    <a:pt x="173" y="69"/>
                    <a:pt x="173" y="69"/>
                  </a:cubicBezTo>
                  <a:close/>
                  <a:moveTo>
                    <a:pt x="184" y="732"/>
                  </a:moveTo>
                  <a:cubicBezTo>
                    <a:pt x="180" y="730"/>
                    <a:pt x="177" y="728"/>
                    <a:pt x="173" y="726"/>
                  </a:cubicBezTo>
                  <a:cubicBezTo>
                    <a:pt x="173" y="716"/>
                    <a:pt x="173" y="716"/>
                    <a:pt x="173" y="716"/>
                  </a:cubicBezTo>
                  <a:cubicBezTo>
                    <a:pt x="176" y="718"/>
                    <a:pt x="178" y="720"/>
                    <a:pt x="181" y="722"/>
                  </a:cubicBezTo>
                  <a:cubicBezTo>
                    <a:pt x="182" y="702"/>
                    <a:pt x="186" y="689"/>
                    <a:pt x="173" y="67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7" y="671"/>
                    <a:pt x="181" y="675"/>
                    <a:pt x="184" y="678"/>
                  </a:cubicBezTo>
                  <a:cubicBezTo>
                    <a:pt x="184" y="732"/>
                    <a:pt x="184" y="732"/>
                    <a:pt x="184" y="732"/>
                  </a:cubicBezTo>
                  <a:close/>
                  <a:moveTo>
                    <a:pt x="184" y="92"/>
                  </a:moveTo>
                  <a:cubicBezTo>
                    <a:pt x="184" y="102"/>
                    <a:pt x="184" y="102"/>
                    <a:pt x="184" y="102"/>
                  </a:cubicBezTo>
                  <a:cubicBezTo>
                    <a:pt x="182" y="101"/>
                    <a:pt x="179" y="100"/>
                    <a:pt x="173" y="9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84" y="92"/>
                    <a:pt x="184" y="92"/>
                    <a:pt x="184" y="92"/>
                  </a:cubicBezTo>
                  <a:close/>
                  <a:moveTo>
                    <a:pt x="184" y="108"/>
                  </a:moveTo>
                  <a:cubicBezTo>
                    <a:pt x="184" y="117"/>
                    <a:pt x="184" y="117"/>
                    <a:pt x="184" y="117"/>
                  </a:cubicBezTo>
                  <a:cubicBezTo>
                    <a:pt x="181" y="119"/>
                    <a:pt x="177" y="122"/>
                    <a:pt x="173" y="124"/>
                  </a:cubicBezTo>
                  <a:cubicBezTo>
                    <a:pt x="173" y="124"/>
                    <a:pt x="173" y="124"/>
                    <a:pt x="173" y="124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7" y="113"/>
                    <a:pt x="180" y="111"/>
                    <a:pt x="184" y="108"/>
                  </a:cubicBezTo>
                  <a:close/>
                  <a:moveTo>
                    <a:pt x="184" y="145"/>
                  </a:moveTo>
                  <a:cubicBezTo>
                    <a:pt x="184" y="164"/>
                    <a:pt x="184" y="164"/>
                    <a:pt x="184" y="164"/>
                  </a:cubicBezTo>
                  <a:cubicBezTo>
                    <a:pt x="183" y="163"/>
                    <a:pt x="183" y="162"/>
                    <a:pt x="182" y="159"/>
                  </a:cubicBezTo>
                  <a:cubicBezTo>
                    <a:pt x="171" y="158"/>
                    <a:pt x="174" y="153"/>
                    <a:pt x="178" y="145"/>
                  </a:cubicBezTo>
                  <a:cubicBezTo>
                    <a:pt x="184" y="145"/>
                    <a:pt x="184" y="145"/>
                    <a:pt x="184" y="145"/>
                  </a:cubicBezTo>
                  <a:close/>
                  <a:moveTo>
                    <a:pt x="184" y="171"/>
                  </a:moveTo>
                  <a:cubicBezTo>
                    <a:pt x="182" y="171"/>
                    <a:pt x="182" y="171"/>
                    <a:pt x="182" y="171"/>
                  </a:cubicBezTo>
                  <a:cubicBezTo>
                    <a:pt x="179" y="167"/>
                    <a:pt x="179" y="167"/>
                    <a:pt x="174" y="165"/>
                  </a:cubicBezTo>
                  <a:cubicBezTo>
                    <a:pt x="174" y="163"/>
                    <a:pt x="174" y="161"/>
                    <a:pt x="173" y="159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3" y="184"/>
                    <a:pt x="173" y="184"/>
                    <a:pt x="173" y="184"/>
                  </a:cubicBezTo>
                  <a:cubicBezTo>
                    <a:pt x="174" y="185"/>
                    <a:pt x="175" y="186"/>
                    <a:pt x="176" y="188"/>
                  </a:cubicBezTo>
                  <a:cubicBezTo>
                    <a:pt x="178" y="187"/>
                    <a:pt x="180" y="187"/>
                    <a:pt x="182" y="186"/>
                  </a:cubicBezTo>
                  <a:cubicBezTo>
                    <a:pt x="182" y="184"/>
                    <a:pt x="182" y="181"/>
                    <a:pt x="182" y="179"/>
                  </a:cubicBezTo>
                  <a:cubicBezTo>
                    <a:pt x="184" y="179"/>
                    <a:pt x="184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lose/>
                  <a:moveTo>
                    <a:pt x="184" y="179"/>
                  </a:moveTo>
                  <a:cubicBezTo>
                    <a:pt x="182" y="179"/>
                    <a:pt x="182" y="179"/>
                    <a:pt x="182" y="179"/>
                  </a:cubicBezTo>
                  <a:cubicBezTo>
                    <a:pt x="182" y="181"/>
                    <a:pt x="182" y="184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79" y="205"/>
                    <a:pt x="174" y="209"/>
                    <a:pt x="174" y="216"/>
                  </a:cubicBezTo>
                  <a:cubicBezTo>
                    <a:pt x="178" y="218"/>
                    <a:pt x="182" y="220"/>
                    <a:pt x="184" y="222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6"/>
                    <a:pt x="183" y="236"/>
                    <a:pt x="183" y="236"/>
                  </a:cubicBezTo>
                  <a:cubicBezTo>
                    <a:pt x="180" y="231"/>
                    <a:pt x="177" y="228"/>
                    <a:pt x="173" y="226"/>
                  </a:cubicBezTo>
                  <a:cubicBezTo>
                    <a:pt x="173" y="198"/>
                    <a:pt x="173" y="198"/>
                    <a:pt x="173" y="198"/>
                  </a:cubicBezTo>
                  <a:cubicBezTo>
                    <a:pt x="181" y="189"/>
                    <a:pt x="181" y="188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79"/>
                    <a:pt x="184" y="179"/>
                    <a:pt x="184" y="179"/>
                  </a:cubicBezTo>
                  <a:close/>
                  <a:moveTo>
                    <a:pt x="184" y="294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15"/>
                    <a:pt x="184" y="315"/>
                    <a:pt x="184" y="315"/>
                  </a:cubicBezTo>
                  <a:cubicBezTo>
                    <a:pt x="181" y="317"/>
                    <a:pt x="179" y="320"/>
                    <a:pt x="177" y="327"/>
                  </a:cubicBezTo>
                  <a:cubicBezTo>
                    <a:pt x="180" y="327"/>
                    <a:pt x="182" y="326"/>
                    <a:pt x="184" y="326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79" y="333"/>
                    <a:pt x="175" y="334"/>
                    <a:pt x="173" y="340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6" y="312"/>
                    <a:pt x="180" y="303"/>
                    <a:pt x="184" y="294"/>
                  </a:cubicBezTo>
                  <a:close/>
                  <a:moveTo>
                    <a:pt x="184" y="342"/>
                  </a:moveTo>
                  <a:cubicBezTo>
                    <a:pt x="184" y="349"/>
                    <a:pt x="184" y="349"/>
                    <a:pt x="184" y="349"/>
                  </a:cubicBezTo>
                  <a:cubicBezTo>
                    <a:pt x="179" y="350"/>
                    <a:pt x="176" y="351"/>
                    <a:pt x="173" y="353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8" y="344"/>
                    <a:pt x="181" y="344"/>
                    <a:pt x="184" y="342"/>
                  </a:cubicBezTo>
                  <a:close/>
                  <a:moveTo>
                    <a:pt x="184" y="359"/>
                  </a:moveTo>
                  <a:cubicBezTo>
                    <a:pt x="184" y="441"/>
                    <a:pt x="184" y="441"/>
                    <a:pt x="184" y="441"/>
                  </a:cubicBezTo>
                  <a:cubicBezTo>
                    <a:pt x="179" y="445"/>
                    <a:pt x="175" y="448"/>
                    <a:pt x="173" y="452"/>
                  </a:cubicBezTo>
                  <a:cubicBezTo>
                    <a:pt x="173" y="443"/>
                    <a:pt x="173" y="443"/>
                    <a:pt x="173" y="443"/>
                  </a:cubicBezTo>
                  <a:cubicBezTo>
                    <a:pt x="181" y="436"/>
                    <a:pt x="184" y="434"/>
                    <a:pt x="182" y="422"/>
                  </a:cubicBezTo>
                  <a:cubicBezTo>
                    <a:pt x="178" y="425"/>
                    <a:pt x="175" y="427"/>
                    <a:pt x="173" y="429"/>
                  </a:cubicBezTo>
                  <a:cubicBezTo>
                    <a:pt x="173" y="422"/>
                    <a:pt x="173" y="422"/>
                    <a:pt x="173" y="422"/>
                  </a:cubicBezTo>
                  <a:cubicBezTo>
                    <a:pt x="177" y="419"/>
                    <a:pt x="178" y="418"/>
                    <a:pt x="181" y="414"/>
                  </a:cubicBezTo>
                  <a:cubicBezTo>
                    <a:pt x="181" y="411"/>
                    <a:pt x="181" y="407"/>
                    <a:pt x="181" y="403"/>
                  </a:cubicBezTo>
                  <a:cubicBezTo>
                    <a:pt x="178" y="405"/>
                    <a:pt x="175" y="407"/>
                    <a:pt x="173" y="408"/>
                  </a:cubicBezTo>
                  <a:cubicBezTo>
                    <a:pt x="173" y="402"/>
                    <a:pt x="173" y="402"/>
                    <a:pt x="173" y="402"/>
                  </a:cubicBezTo>
                  <a:cubicBezTo>
                    <a:pt x="179" y="397"/>
                    <a:pt x="186" y="392"/>
                    <a:pt x="181" y="385"/>
                  </a:cubicBezTo>
                  <a:cubicBezTo>
                    <a:pt x="178" y="387"/>
                    <a:pt x="175" y="388"/>
                    <a:pt x="173" y="389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80" y="379"/>
                    <a:pt x="184" y="377"/>
                    <a:pt x="183" y="367"/>
                  </a:cubicBezTo>
                  <a:cubicBezTo>
                    <a:pt x="179" y="368"/>
                    <a:pt x="176" y="369"/>
                    <a:pt x="173" y="370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7" y="362"/>
                    <a:pt x="181" y="361"/>
                    <a:pt x="184" y="359"/>
                  </a:cubicBezTo>
                  <a:close/>
                  <a:moveTo>
                    <a:pt x="184" y="454"/>
                  </a:moveTo>
                  <a:cubicBezTo>
                    <a:pt x="184" y="464"/>
                    <a:pt x="184" y="464"/>
                    <a:pt x="184" y="464"/>
                  </a:cubicBezTo>
                  <a:cubicBezTo>
                    <a:pt x="178" y="470"/>
                    <a:pt x="176" y="475"/>
                    <a:pt x="179" y="486"/>
                  </a:cubicBezTo>
                  <a:cubicBezTo>
                    <a:pt x="181" y="484"/>
                    <a:pt x="183" y="482"/>
                    <a:pt x="184" y="481"/>
                  </a:cubicBezTo>
                  <a:cubicBezTo>
                    <a:pt x="184" y="507"/>
                    <a:pt x="184" y="507"/>
                    <a:pt x="184" y="507"/>
                  </a:cubicBezTo>
                  <a:cubicBezTo>
                    <a:pt x="180" y="501"/>
                    <a:pt x="176" y="493"/>
                    <a:pt x="173" y="484"/>
                  </a:cubicBezTo>
                  <a:cubicBezTo>
                    <a:pt x="173" y="465"/>
                    <a:pt x="173" y="465"/>
                    <a:pt x="173" y="465"/>
                  </a:cubicBezTo>
                  <a:cubicBezTo>
                    <a:pt x="173" y="465"/>
                    <a:pt x="173" y="466"/>
                    <a:pt x="173" y="466"/>
                  </a:cubicBezTo>
                  <a:cubicBezTo>
                    <a:pt x="177" y="463"/>
                    <a:pt x="181" y="459"/>
                    <a:pt x="184" y="454"/>
                  </a:cubicBezTo>
                  <a:close/>
                  <a:moveTo>
                    <a:pt x="184" y="579"/>
                  </a:moveTo>
                  <a:cubicBezTo>
                    <a:pt x="184" y="593"/>
                    <a:pt x="184" y="593"/>
                    <a:pt x="184" y="593"/>
                  </a:cubicBezTo>
                  <a:cubicBezTo>
                    <a:pt x="181" y="596"/>
                    <a:pt x="177" y="599"/>
                    <a:pt x="173" y="601"/>
                  </a:cubicBezTo>
                  <a:cubicBezTo>
                    <a:pt x="173" y="588"/>
                    <a:pt x="173" y="588"/>
                    <a:pt x="173" y="588"/>
                  </a:cubicBezTo>
                  <a:cubicBezTo>
                    <a:pt x="177" y="585"/>
                    <a:pt x="181" y="582"/>
                    <a:pt x="184" y="579"/>
                  </a:cubicBezTo>
                  <a:close/>
                  <a:moveTo>
                    <a:pt x="184" y="610"/>
                  </a:moveTo>
                  <a:cubicBezTo>
                    <a:pt x="184" y="621"/>
                    <a:pt x="184" y="621"/>
                    <a:pt x="184" y="621"/>
                  </a:cubicBezTo>
                  <a:cubicBezTo>
                    <a:pt x="178" y="624"/>
                    <a:pt x="178" y="624"/>
                    <a:pt x="178" y="624"/>
                  </a:cubicBezTo>
                  <a:cubicBezTo>
                    <a:pt x="173" y="621"/>
                    <a:pt x="173" y="621"/>
                    <a:pt x="173" y="621"/>
                  </a:cubicBezTo>
                  <a:cubicBezTo>
                    <a:pt x="173" y="615"/>
                    <a:pt x="173" y="615"/>
                    <a:pt x="173" y="615"/>
                  </a:cubicBezTo>
                  <a:cubicBezTo>
                    <a:pt x="184" y="610"/>
                    <a:pt x="184" y="610"/>
                    <a:pt x="184" y="610"/>
                  </a:cubicBezTo>
                  <a:close/>
                  <a:moveTo>
                    <a:pt x="173" y="571"/>
                  </a:moveTo>
                  <a:cubicBezTo>
                    <a:pt x="173" y="558"/>
                    <a:pt x="173" y="558"/>
                    <a:pt x="173" y="558"/>
                  </a:cubicBezTo>
                  <a:cubicBezTo>
                    <a:pt x="173" y="558"/>
                    <a:pt x="173" y="558"/>
                    <a:pt x="173" y="558"/>
                  </a:cubicBezTo>
                  <a:cubicBezTo>
                    <a:pt x="179" y="564"/>
                    <a:pt x="179" y="564"/>
                    <a:pt x="180" y="567"/>
                  </a:cubicBezTo>
                  <a:cubicBezTo>
                    <a:pt x="178" y="568"/>
                    <a:pt x="176" y="569"/>
                    <a:pt x="173" y="571"/>
                  </a:cubicBezTo>
                  <a:close/>
                  <a:moveTo>
                    <a:pt x="162" y="77"/>
                  </a:moveTo>
                  <a:cubicBezTo>
                    <a:pt x="164" y="75"/>
                    <a:pt x="167" y="73"/>
                    <a:pt x="169" y="71"/>
                  </a:cubicBezTo>
                  <a:cubicBezTo>
                    <a:pt x="171" y="71"/>
                    <a:pt x="172" y="70"/>
                    <a:pt x="173" y="69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1" y="79"/>
                    <a:pt x="169" y="81"/>
                    <a:pt x="167" y="8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3" y="94"/>
                    <a:pt x="162" y="94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73" y="726"/>
                  </a:moveTo>
                  <a:cubicBezTo>
                    <a:pt x="169" y="723"/>
                    <a:pt x="166" y="721"/>
                    <a:pt x="162" y="717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4" y="662"/>
                    <a:pt x="165" y="664"/>
                    <a:pt x="167" y="666"/>
                  </a:cubicBezTo>
                  <a:cubicBezTo>
                    <a:pt x="169" y="667"/>
                    <a:pt x="171" y="668"/>
                    <a:pt x="173" y="669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77"/>
                    <a:pt x="169" y="676"/>
                    <a:pt x="167" y="675"/>
                  </a:cubicBezTo>
                  <a:cubicBezTo>
                    <a:pt x="166" y="687"/>
                    <a:pt x="161" y="698"/>
                    <a:pt x="166" y="710"/>
                  </a:cubicBezTo>
                  <a:cubicBezTo>
                    <a:pt x="169" y="712"/>
                    <a:pt x="171" y="714"/>
                    <a:pt x="173" y="716"/>
                  </a:cubicBezTo>
                  <a:cubicBezTo>
                    <a:pt x="173" y="726"/>
                    <a:pt x="173" y="726"/>
                    <a:pt x="173" y="726"/>
                  </a:cubicBezTo>
                  <a:close/>
                  <a:moveTo>
                    <a:pt x="173" y="114"/>
                  </a:moveTo>
                  <a:cubicBezTo>
                    <a:pt x="173" y="124"/>
                    <a:pt x="173" y="124"/>
                    <a:pt x="173" y="124"/>
                  </a:cubicBezTo>
                  <a:cubicBezTo>
                    <a:pt x="169" y="128"/>
                    <a:pt x="166" y="132"/>
                    <a:pt x="162" y="135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3" y="125"/>
                    <a:pt x="164" y="124"/>
                    <a:pt x="164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9" y="114"/>
                    <a:pt x="171" y="114"/>
                    <a:pt x="173" y="114"/>
                  </a:cubicBezTo>
                  <a:close/>
                  <a:moveTo>
                    <a:pt x="173" y="159"/>
                  </a:moveTo>
                  <a:cubicBezTo>
                    <a:pt x="173" y="184"/>
                    <a:pt x="173" y="184"/>
                    <a:pt x="173" y="184"/>
                  </a:cubicBezTo>
                  <a:cubicBezTo>
                    <a:pt x="170" y="181"/>
                    <a:pt x="167" y="181"/>
                    <a:pt x="165" y="176"/>
                  </a:cubicBezTo>
                  <a:cubicBezTo>
                    <a:pt x="164" y="175"/>
                    <a:pt x="163" y="175"/>
                    <a:pt x="162" y="175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3" y="166"/>
                    <a:pt x="164" y="166"/>
                    <a:pt x="164" y="166"/>
                  </a:cubicBezTo>
                  <a:cubicBezTo>
                    <a:pt x="165" y="160"/>
                    <a:pt x="165" y="160"/>
                    <a:pt x="166" y="159"/>
                  </a:cubicBezTo>
                  <a:cubicBezTo>
                    <a:pt x="169" y="159"/>
                    <a:pt x="171" y="159"/>
                    <a:pt x="173" y="159"/>
                  </a:cubicBezTo>
                  <a:close/>
                  <a:moveTo>
                    <a:pt x="173" y="198"/>
                  </a:moveTo>
                  <a:cubicBezTo>
                    <a:pt x="173" y="226"/>
                    <a:pt x="173" y="226"/>
                    <a:pt x="173" y="226"/>
                  </a:cubicBezTo>
                  <a:cubicBezTo>
                    <a:pt x="170" y="225"/>
                    <a:pt x="167" y="224"/>
                    <a:pt x="162" y="223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4" y="209"/>
                    <a:pt x="165" y="207"/>
                    <a:pt x="167" y="205"/>
                  </a:cubicBezTo>
                  <a:cubicBezTo>
                    <a:pt x="165" y="205"/>
                    <a:pt x="164" y="205"/>
                    <a:pt x="162" y="204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3" y="192"/>
                    <a:pt x="164" y="192"/>
                    <a:pt x="164" y="192"/>
                  </a:cubicBezTo>
                  <a:cubicBezTo>
                    <a:pt x="164" y="190"/>
                    <a:pt x="165" y="189"/>
                    <a:pt x="165" y="188"/>
                  </a:cubicBezTo>
                  <a:cubicBezTo>
                    <a:pt x="167" y="187"/>
                    <a:pt x="169" y="187"/>
                    <a:pt x="170" y="187"/>
                  </a:cubicBezTo>
                  <a:cubicBezTo>
                    <a:pt x="173" y="191"/>
                    <a:pt x="171" y="197"/>
                    <a:pt x="171" y="202"/>
                  </a:cubicBezTo>
                  <a:cubicBezTo>
                    <a:pt x="173" y="198"/>
                    <a:pt x="173" y="198"/>
                    <a:pt x="173" y="198"/>
                  </a:cubicBezTo>
                  <a:close/>
                  <a:moveTo>
                    <a:pt x="173" y="321"/>
                  </a:moveTo>
                  <a:cubicBezTo>
                    <a:pt x="173" y="340"/>
                    <a:pt x="173" y="340"/>
                    <a:pt x="173" y="340"/>
                  </a:cubicBezTo>
                  <a:cubicBezTo>
                    <a:pt x="172" y="342"/>
                    <a:pt x="172" y="344"/>
                    <a:pt x="171" y="346"/>
                  </a:cubicBezTo>
                  <a:cubicBezTo>
                    <a:pt x="172" y="346"/>
                    <a:pt x="173" y="346"/>
                    <a:pt x="173" y="346"/>
                  </a:cubicBezTo>
                  <a:cubicBezTo>
                    <a:pt x="173" y="353"/>
                    <a:pt x="173" y="353"/>
                    <a:pt x="173" y="353"/>
                  </a:cubicBezTo>
                  <a:cubicBezTo>
                    <a:pt x="170" y="355"/>
                    <a:pt x="168" y="359"/>
                    <a:pt x="168" y="366"/>
                  </a:cubicBezTo>
                  <a:cubicBezTo>
                    <a:pt x="169" y="366"/>
                    <a:pt x="171" y="365"/>
                    <a:pt x="173" y="364"/>
                  </a:cubicBezTo>
                  <a:cubicBezTo>
                    <a:pt x="173" y="370"/>
                    <a:pt x="173" y="370"/>
                    <a:pt x="173" y="370"/>
                  </a:cubicBezTo>
                  <a:cubicBezTo>
                    <a:pt x="168" y="373"/>
                    <a:pt x="166" y="377"/>
                    <a:pt x="165" y="386"/>
                  </a:cubicBezTo>
                  <a:cubicBezTo>
                    <a:pt x="168" y="385"/>
                    <a:pt x="171" y="384"/>
                    <a:pt x="173" y="382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66" y="393"/>
                    <a:pt x="165" y="395"/>
                    <a:pt x="164" y="408"/>
                  </a:cubicBezTo>
                  <a:cubicBezTo>
                    <a:pt x="166" y="406"/>
                    <a:pt x="170" y="404"/>
                    <a:pt x="173" y="402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67" y="413"/>
                    <a:pt x="164" y="416"/>
                    <a:pt x="165" y="427"/>
                  </a:cubicBezTo>
                  <a:cubicBezTo>
                    <a:pt x="169" y="425"/>
                    <a:pt x="171" y="423"/>
                    <a:pt x="173" y="422"/>
                  </a:cubicBezTo>
                  <a:cubicBezTo>
                    <a:pt x="173" y="429"/>
                    <a:pt x="173" y="429"/>
                    <a:pt x="173" y="429"/>
                  </a:cubicBezTo>
                  <a:cubicBezTo>
                    <a:pt x="169" y="433"/>
                    <a:pt x="169" y="437"/>
                    <a:pt x="169" y="446"/>
                  </a:cubicBezTo>
                  <a:cubicBezTo>
                    <a:pt x="171" y="445"/>
                    <a:pt x="172" y="444"/>
                    <a:pt x="173" y="443"/>
                  </a:cubicBezTo>
                  <a:cubicBezTo>
                    <a:pt x="173" y="452"/>
                    <a:pt x="173" y="452"/>
                    <a:pt x="173" y="452"/>
                  </a:cubicBezTo>
                  <a:cubicBezTo>
                    <a:pt x="171" y="456"/>
                    <a:pt x="171" y="459"/>
                    <a:pt x="173" y="465"/>
                  </a:cubicBezTo>
                  <a:cubicBezTo>
                    <a:pt x="173" y="484"/>
                    <a:pt x="173" y="484"/>
                    <a:pt x="173" y="484"/>
                  </a:cubicBezTo>
                  <a:cubicBezTo>
                    <a:pt x="168" y="471"/>
                    <a:pt x="165" y="456"/>
                    <a:pt x="162" y="444"/>
                  </a:cubicBezTo>
                  <a:cubicBezTo>
                    <a:pt x="162" y="363"/>
                    <a:pt x="162" y="363"/>
                    <a:pt x="162" y="363"/>
                  </a:cubicBezTo>
                  <a:cubicBezTo>
                    <a:pt x="165" y="349"/>
                    <a:pt x="169" y="335"/>
                    <a:pt x="173" y="321"/>
                  </a:cubicBezTo>
                  <a:close/>
                  <a:moveTo>
                    <a:pt x="173" y="558"/>
                  </a:moveTo>
                  <a:cubicBezTo>
                    <a:pt x="173" y="571"/>
                    <a:pt x="173" y="571"/>
                    <a:pt x="173" y="571"/>
                  </a:cubicBezTo>
                  <a:cubicBezTo>
                    <a:pt x="170" y="574"/>
                    <a:pt x="166" y="577"/>
                    <a:pt x="162" y="580"/>
                  </a:cubicBezTo>
                  <a:cubicBezTo>
                    <a:pt x="162" y="565"/>
                    <a:pt x="162" y="565"/>
                    <a:pt x="162" y="565"/>
                  </a:cubicBezTo>
                  <a:cubicBezTo>
                    <a:pt x="165" y="562"/>
                    <a:pt x="168" y="560"/>
                    <a:pt x="171" y="558"/>
                  </a:cubicBezTo>
                  <a:cubicBezTo>
                    <a:pt x="173" y="558"/>
                    <a:pt x="173" y="558"/>
                    <a:pt x="173" y="558"/>
                  </a:cubicBezTo>
                  <a:close/>
                  <a:moveTo>
                    <a:pt x="173" y="588"/>
                  </a:moveTo>
                  <a:cubicBezTo>
                    <a:pt x="173" y="601"/>
                    <a:pt x="173" y="601"/>
                    <a:pt x="173" y="601"/>
                  </a:cubicBezTo>
                  <a:cubicBezTo>
                    <a:pt x="170" y="603"/>
                    <a:pt x="167" y="604"/>
                    <a:pt x="162" y="605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4" y="593"/>
                    <a:pt x="165" y="593"/>
                    <a:pt x="167" y="593"/>
                  </a:cubicBezTo>
                  <a:cubicBezTo>
                    <a:pt x="169" y="591"/>
                    <a:pt x="171" y="589"/>
                    <a:pt x="173" y="588"/>
                  </a:cubicBezTo>
                  <a:close/>
                  <a:moveTo>
                    <a:pt x="173" y="615"/>
                  </a:moveTo>
                  <a:cubicBezTo>
                    <a:pt x="173" y="621"/>
                    <a:pt x="173" y="621"/>
                    <a:pt x="173" y="621"/>
                  </a:cubicBezTo>
                  <a:cubicBezTo>
                    <a:pt x="169" y="618"/>
                    <a:pt x="169" y="618"/>
                    <a:pt x="169" y="618"/>
                  </a:cubicBezTo>
                  <a:cubicBezTo>
                    <a:pt x="173" y="615"/>
                    <a:pt x="173" y="615"/>
                    <a:pt x="173" y="615"/>
                  </a:cubicBezTo>
                  <a:close/>
                  <a:moveTo>
                    <a:pt x="162" y="549"/>
                  </a:moveTo>
                  <a:cubicBezTo>
                    <a:pt x="162" y="541"/>
                    <a:pt x="162" y="541"/>
                    <a:pt x="162" y="541"/>
                  </a:cubicBezTo>
                  <a:cubicBezTo>
                    <a:pt x="164" y="543"/>
                    <a:pt x="165" y="545"/>
                    <a:pt x="166" y="547"/>
                  </a:cubicBezTo>
                  <a:cubicBezTo>
                    <a:pt x="162" y="549"/>
                    <a:pt x="162" y="549"/>
                    <a:pt x="162" y="549"/>
                  </a:cubicBezTo>
                  <a:close/>
                  <a:moveTo>
                    <a:pt x="162" y="190"/>
                  </a:moveTo>
                  <a:cubicBezTo>
                    <a:pt x="164" y="188"/>
                    <a:pt x="163" y="187"/>
                    <a:pt x="163" y="183"/>
                  </a:cubicBezTo>
                  <a:cubicBezTo>
                    <a:pt x="163" y="183"/>
                    <a:pt x="163" y="183"/>
                    <a:pt x="162" y="183"/>
                  </a:cubicBezTo>
                  <a:lnTo>
                    <a:pt x="162" y="190"/>
                  </a:lnTo>
                  <a:close/>
                  <a:moveTo>
                    <a:pt x="148" y="89"/>
                  </a:moveTo>
                  <a:cubicBezTo>
                    <a:pt x="152" y="85"/>
                    <a:pt x="158" y="81"/>
                    <a:pt x="162" y="77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55" y="94"/>
                    <a:pt x="152" y="95"/>
                    <a:pt x="148" y="99"/>
                  </a:cubicBezTo>
                  <a:cubicBezTo>
                    <a:pt x="148" y="89"/>
                    <a:pt x="148" y="89"/>
                    <a:pt x="148" y="89"/>
                  </a:cubicBezTo>
                  <a:close/>
                  <a:moveTo>
                    <a:pt x="162" y="717"/>
                  </a:moveTo>
                  <a:cubicBezTo>
                    <a:pt x="161" y="716"/>
                    <a:pt x="159" y="714"/>
                    <a:pt x="157" y="712"/>
                  </a:cubicBezTo>
                  <a:cubicBezTo>
                    <a:pt x="153" y="710"/>
                    <a:pt x="151" y="709"/>
                    <a:pt x="148" y="706"/>
                  </a:cubicBezTo>
                  <a:cubicBezTo>
                    <a:pt x="148" y="697"/>
                    <a:pt x="148" y="697"/>
                    <a:pt x="148" y="697"/>
                  </a:cubicBezTo>
                  <a:cubicBezTo>
                    <a:pt x="149" y="698"/>
                    <a:pt x="151" y="700"/>
                    <a:pt x="154" y="702"/>
                  </a:cubicBezTo>
                  <a:cubicBezTo>
                    <a:pt x="154" y="695"/>
                    <a:pt x="156" y="689"/>
                    <a:pt x="156" y="683"/>
                  </a:cubicBezTo>
                  <a:cubicBezTo>
                    <a:pt x="156" y="668"/>
                    <a:pt x="157" y="663"/>
                    <a:pt x="148" y="656"/>
                  </a:cubicBezTo>
                  <a:cubicBezTo>
                    <a:pt x="148" y="647"/>
                    <a:pt x="148" y="647"/>
                    <a:pt x="148" y="647"/>
                  </a:cubicBezTo>
                  <a:cubicBezTo>
                    <a:pt x="153" y="651"/>
                    <a:pt x="158" y="655"/>
                    <a:pt x="162" y="660"/>
                  </a:cubicBezTo>
                  <a:cubicBezTo>
                    <a:pt x="162" y="717"/>
                    <a:pt x="162" y="717"/>
                    <a:pt x="162" y="717"/>
                  </a:cubicBezTo>
                  <a:close/>
                  <a:moveTo>
                    <a:pt x="162" y="114"/>
                  </a:moveTo>
                  <a:cubicBezTo>
                    <a:pt x="162" y="123"/>
                    <a:pt x="162" y="123"/>
                    <a:pt x="162" y="123"/>
                  </a:cubicBezTo>
                  <a:cubicBezTo>
                    <a:pt x="157" y="121"/>
                    <a:pt x="152" y="119"/>
                    <a:pt x="148" y="11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62" y="114"/>
                    <a:pt x="162" y="114"/>
                    <a:pt x="162" y="114"/>
                  </a:cubicBezTo>
                  <a:close/>
                  <a:moveTo>
                    <a:pt x="162" y="125"/>
                  </a:moveTo>
                  <a:cubicBezTo>
                    <a:pt x="162" y="135"/>
                    <a:pt x="162" y="135"/>
                    <a:pt x="162" y="135"/>
                  </a:cubicBezTo>
                  <a:cubicBezTo>
                    <a:pt x="159" y="138"/>
                    <a:pt x="155" y="141"/>
                    <a:pt x="151" y="143"/>
                  </a:cubicBezTo>
                  <a:cubicBezTo>
                    <a:pt x="150" y="145"/>
                    <a:pt x="149" y="147"/>
                    <a:pt x="148" y="148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54" y="133"/>
                    <a:pt x="158" y="130"/>
                    <a:pt x="162" y="125"/>
                  </a:cubicBezTo>
                  <a:close/>
                  <a:moveTo>
                    <a:pt x="162" y="166"/>
                  </a:moveTo>
                  <a:cubicBezTo>
                    <a:pt x="162" y="175"/>
                    <a:pt x="162" y="175"/>
                    <a:pt x="162" y="175"/>
                  </a:cubicBezTo>
                  <a:cubicBezTo>
                    <a:pt x="160" y="175"/>
                    <a:pt x="159" y="174"/>
                    <a:pt x="157" y="173"/>
                  </a:cubicBezTo>
                  <a:cubicBezTo>
                    <a:pt x="157" y="171"/>
                    <a:pt x="157" y="169"/>
                    <a:pt x="157" y="167"/>
                  </a:cubicBezTo>
                  <a:cubicBezTo>
                    <a:pt x="159" y="167"/>
                    <a:pt x="161" y="167"/>
                    <a:pt x="162" y="166"/>
                  </a:cubicBezTo>
                  <a:close/>
                  <a:moveTo>
                    <a:pt x="162" y="183"/>
                  </a:moveTo>
                  <a:cubicBezTo>
                    <a:pt x="162" y="190"/>
                    <a:pt x="162" y="190"/>
                    <a:pt x="162" y="190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204"/>
                    <a:pt x="162" y="204"/>
                    <a:pt x="162" y="204"/>
                  </a:cubicBezTo>
                  <a:cubicBezTo>
                    <a:pt x="158" y="203"/>
                    <a:pt x="152" y="199"/>
                    <a:pt x="148" y="196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50" y="176"/>
                    <a:pt x="151" y="177"/>
                    <a:pt x="154" y="178"/>
                  </a:cubicBezTo>
                  <a:cubicBezTo>
                    <a:pt x="154" y="180"/>
                    <a:pt x="154" y="182"/>
                    <a:pt x="155" y="184"/>
                  </a:cubicBezTo>
                  <a:cubicBezTo>
                    <a:pt x="158" y="183"/>
                    <a:pt x="159" y="182"/>
                    <a:pt x="162" y="183"/>
                  </a:cubicBezTo>
                  <a:close/>
                  <a:moveTo>
                    <a:pt x="162" y="210"/>
                  </a:moveTo>
                  <a:cubicBezTo>
                    <a:pt x="162" y="223"/>
                    <a:pt x="162" y="223"/>
                    <a:pt x="162" y="223"/>
                  </a:cubicBezTo>
                  <a:cubicBezTo>
                    <a:pt x="161" y="223"/>
                    <a:pt x="160" y="223"/>
                    <a:pt x="158" y="223"/>
                  </a:cubicBezTo>
                  <a:cubicBezTo>
                    <a:pt x="158" y="220"/>
                    <a:pt x="158" y="217"/>
                    <a:pt x="158" y="215"/>
                  </a:cubicBezTo>
                  <a:cubicBezTo>
                    <a:pt x="160" y="213"/>
                    <a:pt x="161" y="212"/>
                    <a:pt x="162" y="210"/>
                  </a:cubicBezTo>
                  <a:close/>
                  <a:moveTo>
                    <a:pt x="162" y="363"/>
                  </a:moveTo>
                  <a:cubicBezTo>
                    <a:pt x="162" y="444"/>
                    <a:pt x="162" y="444"/>
                    <a:pt x="162" y="444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160" y="425"/>
                    <a:pt x="160" y="412"/>
                    <a:pt x="159" y="405"/>
                  </a:cubicBezTo>
                  <a:cubicBezTo>
                    <a:pt x="159" y="391"/>
                    <a:pt x="160" y="377"/>
                    <a:pt x="162" y="363"/>
                  </a:cubicBezTo>
                  <a:close/>
                  <a:moveTo>
                    <a:pt x="162" y="541"/>
                  </a:moveTo>
                  <a:cubicBezTo>
                    <a:pt x="162" y="549"/>
                    <a:pt x="162" y="549"/>
                    <a:pt x="162" y="549"/>
                  </a:cubicBezTo>
                  <a:cubicBezTo>
                    <a:pt x="158" y="552"/>
                    <a:pt x="152" y="554"/>
                    <a:pt x="148" y="557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52" y="541"/>
                    <a:pt x="156" y="537"/>
                    <a:pt x="161" y="538"/>
                  </a:cubicBezTo>
                  <a:cubicBezTo>
                    <a:pt x="161" y="539"/>
                    <a:pt x="162" y="539"/>
                    <a:pt x="162" y="541"/>
                  </a:cubicBezTo>
                  <a:close/>
                  <a:moveTo>
                    <a:pt x="162" y="565"/>
                  </a:moveTo>
                  <a:cubicBezTo>
                    <a:pt x="162" y="580"/>
                    <a:pt x="162" y="580"/>
                    <a:pt x="162" y="580"/>
                  </a:cubicBezTo>
                  <a:cubicBezTo>
                    <a:pt x="157" y="586"/>
                    <a:pt x="154" y="591"/>
                    <a:pt x="162" y="592"/>
                  </a:cubicBezTo>
                  <a:cubicBezTo>
                    <a:pt x="162" y="605"/>
                    <a:pt x="162" y="605"/>
                    <a:pt x="162" y="605"/>
                  </a:cubicBezTo>
                  <a:cubicBezTo>
                    <a:pt x="162" y="605"/>
                    <a:pt x="161" y="605"/>
                    <a:pt x="160" y="605"/>
                  </a:cubicBezTo>
                  <a:cubicBezTo>
                    <a:pt x="153" y="600"/>
                    <a:pt x="149" y="595"/>
                    <a:pt x="148" y="591"/>
                  </a:cubicBezTo>
                  <a:cubicBezTo>
                    <a:pt x="148" y="582"/>
                    <a:pt x="148" y="582"/>
                    <a:pt x="148" y="582"/>
                  </a:cubicBezTo>
                  <a:cubicBezTo>
                    <a:pt x="150" y="576"/>
                    <a:pt x="156" y="571"/>
                    <a:pt x="162" y="565"/>
                  </a:cubicBezTo>
                  <a:close/>
                  <a:moveTo>
                    <a:pt x="148" y="530"/>
                  </a:moveTo>
                  <a:cubicBezTo>
                    <a:pt x="148" y="517"/>
                    <a:pt x="148" y="517"/>
                    <a:pt x="148" y="517"/>
                  </a:cubicBezTo>
                  <a:cubicBezTo>
                    <a:pt x="149" y="517"/>
                    <a:pt x="149" y="517"/>
                    <a:pt x="149" y="517"/>
                  </a:cubicBezTo>
                  <a:cubicBezTo>
                    <a:pt x="151" y="520"/>
                    <a:pt x="152" y="523"/>
                    <a:pt x="154" y="526"/>
                  </a:cubicBezTo>
                  <a:cubicBezTo>
                    <a:pt x="151" y="528"/>
                    <a:pt x="149" y="529"/>
                    <a:pt x="148" y="530"/>
                  </a:cubicBezTo>
                  <a:close/>
                  <a:moveTo>
                    <a:pt x="132" y="102"/>
                  </a:moveTo>
                  <a:cubicBezTo>
                    <a:pt x="137" y="98"/>
                    <a:pt x="142" y="93"/>
                    <a:pt x="148" y="8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5" y="100"/>
                    <a:pt x="143" y="103"/>
                    <a:pt x="13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2" y="116"/>
                    <a:pt x="137" y="115"/>
                    <a:pt x="132" y="116"/>
                  </a:cubicBezTo>
                  <a:cubicBezTo>
                    <a:pt x="132" y="102"/>
                    <a:pt x="132" y="102"/>
                    <a:pt x="132" y="102"/>
                  </a:cubicBezTo>
                  <a:close/>
                  <a:moveTo>
                    <a:pt x="148" y="706"/>
                  </a:moveTo>
                  <a:cubicBezTo>
                    <a:pt x="145" y="704"/>
                    <a:pt x="141" y="702"/>
                    <a:pt x="135" y="697"/>
                  </a:cubicBezTo>
                  <a:cubicBezTo>
                    <a:pt x="134" y="696"/>
                    <a:pt x="133" y="694"/>
                    <a:pt x="132" y="693"/>
                  </a:cubicBezTo>
                  <a:cubicBezTo>
                    <a:pt x="132" y="663"/>
                    <a:pt x="132" y="663"/>
                    <a:pt x="132" y="663"/>
                  </a:cubicBezTo>
                  <a:cubicBezTo>
                    <a:pt x="134" y="655"/>
                    <a:pt x="135" y="648"/>
                    <a:pt x="132" y="642"/>
                  </a:cubicBezTo>
                  <a:cubicBezTo>
                    <a:pt x="132" y="628"/>
                    <a:pt x="132" y="628"/>
                    <a:pt x="132" y="628"/>
                  </a:cubicBezTo>
                  <a:cubicBezTo>
                    <a:pt x="132" y="628"/>
                    <a:pt x="133" y="628"/>
                    <a:pt x="133" y="629"/>
                  </a:cubicBezTo>
                  <a:cubicBezTo>
                    <a:pt x="136" y="633"/>
                    <a:pt x="139" y="638"/>
                    <a:pt x="143" y="643"/>
                  </a:cubicBezTo>
                  <a:cubicBezTo>
                    <a:pt x="144" y="644"/>
                    <a:pt x="146" y="645"/>
                    <a:pt x="148" y="647"/>
                  </a:cubicBezTo>
                  <a:cubicBezTo>
                    <a:pt x="148" y="656"/>
                    <a:pt x="148" y="656"/>
                    <a:pt x="148" y="656"/>
                  </a:cubicBezTo>
                  <a:cubicBezTo>
                    <a:pt x="146" y="656"/>
                    <a:pt x="145" y="654"/>
                    <a:pt x="143" y="654"/>
                  </a:cubicBezTo>
                  <a:cubicBezTo>
                    <a:pt x="139" y="674"/>
                    <a:pt x="133" y="684"/>
                    <a:pt x="148" y="697"/>
                  </a:cubicBezTo>
                  <a:cubicBezTo>
                    <a:pt x="148" y="706"/>
                    <a:pt x="148" y="706"/>
                    <a:pt x="148" y="706"/>
                  </a:cubicBezTo>
                  <a:close/>
                  <a:moveTo>
                    <a:pt x="148" y="135"/>
                  </a:moveTo>
                  <a:cubicBezTo>
                    <a:pt x="148" y="148"/>
                    <a:pt x="148" y="148"/>
                    <a:pt x="148" y="148"/>
                  </a:cubicBezTo>
                  <a:cubicBezTo>
                    <a:pt x="143" y="154"/>
                    <a:pt x="138" y="161"/>
                    <a:pt x="132" y="16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5" y="152"/>
                    <a:pt x="138" y="149"/>
                    <a:pt x="141" y="144"/>
                  </a:cubicBezTo>
                  <a:cubicBezTo>
                    <a:pt x="137" y="143"/>
                    <a:pt x="135" y="143"/>
                    <a:pt x="132" y="142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5"/>
                    <a:pt x="146" y="135"/>
                    <a:pt x="148" y="135"/>
                  </a:cubicBezTo>
                  <a:close/>
                  <a:moveTo>
                    <a:pt x="148" y="177"/>
                  </a:moveTo>
                  <a:cubicBezTo>
                    <a:pt x="148" y="196"/>
                    <a:pt x="148" y="196"/>
                    <a:pt x="148" y="196"/>
                  </a:cubicBezTo>
                  <a:cubicBezTo>
                    <a:pt x="145" y="194"/>
                    <a:pt x="143" y="192"/>
                    <a:pt x="142" y="190"/>
                  </a:cubicBezTo>
                  <a:cubicBezTo>
                    <a:pt x="143" y="181"/>
                    <a:pt x="143" y="181"/>
                    <a:pt x="145" y="177"/>
                  </a:cubicBezTo>
                  <a:cubicBezTo>
                    <a:pt x="146" y="177"/>
                    <a:pt x="147" y="177"/>
                    <a:pt x="148" y="177"/>
                  </a:cubicBezTo>
                  <a:close/>
                  <a:moveTo>
                    <a:pt x="148" y="517"/>
                  </a:moveTo>
                  <a:cubicBezTo>
                    <a:pt x="148" y="530"/>
                    <a:pt x="148" y="530"/>
                    <a:pt x="148" y="530"/>
                  </a:cubicBezTo>
                  <a:cubicBezTo>
                    <a:pt x="146" y="531"/>
                    <a:pt x="144" y="532"/>
                    <a:pt x="141" y="534"/>
                  </a:cubicBezTo>
                  <a:cubicBezTo>
                    <a:pt x="146" y="543"/>
                    <a:pt x="146" y="543"/>
                    <a:pt x="147" y="543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48" y="557"/>
                    <a:pt x="148" y="557"/>
                    <a:pt x="148" y="557"/>
                  </a:cubicBezTo>
                  <a:cubicBezTo>
                    <a:pt x="142" y="560"/>
                    <a:pt x="137" y="563"/>
                    <a:pt x="132" y="566"/>
                  </a:cubicBezTo>
                  <a:cubicBezTo>
                    <a:pt x="132" y="553"/>
                    <a:pt x="132" y="553"/>
                    <a:pt x="132" y="553"/>
                  </a:cubicBezTo>
                  <a:cubicBezTo>
                    <a:pt x="133" y="552"/>
                    <a:pt x="135" y="551"/>
                    <a:pt x="138" y="550"/>
                  </a:cubicBezTo>
                  <a:cubicBezTo>
                    <a:pt x="137" y="544"/>
                    <a:pt x="137" y="544"/>
                    <a:pt x="133" y="538"/>
                  </a:cubicBezTo>
                  <a:cubicBezTo>
                    <a:pt x="132" y="539"/>
                    <a:pt x="132" y="539"/>
                    <a:pt x="132" y="539"/>
                  </a:cubicBezTo>
                  <a:cubicBezTo>
                    <a:pt x="132" y="525"/>
                    <a:pt x="132" y="525"/>
                    <a:pt x="132" y="525"/>
                  </a:cubicBezTo>
                  <a:cubicBezTo>
                    <a:pt x="137" y="523"/>
                    <a:pt x="142" y="520"/>
                    <a:pt x="148" y="517"/>
                  </a:cubicBezTo>
                  <a:close/>
                  <a:moveTo>
                    <a:pt x="148" y="582"/>
                  </a:moveTo>
                  <a:cubicBezTo>
                    <a:pt x="148" y="591"/>
                    <a:pt x="148" y="591"/>
                    <a:pt x="148" y="591"/>
                  </a:cubicBezTo>
                  <a:cubicBezTo>
                    <a:pt x="146" y="588"/>
                    <a:pt x="147" y="585"/>
                    <a:pt x="148" y="582"/>
                  </a:cubicBezTo>
                  <a:close/>
                  <a:moveTo>
                    <a:pt x="132" y="501"/>
                  </a:moveTo>
                  <a:cubicBezTo>
                    <a:pt x="132" y="481"/>
                    <a:pt x="132" y="481"/>
                    <a:pt x="132" y="481"/>
                  </a:cubicBezTo>
                  <a:cubicBezTo>
                    <a:pt x="137" y="486"/>
                    <a:pt x="140" y="494"/>
                    <a:pt x="142" y="505"/>
                  </a:cubicBezTo>
                  <a:cubicBezTo>
                    <a:pt x="139" y="506"/>
                    <a:pt x="136" y="507"/>
                    <a:pt x="133" y="507"/>
                  </a:cubicBezTo>
                  <a:cubicBezTo>
                    <a:pt x="133" y="505"/>
                    <a:pt x="133" y="503"/>
                    <a:pt x="132" y="501"/>
                  </a:cubicBezTo>
                  <a:close/>
                  <a:moveTo>
                    <a:pt x="132" y="325"/>
                  </a:moveTo>
                  <a:cubicBezTo>
                    <a:pt x="132" y="310"/>
                    <a:pt x="132" y="310"/>
                    <a:pt x="132" y="310"/>
                  </a:cubicBezTo>
                  <a:cubicBezTo>
                    <a:pt x="133" y="310"/>
                    <a:pt x="135" y="310"/>
                    <a:pt x="136" y="311"/>
                  </a:cubicBezTo>
                  <a:cubicBezTo>
                    <a:pt x="135" y="316"/>
                    <a:pt x="133" y="320"/>
                    <a:pt x="132" y="325"/>
                  </a:cubicBezTo>
                  <a:close/>
                  <a:moveTo>
                    <a:pt x="132" y="273"/>
                  </a:moveTo>
                  <a:cubicBezTo>
                    <a:pt x="132" y="258"/>
                    <a:pt x="132" y="258"/>
                    <a:pt x="132" y="258"/>
                  </a:cubicBezTo>
                  <a:cubicBezTo>
                    <a:pt x="139" y="257"/>
                    <a:pt x="143" y="264"/>
                    <a:pt x="136" y="272"/>
                  </a:cubicBezTo>
                  <a:cubicBezTo>
                    <a:pt x="135" y="272"/>
                    <a:pt x="133" y="273"/>
                    <a:pt x="132" y="273"/>
                  </a:cubicBezTo>
                  <a:close/>
                  <a:moveTo>
                    <a:pt x="124" y="109"/>
                  </a:moveTo>
                  <a:cubicBezTo>
                    <a:pt x="127" y="107"/>
                    <a:pt x="129" y="104"/>
                    <a:pt x="132" y="102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29" y="117"/>
                    <a:pt x="127" y="118"/>
                    <a:pt x="124" y="120"/>
                  </a:cubicBezTo>
                  <a:cubicBezTo>
                    <a:pt x="124" y="109"/>
                    <a:pt x="124" y="109"/>
                    <a:pt x="124" y="109"/>
                  </a:cubicBezTo>
                  <a:close/>
                  <a:moveTo>
                    <a:pt x="132" y="693"/>
                  </a:moveTo>
                  <a:cubicBezTo>
                    <a:pt x="130" y="690"/>
                    <a:pt x="127" y="687"/>
                    <a:pt x="124" y="685"/>
                  </a:cubicBezTo>
                  <a:cubicBezTo>
                    <a:pt x="124" y="676"/>
                    <a:pt x="124" y="676"/>
                    <a:pt x="124" y="676"/>
                  </a:cubicBezTo>
                  <a:cubicBezTo>
                    <a:pt x="125" y="677"/>
                    <a:pt x="126" y="678"/>
                    <a:pt x="128" y="679"/>
                  </a:cubicBezTo>
                  <a:cubicBezTo>
                    <a:pt x="129" y="673"/>
                    <a:pt x="131" y="668"/>
                    <a:pt x="132" y="663"/>
                  </a:cubicBezTo>
                  <a:cubicBezTo>
                    <a:pt x="132" y="693"/>
                    <a:pt x="132" y="693"/>
                    <a:pt x="132" y="693"/>
                  </a:cubicBezTo>
                  <a:close/>
                  <a:moveTo>
                    <a:pt x="132" y="133"/>
                  </a:moveTo>
                  <a:cubicBezTo>
                    <a:pt x="132" y="142"/>
                    <a:pt x="132" y="142"/>
                    <a:pt x="132" y="142"/>
                  </a:cubicBezTo>
                  <a:cubicBezTo>
                    <a:pt x="129" y="142"/>
                    <a:pt x="127" y="141"/>
                    <a:pt x="124" y="14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32" y="133"/>
                    <a:pt x="132" y="133"/>
                    <a:pt x="132" y="133"/>
                  </a:cubicBezTo>
                  <a:close/>
                  <a:moveTo>
                    <a:pt x="132" y="154"/>
                  </a:moveTo>
                  <a:cubicBezTo>
                    <a:pt x="132" y="164"/>
                    <a:pt x="132" y="164"/>
                    <a:pt x="132" y="164"/>
                  </a:cubicBezTo>
                  <a:cubicBezTo>
                    <a:pt x="131" y="165"/>
                    <a:pt x="131" y="166"/>
                    <a:pt x="130" y="166"/>
                  </a:cubicBezTo>
                  <a:cubicBezTo>
                    <a:pt x="128" y="169"/>
                    <a:pt x="126" y="172"/>
                    <a:pt x="124" y="175"/>
                  </a:cubicBezTo>
                  <a:cubicBezTo>
                    <a:pt x="124" y="157"/>
                    <a:pt x="124" y="157"/>
                    <a:pt x="124" y="157"/>
                  </a:cubicBezTo>
                  <a:cubicBezTo>
                    <a:pt x="127" y="156"/>
                    <a:pt x="130" y="156"/>
                    <a:pt x="132" y="154"/>
                  </a:cubicBezTo>
                  <a:close/>
                  <a:moveTo>
                    <a:pt x="132" y="258"/>
                  </a:moveTo>
                  <a:cubicBezTo>
                    <a:pt x="132" y="273"/>
                    <a:pt x="132" y="273"/>
                    <a:pt x="132" y="273"/>
                  </a:cubicBezTo>
                  <a:cubicBezTo>
                    <a:pt x="131" y="273"/>
                    <a:pt x="129" y="273"/>
                    <a:pt x="128" y="273"/>
                  </a:cubicBezTo>
                  <a:cubicBezTo>
                    <a:pt x="124" y="269"/>
                    <a:pt x="125" y="267"/>
                    <a:pt x="125" y="262"/>
                  </a:cubicBezTo>
                  <a:cubicBezTo>
                    <a:pt x="127" y="260"/>
                    <a:pt x="130" y="258"/>
                    <a:pt x="132" y="258"/>
                  </a:cubicBezTo>
                  <a:close/>
                  <a:moveTo>
                    <a:pt x="132" y="310"/>
                  </a:moveTo>
                  <a:cubicBezTo>
                    <a:pt x="132" y="325"/>
                    <a:pt x="132" y="325"/>
                    <a:pt x="132" y="325"/>
                  </a:cubicBezTo>
                  <a:cubicBezTo>
                    <a:pt x="131" y="331"/>
                    <a:pt x="129" y="336"/>
                    <a:pt x="128" y="342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5" y="314"/>
                    <a:pt x="126" y="311"/>
                    <a:pt x="126" y="308"/>
                  </a:cubicBezTo>
                  <a:cubicBezTo>
                    <a:pt x="128" y="309"/>
                    <a:pt x="130" y="310"/>
                    <a:pt x="132" y="310"/>
                  </a:cubicBezTo>
                  <a:close/>
                  <a:moveTo>
                    <a:pt x="132" y="481"/>
                  </a:moveTo>
                  <a:cubicBezTo>
                    <a:pt x="132" y="501"/>
                    <a:pt x="132" y="501"/>
                    <a:pt x="132" y="501"/>
                  </a:cubicBezTo>
                  <a:cubicBezTo>
                    <a:pt x="132" y="499"/>
                    <a:pt x="131" y="496"/>
                    <a:pt x="131" y="493"/>
                  </a:cubicBezTo>
                  <a:cubicBezTo>
                    <a:pt x="129" y="491"/>
                    <a:pt x="127" y="489"/>
                    <a:pt x="124" y="488"/>
                  </a:cubicBezTo>
                  <a:cubicBezTo>
                    <a:pt x="124" y="476"/>
                    <a:pt x="124" y="476"/>
                    <a:pt x="124" y="476"/>
                  </a:cubicBezTo>
                  <a:cubicBezTo>
                    <a:pt x="127" y="477"/>
                    <a:pt x="130" y="479"/>
                    <a:pt x="132" y="481"/>
                  </a:cubicBezTo>
                  <a:close/>
                  <a:moveTo>
                    <a:pt x="132" y="525"/>
                  </a:moveTo>
                  <a:cubicBezTo>
                    <a:pt x="132" y="539"/>
                    <a:pt x="132" y="539"/>
                    <a:pt x="132" y="539"/>
                  </a:cubicBezTo>
                  <a:cubicBezTo>
                    <a:pt x="129" y="540"/>
                    <a:pt x="127" y="542"/>
                    <a:pt x="124" y="543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32" y="525"/>
                    <a:pt x="132" y="525"/>
                    <a:pt x="132" y="525"/>
                  </a:cubicBezTo>
                  <a:close/>
                  <a:moveTo>
                    <a:pt x="132" y="553"/>
                  </a:moveTo>
                  <a:cubicBezTo>
                    <a:pt x="132" y="566"/>
                    <a:pt x="132" y="566"/>
                    <a:pt x="132" y="566"/>
                  </a:cubicBezTo>
                  <a:cubicBezTo>
                    <a:pt x="129" y="567"/>
                    <a:pt x="129" y="567"/>
                    <a:pt x="129" y="567"/>
                  </a:cubicBezTo>
                  <a:cubicBezTo>
                    <a:pt x="127" y="564"/>
                    <a:pt x="126" y="561"/>
                    <a:pt x="125" y="558"/>
                  </a:cubicBezTo>
                  <a:cubicBezTo>
                    <a:pt x="128" y="555"/>
                    <a:pt x="130" y="554"/>
                    <a:pt x="132" y="553"/>
                  </a:cubicBezTo>
                  <a:close/>
                  <a:moveTo>
                    <a:pt x="132" y="628"/>
                  </a:moveTo>
                  <a:cubicBezTo>
                    <a:pt x="132" y="642"/>
                    <a:pt x="132" y="642"/>
                    <a:pt x="132" y="642"/>
                  </a:cubicBezTo>
                  <a:cubicBezTo>
                    <a:pt x="131" y="638"/>
                    <a:pt x="128" y="635"/>
                    <a:pt x="124" y="632"/>
                  </a:cubicBezTo>
                  <a:cubicBezTo>
                    <a:pt x="124" y="621"/>
                    <a:pt x="124" y="621"/>
                    <a:pt x="124" y="621"/>
                  </a:cubicBezTo>
                  <a:cubicBezTo>
                    <a:pt x="126" y="623"/>
                    <a:pt x="129" y="626"/>
                    <a:pt x="132" y="628"/>
                  </a:cubicBezTo>
                  <a:close/>
                  <a:moveTo>
                    <a:pt x="124" y="512"/>
                  </a:moveTo>
                  <a:cubicBezTo>
                    <a:pt x="124" y="505"/>
                    <a:pt x="124" y="505"/>
                    <a:pt x="124" y="505"/>
                  </a:cubicBezTo>
                  <a:cubicBezTo>
                    <a:pt x="125" y="507"/>
                    <a:pt x="126" y="509"/>
                    <a:pt x="127" y="511"/>
                  </a:cubicBezTo>
                  <a:cubicBezTo>
                    <a:pt x="124" y="512"/>
                    <a:pt x="124" y="512"/>
                    <a:pt x="124" y="512"/>
                  </a:cubicBezTo>
                  <a:close/>
                  <a:moveTo>
                    <a:pt x="124" y="460"/>
                  </a:moveTo>
                  <a:cubicBezTo>
                    <a:pt x="124" y="449"/>
                    <a:pt x="124" y="449"/>
                    <a:pt x="124" y="449"/>
                  </a:cubicBezTo>
                  <a:cubicBezTo>
                    <a:pt x="125" y="449"/>
                    <a:pt x="126" y="449"/>
                    <a:pt x="127" y="450"/>
                  </a:cubicBezTo>
                  <a:cubicBezTo>
                    <a:pt x="127" y="453"/>
                    <a:pt x="128" y="456"/>
                    <a:pt x="129" y="459"/>
                  </a:cubicBezTo>
                  <a:cubicBezTo>
                    <a:pt x="124" y="460"/>
                    <a:pt x="124" y="460"/>
                    <a:pt x="124" y="460"/>
                  </a:cubicBezTo>
                  <a:close/>
                  <a:moveTo>
                    <a:pt x="124" y="435"/>
                  </a:moveTo>
                  <a:cubicBezTo>
                    <a:pt x="124" y="432"/>
                    <a:pt x="124" y="432"/>
                    <a:pt x="124" y="432"/>
                  </a:cubicBezTo>
                  <a:cubicBezTo>
                    <a:pt x="125" y="435"/>
                    <a:pt x="125" y="435"/>
                    <a:pt x="125" y="435"/>
                  </a:cubicBezTo>
                  <a:lnTo>
                    <a:pt x="124" y="435"/>
                  </a:lnTo>
                  <a:close/>
                  <a:moveTo>
                    <a:pt x="103" y="132"/>
                  </a:moveTo>
                  <a:cubicBezTo>
                    <a:pt x="103" y="132"/>
                    <a:pt x="104" y="132"/>
                    <a:pt x="104" y="131"/>
                  </a:cubicBezTo>
                  <a:cubicBezTo>
                    <a:pt x="110" y="123"/>
                    <a:pt x="117" y="116"/>
                    <a:pt x="124" y="109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1" y="122"/>
                    <a:pt x="118" y="125"/>
                    <a:pt x="115" y="129"/>
                  </a:cubicBezTo>
                  <a:cubicBezTo>
                    <a:pt x="118" y="130"/>
                    <a:pt x="121" y="131"/>
                    <a:pt x="124" y="13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16" y="139"/>
                    <a:pt x="109" y="139"/>
                    <a:pt x="103" y="143"/>
                  </a:cubicBezTo>
                  <a:cubicBezTo>
                    <a:pt x="103" y="132"/>
                    <a:pt x="103" y="132"/>
                    <a:pt x="103" y="132"/>
                  </a:cubicBezTo>
                  <a:close/>
                  <a:moveTo>
                    <a:pt x="124" y="685"/>
                  </a:moveTo>
                  <a:cubicBezTo>
                    <a:pt x="118" y="679"/>
                    <a:pt x="110" y="673"/>
                    <a:pt x="105" y="665"/>
                  </a:cubicBezTo>
                  <a:cubicBezTo>
                    <a:pt x="105" y="664"/>
                    <a:pt x="104" y="664"/>
                    <a:pt x="103" y="663"/>
                  </a:cubicBezTo>
                  <a:cubicBezTo>
                    <a:pt x="103" y="653"/>
                    <a:pt x="103" y="653"/>
                    <a:pt x="103" y="653"/>
                  </a:cubicBezTo>
                  <a:cubicBezTo>
                    <a:pt x="104" y="655"/>
                    <a:pt x="104" y="655"/>
                    <a:pt x="104" y="655"/>
                  </a:cubicBezTo>
                  <a:cubicBezTo>
                    <a:pt x="107" y="646"/>
                    <a:pt x="110" y="637"/>
                    <a:pt x="113" y="629"/>
                  </a:cubicBezTo>
                  <a:cubicBezTo>
                    <a:pt x="113" y="617"/>
                    <a:pt x="112" y="615"/>
                    <a:pt x="103" y="605"/>
                  </a:cubicBezTo>
                  <a:cubicBezTo>
                    <a:pt x="103" y="605"/>
                    <a:pt x="103" y="605"/>
                    <a:pt x="103" y="606"/>
                  </a:cubicBezTo>
                  <a:cubicBezTo>
                    <a:pt x="103" y="592"/>
                    <a:pt x="103" y="592"/>
                    <a:pt x="103" y="592"/>
                  </a:cubicBezTo>
                  <a:cubicBezTo>
                    <a:pt x="104" y="594"/>
                    <a:pt x="104" y="596"/>
                    <a:pt x="105" y="597"/>
                  </a:cubicBezTo>
                  <a:cubicBezTo>
                    <a:pt x="113" y="605"/>
                    <a:pt x="118" y="613"/>
                    <a:pt x="124" y="621"/>
                  </a:cubicBezTo>
                  <a:cubicBezTo>
                    <a:pt x="124" y="632"/>
                    <a:pt x="124" y="632"/>
                    <a:pt x="124" y="632"/>
                  </a:cubicBezTo>
                  <a:cubicBezTo>
                    <a:pt x="124" y="631"/>
                    <a:pt x="123" y="630"/>
                    <a:pt x="122" y="630"/>
                  </a:cubicBezTo>
                  <a:cubicBezTo>
                    <a:pt x="115" y="654"/>
                    <a:pt x="109" y="661"/>
                    <a:pt x="124" y="676"/>
                  </a:cubicBezTo>
                  <a:cubicBezTo>
                    <a:pt x="124" y="685"/>
                    <a:pt x="124" y="685"/>
                    <a:pt x="124" y="685"/>
                  </a:cubicBezTo>
                  <a:close/>
                  <a:moveTo>
                    <a:pt x="124" y="157"/>
                  </a:moveTo>
                  <a:cubicBezTo>
                    <a:pt x="124" y="175"/>
                    <a:pt x="124" y="175"/>
                    <a:pt x="124" y="175"/>
                  </a:cubicBezTo>
                  <a:cubicBezTo>
                    <a:pt x="121" y="180"/>
                    <a:pt x="117" y="184"/>
                    <a:pt x="111" y="190"/>
                  </a:cubicBezTo>
                  <a:cubicBezTo>
                    <a:pt x="108" y="195"/>
                    <a:pt x="106" y="200"/>
                    <a:pt x="103" y="205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11" y="181"/>
                    <a:pt x="114" y="177"/>
                    <a:pt x="119" y="167"/>
                  </a:cubicBezTo>
                  <a:cubicBezTo>
                    <a:pt x="111" y="166"/>
                    <a:pt x="106" y="165"/>
                    <a:pt x="103" y="165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7" y="158"/>
                    <a:pt x="121" y="158"/>
                    <a:pt x="124" y="157"/>
                  </a:cubicBezTo>
                  <a:close/>
                  <a:moveTo>
                    <a:pt x="124" y="317"/>
                  </a:moveTo>
                  <a:cubicBezTo>
                    <a:pt x="124" y="342"/>
                    <a:pt x="124" y="342"/>
                    <a:pt x="124" y="342"/>
                  </a:cubicBezTo>
                  <a:cubicBezTo>
                    <a:pt x="123" y="342"/>
                    <a:pt x="123" y="342"/>
                    <a:pt x="123" y="342"/>
                  </a:cubicBezTo>
                  <a:cubicBezTo>
                    <a:pt x="121" y="341"/>
                    <a:pt x="120" y="341"/>
                    <a:pt x="118" y="340"/>
                  </a:cubicBezTo>
                  <a:cubicBezTo>
                    <a:pt x="119" y="337"/>
                    <a:pt x="120" y="333"/>
                    <a:pt x="120" y="330"/>
                  </a:cubicBezTo>
                  <a:cubicBezTo>
                    <a:pt x="115" y="328"/>
                    <a:pt x="109" y="327"/>
                    <a:pt x="103" y="325"/>
                  </a:cubicBezTo>
                  <a:cubicBezTo>
                    <a:pt x="103" y="313"/>
                    <a:pt x="103" y="313"/>
                    <a:pt x="103" y="313"/>
                  </a:cubicBezTo>
                  <a:cubicBezTo>
                    <a:pt x="110" y="315"/>
                    <a:pt x="118" y="317"/>
                    <a:pt x="124" y="317"/>
                  </a:cubicBezTo>
                  <a:close/>
                  <a:moveTo>
                    <a:pt x="124" y="432"/>
                  </a:moveTo>
                  <a:cubicBezTo>
                    <a:pt x="124" y="435"/>
                    <a:pt x="124" y="435"/>
                    <a:pt x="124" y="435"/>
                  </a:cubicBezTo>
                  <a:cubicBezTo>
                    <a:pt x="117" y="440"/>
                    <a:pt x="110" y="446"/>
                    <a:pt x="103" y="451"/>
                  </a:cubicBezTo>
                  <a:cubicBezTo>
                    <a:pt x="103" y="439"/>
                    <a:pt x="103" y="439"/>
                    <a:pt x="103" y="439"/>
                  </a:cubicBezTo>
                  <a:cubicBezTo>
                    <a:pt x="105" y="438"/>
                    <a:pt x="107" y="436"/>
                    <a:pt x="109" y="435"/>
                  </a:cubicBezTo>
                  <a:cubicBezTo>
                    <a:pt x="107" y="435"/>
                    <a:pt x="105" y="435"/>
                    <a:pt x="103" y="436"/>
                  </a:cubicBezTo>
                  <a:cubicBezTo>
                    <a:pt x="103" y="425"/>
                    <a:pt x="103" y="425"/>
                    <a:pt x="103" y="425"/>
                  </a:cubicBezTo>
                  <a:cubicBezTo>
                    <a:pt x="123" y="422"/>
                    <a:pt x="123" y="422"/>
                    <a:pt x="123" y="422"/>
                  </a:cubicBezTo>
                  <a:cubicBezTo>
                    <a:pt x="124" y="432"/>
                    <a:pt x="124" y="432"/>
                    <a:pt x="124" y="432"/>
                  </a:cubicBezTo>
                  <a:close/>
                  <a:moveTo>
                    <a:pt x="124" y="449"/>
                  </a:moveTo>
                  <a:cubicBezTo>
                    <a:pt x="121" y="449"/>
                    <a:pt x="118" y="450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10" y="462"/>
                    <a:pt x="117" y="461"/>
                    <a:pt x="124" y="460"/>
                  </a:cubicBezTo>
                  <a:cubicBezTo>
                    <a:pt x="124" y="449"/>
                    <a:pt x="124" y="449"/>
                    <a:pt x="124" y="449"/>
                  </a:cubicBezTo>
                  <a:close/>
                  <a:moveTo>
                    <a:pt x="124" y="476"/>
                  </a:moveTo>
                  <a:cubicBezTo>
                    <a:pt x="124" y="488"/>
                    <a:pt x="124" y="488"/>
                    <a:pt x="124" y="488"/>
                  </a:cubicBezTo>
                  <a:cubicBezTo>
                    <a:pt x="114" y="483"/>
                    <a:pt x="102" y="492"/>
                    <a:pt x="107" y="505"/>
                  </a:cubicBezTo>
                  <a:cubicBezTo>
                    <a:pt x="110" y="506"/>
                    <a:pt x="110" y="506"/>
                    <a:pt x="114" y="504"/>
                  </a:cubicBezTo>
                  <a:cubicBezTo>
                    <a:pt x="114" y="502"/>
                    <a:pt x="113" y="500"/>
                    <a:pt x="113" y="498"/>
                  </a:cubicBezTo>
                  <a:cubicBezTo>
                    <a:pt x="116" y="497"/>
                    <a:pt x="118" y="496"/>
                    <a:pt x="121" y="495"/>
                  </a:cubicBezTo>
                  <a:cubicBezTo>
                    <a:pt x="122" y="498"/>
                    <a:pt x="123" y="501"/>
                    <a:pt x="124" y="505"/>
                  </a:cubicBezTo>
                  <a:cubicBezTo>
                    <a:pt x="124" y="512"/>
                    <a:pt x="124" y="512"/>
                    <a:pt x="124" y="512"/>
                  </a:cubicBezTo>
                  <a:cubicBezTo>
                    <a:pt x="118" y="514"/>
                    <a:pt x="111" y="517"/>
                    <a:pt x="104" y="519"/>
                  </a:cubicBezTo>
                  <a:cubicBezTo>
                    <a:pt x="103" y="516"/>
                    <a:pt x="103" y="516"/>
                    <a:pt x="103" y="516"/>
                  </a:cubicBezTo>
                  <a:cubicBezTo>
                    <a:pt x="103" y="480"/>
                    <a:pt x="103" y="480"/>
                    <a:pt x="103" y="480"/>
                  </a:cubicBezTo>
                  <a:cubicBezTo>
                    <a:pt x="112" y="476"/>
                    <a:pt x="119" y="475"/>
                    <a:pt x="124" y="476"/>
                  </a:cubicBezTo>
                  <a:close/>
                  <a:moveTo>
                    <a:pt x="124" y="529"/>
                  </a:moveTo>
                  <a:cubicBezTo>
                    <a:pt x="124" y="543"/>
                    <a:pt x="124" y="543"/>
                    <a:pt x="124" y="543"/>
                  </a:cubicBezTo>
                  <a:cubicBezTo>
                    <a:pt x="122" y="545"/>
                    <a:pt x="120" y="546"/>
                    <a:pt x="117" y="546"/>
                  </a:cubicBezTo>
                  <a:cubicBezTo>
                    <a:pt x="115" y="543"/>
                    <a:pt x="114" y="539"/>
                    <a:pt x="112" y="536"/>
                  </a:cubicBezTo>
                  <a:cubicBezTo>
                    <a:pt x="116" y="534"/>
                    <a:pt x="120" y="532"/>
                    <a:pt x="124" y="529"/>
                  </a:cubicBezTo>
                  <a:close/>
                  <a:moveTo>
                    <a:pt x="103" y="409"/>
                  </a:moveTo>
                  <a:cubicBezTo>
                    <a:pt x="103" y="396"/>
                    <a:pt x="103" y="396"/>
                    <a:pt x="103" y="396"/>
                  </a:cubicBezTo>
                  <a:cubicBezTo>
                    <a:pt x="109" y="396"/>
                    <a:pt x="116" y="396"/>
                    <a:pt x="122" y="396"/>
                  </a:cubicBezTo>
                  <a:cubicBezTo>
                    <a:pt x="122" y="400"/>
                    <a:pt x="122" y="404"/>
                    <a:pt x="122" y="409"/>
                  </a:cubicBezTo>
                  <a:cubicBezTo>
                    <a:pt x="103" y="409"/>
                    <a:pt x="103" y="409"/>
                    <a:pt x="103" y="409"/>
                  </a:cubicBezTo>
                  <a:close/>
                  <a:moveTo>
                    <a:pt x="103" y="378"/>
                  </a:moveTo>
                  <a:cubicBezTo>
                    <a:pt x="103" y="356"/>
                    <a:pt x="103" y="356"/>
                    <a:pt x="103" y="356"/>
                  </a:cubicBezTo>
                  <a:cubicBezTo>
                    <a:pt x="105" y="353"/>
                    <a:pt x="109" y="353"/>
                    <a:pt x="116" y="353"/>
                  </a:cubicBezTo>
                  <a:cubicBezTo>
                    <a:pt x="126" y="360"/>
                    <a:pt x="124" y="371"/>
                    <a:pt x="122" y="382"/>
                  </a:cubicBezTo>
                  <a:cubicBezTo>
                    <a:pt x="119" y="381"/>
                    <a:pt x="116" y="380"/>
                    <a:pt x="113" y="380"/>
                  </a:cubicBezTo>
                  <a:cubicBezTo>
                    <a:pt x="115" y="374"/>
                    <a:pt x="114" y="370"/>
                    <a:pt x="114" y="364"/>
                  </a:cubicBezTo>
                  <a:cubicBezTo>
                    <a:pt x="112" y="364"/>
                    <a:pt x="111" y="364"/>
                    <a:pt x="109" y="365"/>
                  </a:cubicBezTo>
                  <a:cubicBezTo>
                    <a:pt x="107" y="371"/>
                    <a:pt x="105" y="375"/>
                    <a:pt x="103" y="378"/>
                  </a:cubicBezTo>
                  <a:close/>
                  <a:moveTo>
                    <a:pt x="94" y="141"/>
                  </a:moveTo>
                  <a:cubicBezTo>
                    <a:pt x="96" y="138"/>
                    <a:pt x="99" y="135"/>
                    <a:pt x="103" y="13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0" y="145"/>
                    <a:pt x="97" y="149"/>
                    <a:pt x="94" y="154"/>
                  </a:cubicBezTo>
                  <a:cubicBezTo>
                    <a:pt x="94" y="141"/>
                    <a:pt x="94" y="141"/>
                    <a:pt x="94" y="141"/>
                  </a:cubicBezTo>
                  <a:close/>
                  <a:moveTo>
                    <a:pt x="103" y="663"/>
                  </a:moveTo>
                  <a:cubicBezTo>
                    <a:pt x="99" y="660"/>
                    <a:pt x="97" y="657"/>
                    <a:pt x="94" y="654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5" y="644"/>
                    <a:pt x="96" y="645"/>
                    <a:pt x="103" y="653"/>
                  </a:cubicBezTo>
                  <a:cubicBezTo>
                    <a:pt x="103" y="663"/>
                    <a:pt x="103" y="663"/>
                    <a:pt x="103" y="663"/>
                  </a:cubicBezTo>
                  <a:close/>
                  <a:moveTo>
                    <a:pt x="103" y="156"/>
                  </a:moveTo>
                  <a:cubicBezTo>
                    <a:pt x="103" y="165"/>
                    <a:pt x="103" y="165"/>
                    <a:pt x="103" y="165"/>
                  </a:cubicBezTo>
                  <a:cubicBezTo>
                    <a:pt x="99" y="164"/>
                    <a:pt x="97" y="164"/>
                    <a:pt x="94" y="16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103" y="156"/>
                    <a:pt x="103" y="156"/>
                    <a:pt x="103" y="156"/>
                  </a:cubicBezTo>
                  <a:close/>
                  <a:moveTo>
                    <a:pt x="103" y="182"/>
                  </a:moveTo>
                  <a:cubicBezTo>
                    <a:pt x="103" y="205"/>
                    <a:pt x="103" y="205"/>
                    <a:pt x="103" y="205"/>
                  </a:cubicBezTo>
                  <a:cubicBezTo>
                    <a:pt x="101" y="209"/>
                    <a:pt x="98" y="212"/>
                    <a:pt x="94" y="215"/>
                  </a:cubicBezTo>
                  <a:cubicBezTo>
                    <a:pt x="94" y="205"/>
                    <a:pt x="94" y="205"/>
                    <a:pt x="94" y="205"/>
                  </a:cubicBezTo>
                  <a:cubicBezTo>
                    <a:pt x="96" y="202"/>
                    <a:pt x="97" y="198"/>
                    <a:pt x="101" y="192"/>
                  </a:cubicBezTo>
                  <a:cubicBezTo>
                    <a:pt x="99" y="192"/>
                    <a:pt x="99" y="193"/>
                    <a:pt x="94" y="192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8" y="183"/>
                    <a:pt x="101" y="183"/>
                    <a:pt x="103" y="182"/>
                  </a:cubicBezTo>
                  <a:close/>
                  <a:moveTo>
                    <a:pt x="103" y="313"/>
                  </a:moveTo>
                  <a:cubicBezTo>
                    <a:pt x="103" y="325"/>
                    <a:pt x="103" y="325"/>
                    <a:pt x="103" y="325"/>
                  </a:cubicBezTo>
                  <a:cubicBezTo>
                    <a:pt x="94" y="323"/>
                    <a:pt x="94" y="323"/>
                    <a:pt x="94" y="323"/>
                  </a:cubicBezTo>
                  <a:cubicBezTo>
                    <a:pt x="94" y="310"/>
                    <a:pt x="94" y="310"/>
                    <a:pt x="94" y="310"/>
                  </a:cubicBezTo>
                  <a:cubicBezTo>
                    <a:pt x="97" y="311"/>
                    <a:pt x="100" y="312"/>
                    <a:pt x="103" y="313"/>
                  </a:cubicBezTo>
                  <a:close/>
                  <a:moveTo>
                    <a:pt x="103" y="356"/>
                  </a:moveTo>
                  <a:cubicBezTo>
                    <a:pt x="103" y="378"/>
                    <a:pt x="103" y="378"/>
                    <a:pt x="103" y="378"/>
                  </a:cubicBezTo>
                  <a:cubicBezTo>
                    <a:pt x="101" y="380"/>
                    <a:pt x="98" y="382"/>
                    <a:pt x="94" y="382"/>
                  </a:cubicBezTo>
                  <a:cubicBezTo>
                    <a:pt x="94" y="369"/>
                    <a:pt x="94" y="369"/>
                    <a:pt x="94" y="369"/>
                  </a:cubicBezTo>
                  <a:cubicBezTo>
                    <a:pt x="94" y="369"/>
                    <a:pt x="95" y="369"/>
                    <a:pt x="95" y="369"/>
                  </a:cubicBezTo>
                  <a:cubicBezTo>
                    <a:pt x="99" y="362"/>
                    <a:pt x="100" y="358"/>
                    <a:pt x="103" y="356"/>
                  </a:cubicBezTo>
                  <a:close/>
                  <a:moveTo>
                    <a:pt x="103" y="396"/>
                  </a:moveTo>
                  <a:cubicBezTo>
                    <a:pt x="103" y="409"/>
                    <a:pt x="103" y="409"/>
                    <a:pt x="103" y="409"/>
                  </a:cubicBezTo>
                  <a:cubicBezTo>
                    <a:pt x="94" y="409"/>
                    <a:pt x="94" y="409"/>
                    <a:pt x="94" y="409"/>
                  </a:cubicBezTo>
                  <a:cubicBezTo>
                    <a:pt x="94" y="397"/>
                    <a:pt x="94" y="397"/>
                    <a:pt x="94" y="397"/>
                  </a:cubicBezTo>
                  <a:cubicBezTo>
                    <a:pt x="103" y="396"/>
                    <a:pt x="103" y="396"/>
                    <a:pt x="103" y="396"/>
                  </a:cubicBezTo>
                  <a:close/>
                  <a:moveTo>
                    <a:pt x="103" y="425"/>
                  </a:moveTo>
                  <a:cubicBezTo>
                    <a:pt x="103" y="436"/>
                    <a:pt x="103" y="436"/>
                    <a:pt x="103" y="436"/>
                  </a:cubicBezTo>
                  <a:cubicBezTo>
                    <a:pt x="100" y="436"/>
                    <a:pt x="97" y="436"/>
                    <a:pt x="94" y="437"/>
                  </a:cubicBezTo>
                  <a:cubicBezTo>
                    <a:pt x="94" y="426"/>
                    <a:pt x="94" y="426"/>
                    <a:pt x="94" y="426"/>
                  </a:cubicBezTo>
                  <a:cubicBezTo>
                    <a:pt x="103" y="425"/>
                    <a:pt x="103" y="425"/>
                    <a:pt x="103" y="425"/>
                  </a:cubicBezTo>
                  <a:close/>
                  <a:moveTo>
                    <a:pt x="103" y="439"/>
                  </a:moveTo>
                  <a:cubicBezTo>
                    <a:pt x="103" y="451"/>
                    <a:pt x="103" y="451"/>
                    <a:pt x="103" y="451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3" y="452"/>
                    <a:pt x="103" y="452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00" y="463"/>
                    <a:pt x="97" y="464"/>
                    <a:pt x="94" y="464"/>
                  </a:cubicBezTo>
                  <a:cubicBezTo>
                    <a:pt x="94" y="446"/>
                    <a:pt x="94" y="446"/>
                    <a:pt x="94" y="446"/>
                  </a:cubicBezTo>
                  <a:cubicBezTo>
                    <a:pt x="97" y="444"/>
                    <a:pt x="100" y="441"/>
                    <a:pt x="103" y="439"/>
                  </a:cubicBezTo>
                  <a:close/>
                  <a:moveTo>
                    <a:pt x="103" y="480"/>
                  </a:moveTo>
                  <a:cubicBezTo>
                    <a:pt x="103" y="516"/>
                    <a:pt x="103" y="516"/>
                    <a:pt x="103" y="516"/>
                  </a:cubicBezTo>
                  <a:cubicBezTo>
                    <a:pt x="97" y="503"/>
                    <a:pt x="93" y="495"/>
                    <a:pt x="101" y="480"/>
                  </a:cubicBezTo>
                  <a:cubicBezTo>
                    <a:pt x="101" y="480"/>
                    <a:pt x="102" y="480"/>
                    <a:pt x="103" y="480"/>
                  </a:cubicBezTo>
                  <a:close/>
                  <a:moveTo>
                    <a:pt x="103" y="592"/>
                  </a:moveTo>
                  <a:cubicBezTo>
                    <a:pt x="103" y="606"/>
                    <a:pt x="103" y="606"/>
                    <a:pt x="103" y="606"/>
                  </a:cubicBezTo>
                  <a:cubicBezTo>
                    <a:pt x="98" y="611"/>
                    <a:pt x="95" y="621"/>
                    <a:pt x="94" y="630"/>
                  </a:cubicBezTo>
                  <a:cubicBezTo>
                    <a:pt x="94" y="603"/>
                    <a:pt x="94" y="603"/>
                    <a:pt x="94" y="603"/>
                  </a:cubicBezTo>
                  <a:cubicBezTo>
                    <a:pt x="95" y="598"/>
                    <a:pt x="95" y="595"/>
                    <a:pt x="94" y="592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8" y="579"/>
                    <a:pt x="101" y="587"/>
                    <a:pt x="103" y="592"/>
                  </a:cubicBezTo>
                  <a:close/>
                  <a:moveTo>
                    <a:pt x="84" y="155"/>
                  </a:moveTo>
                  <a:cubicBezTo>
                    <a:pt x="87" y="150"/>
                    <a:pt x="90" y="145"/>
                    <a:pt x="94" y="141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2" y="164"/>
                    <a:pt x="91" y="164"/>
                    <a:pt x="90" y="164"/>
                  </a:cubicBezTo>
                  <a:cubicBezTo>
                    <a:pt x="87" y="166"/>
                    <a:pt x="86" y="166"/>
                    <a:pt x="84" y="168"/>
                  </a:cubicBezTo>
                  <a:cubicBezTo>
                    <a:pt x="84" y="155"/>
                    <a:pt x="84" y="155"/>
                    <a:pt x="84" y="155"/>
                  </a:cubicBezTo>
                  <a:close/>
                  <a:moveTo>
                    <a:pt x="94" y="654"/>
                  </a:moveTo>
                  <a:cubicBezTo>
                    <a:pt x="90" y="650"/>
                    <a:pt x="87" y="646"/>
                    <a:pt x="84" y="642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8" y="616"/>
                    <a:pt x="88" y="616"/>
                    <a:pt x="93" y="606"/>
                  </a:cubicBezTo>
                  <a:cubicBezTo>
                    <a:pt x="93" y="605"/>
                    <a:pt x="93" y="604"/>
                    <a:pt x="94" y="603"/>
                  </a:cubicBezTo>
                  <a:cubicBezTo>
                    <a:pt x="94" y="630"/>
                    <a:pt x="94" y="630"/>
                    <a:pt x="94" y="630"/>
                  </a:cubicBezTo>
                  <a:cubicBezTo>
                    <a:pt x="93" y="634"/>
                    <a:pt x="93" y="637"/>
                    <a:pt x="93" y="639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4" y="654"/>
                    <a:pt x="94" y="654"/>
                    <a:pt x="94" y="654"/>
                  </a:cubicBezTo>
                  <a:close/>
                  <a:moveTo>
                    <a:pt x="94" y="184"/>
                  </a:moveTo>
                  <a:cubicBezTo>
                    <a:pt x="94" y="192"/>
                    <a:pt x="94" y="192"/>
                    <a:pt x="94" y="192"/>
                  </a:cubicBezTo>
                  <a:cubicBezTo>
                    <a:pt x="91" y="192"/>
                    <a:pt x="88" y="192"/>
                    <a:pt x="84" y="192"/>
                  </a:cubicBezTo>
                  <a:cubicBezTo>
                    <a:pt x="84" y="183"/>
                    <a:pt x="84" y="183"/>
                    <a:pt x="84" y="183"/>
                  </a:cubicBezTo>
                  <a:cubicBezTo>
                    <a:pt x="87" y="183"/>
                    <a:pt x="90" y="183"/>
                    <a:pt x="94" y="184"/>
                  </a:cubicBezTo>
                  <a:close/>
                  <a:moveTo>
                    <a:pt x="94" y="205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3" y="215"/>
                    <a:pt x="93" y="215"/>
                    <a:pt x="92" y="216"/>
                  </a:cubicBezTo>
                  <a:cubicBezTo>
                    <a:pt x="91" y="223"/>
                    <a:pt x="88" y="230"/>
                    <a:pt x="84" y="236"/>
                  </a:cubicBezTo>
                  <a:cubicBezTo>
                    <a:pt x="84" y="220"/>
                    <a:pt x="84" y="220"/>
                    <a:pt x="84" y="220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9" y="208"/>
                    <a:pt x="91" y="207"/>
                    <a:pt x="94" y="205"/>
                  </a:cubicBezTo>
                  <a:close/>
                  <a:moveTo>
                    <a:pt x="94" y="310"/>
                  </a:moveTo>
                  <a:cubicBezTo>
                    <a:pt x="94" y="323"/>
                    <a:pt x="94" y="323"/>
                    <a:pt x="94" y="323"/>
                  </a:cubicBezTo>
                  <a:cubicBezTo>
                    <a:pt x="90" y="321"/>
                    <a:pt x="90" y="321"/>
                    <a:pt x="90" y="321"/>
                  </a:cubicBezTo>
                  <a:cubicBezTo>
                    <a:pt x="91" y="318"/>
                    <a:pt x="91" y="314"/>
                    <a:pt x="92" y="310"/>
                  </a:cubicBezTo>
                  <a:cubicBezTo>
                    <a:pt x="93" y="310"/>
                    <a:pt x="93" y="310"/>
                    <a:pt x="94" y="310"/>
                  </a:cubicBezTo>
                  <a:close/>
                  <a:moveTo>
                    <a:pt x="94" y="369"/>
                  </a:moveTo>
                  <a:cubicBezTo>
                    <a:pt x="94" y="382"/>
                    <a:pt x="94" y="382"/>
                    <a:pt x="94" y="382"/>
                  </a:cubicBezTo>
                  <a:cubicBezTo>
                    <a:pt x="92" y="382"/>
                    <a:pt x="91" y="382"/>
                    <a:pt x="90" y="383"/>
                  </a:cubicBezTo>
                  <a:cubicBezTo>
                    <a:pt x="87" y="381"/>
                    <a:pt x="85" y="379"/>
                    <a:pt x="84" y="377"/>
                  </a:cubicBezTo>
                  <a:cubicBezTo>
                    <a:pt x="84" y="351"/>
                    <a:pt x="84" y="351"/>
                    <a:pt x="84" y="351"/>
                  </a:cubicBezTo>
                  <a:cubicBezTo>
                    <a:pt x="87" y="351"/>
                    <a:pt x="90" y="352"/>
                    <a:pt x="92" y="352"/>
                  </a:cubicBezTo>
                  <a:cubicBezTo>
                    <a:pt x="90" y="358"/>
                    <a:pt x="89" y="364"/>
                    <a:pt x="90" y="370"/>
                  </a:cubicBezTo>
                  <a:cubicBezTo>
                    <a:pt x="91" y="370"/>
                    <a:pt x="92" y="369"/>
                    <a:pt x="94" y="369"/>
                  </a:cubicBezTo>
                  <a:close/>
                  <a:moveTo>
                    <a:pt x="94" y="397"/>
                  </a:moveTo>
                  <a:cubicBezTo>
                    <a:pt x="94" y="409"/>
                    <a:pt x="94" y="409"/>
                    <a:pt x="94" y="409"/>
                  </a:cubicBezTo>
                  <a:cubicBezTo>
                    <a:pt x="84" y="409"/>
                    <a:pt x="84" y="409"/>
                    <a:pt x="84" y="409"/>
                  </a:cubicBezTo>
                  <a:cubicBezTo>
                    <a:pt x="84" y="397"/>
                    <a:pt x="84" y="397"/>
                    <a:pt x="84" y="397"/>
                  </a:cubicBezTo>
                  <a:cubicBezTo>
                    <a:pt x="94" y="397"/>
                    <a:pt x="94" y="397"/>
                    <a:pt x="94" y="397"/>
                  </a:cubicBezTo>
                  <a:close/>
                  <a:moveTo>
                    <a:pt x="94" y="426"/>
                  </a:moveTo>
                  <a:cubicBezTo>
                    <a:pt x="94" y="437"/>
                    <a:pt x="94" y="437"/>
                    <a:pt x="94" y="437"/>
                  </a:cubicBezTo>
                  <a:cubicBezTo>
                    <a:pt x="90" y="437"/>
                    <a:pt x="87" y="438"/>
                    <a:pt x="84" y="438"/>
                  </a:cubicBezTo>
                  <a:cubicBezTo>
                    <a:pt x="84" y="427"/>
                    <a:pt x="84" y="427"/>
                    <a:pt x="84" y="427"/>
                  </a:cubicBezTo>
                  <a:cubicBezTo>
                    <a:pt x="94" y="426"/>
                    <a:pt x="94" y="426"/>
                    <a:pt x="94" y="426"/>
                  </a:cubicBezTo>
                  <a:close/>
                  <a:moveTo>
                    <a:pt x="94" y="446"/>
                  </a:moveTo>
                  <a:cubicBezTo>
                    <a:pt x="94" y="464"/>
                    <a:pt x="94" y="464"/>
                    <a:pt x="94" y="464"/>
                  </a:cubicBezTo>
                  <a:cubicBezTo>
                    <a:pt x="91" y="465"/>
                    <a:pt x="89" y="465"/>
                    <a:pt x="86" y="465"/>
                  </a:cubicBezTo>
                  <a:cubicBezTo>
                    <a:pt x="86" y="461"/>
                    <a:pt x="86" y="456"/>
                    <a:pt x="86" y="451"/>
                  </a:cubicBezTo>
                  <a:cubicBezTo>
                    <a:pt x="94" y="446"/>
                    <a:pt x="94" y="446"/>
                    <a:pt x="94" y="446"/>
                  </a:cubicBezTo>
                  <a:close/>
                  <a:moveTo>
                    <a:pt x="94" y="575"/>
                  </a:moveTo>
                  <a:cubicBezTo>
                    <a:pt x="94" y="592"/>
                    <a:pt x="94" y="592"/>
                    <a:pt x="94" y="592"/>
                  </a:cubicBezTo>
                  <a:cubicBezTo>
                    <a:pt x="92" y="588"/>
                    <a:pt x="90" y="585"/>
                    <a:pt x="88" y="579"/>
                  </a:cubicBezTo>
                  <a:cubicBezTo>
                    <a:pt x="87" y="579"/>
                    <a:pt x="86" y="579"/>
                    <a:pt x="85" y="579"/>
                  </a:cubicBezTo>
                  <a:cubicBezTo>
                    <a:pt x="85" y="581"/>
                    <a:pt x="84" y="582"/>
                    <a:pt x="84" y="583"/>
                  </a:cubicBezTo>
                  <a:cubicBezTo>
                    <a:pt x="84" y="558"/>
                    <a:pt x="84" y="558"/>
                    <a:pt x="84" y="558"/>
                  </a:cubicBezTo>
                  <a:cubicBezTo>
                    <a:pt x="86" y="561"/>
                    <a:pt x="87" y="566"/>
                    <a:pt x="88" y="571"/>
                  </a:cubicBezTo>
                  <a:cubicBezTo>
                    <a:pt x="90" y="572"/>
                    <a:pt x="92" y="573"/>
                    <a:pt x="94" y="575"/>
                  </a:cubicBezTo>
                  <a:close/>
                  <a:moveTo>
                    <a:pt x="76" y="164"/>
                  </a:moveTo>
                  <a:cubicBezTo>
                    <a:pt x="78" y="162"/>
                    <a:pt x="80" y="160"/>
                    <a:pt x="82" y="158"/>
                  </a:cubicBezTo>
                  <a:cubicBezTo>
                    <a:pt x="83" y="157"/>
                    <a:pt x="83" y="156"/>
                    <a:pt x="84" y="155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70"/>
                    <a:pt x="78" y="172"/>
                    <a:pt x="76" y="176"/>
                  </a:cubicBezTo>
                  <a:cubicBezTo>
                    <a:pt x="76" y="164"/>
                    <a:pt x="76" y="164"/>
                    <a:pt x="76" y="164"/>
                  </a:cubicBezTo>
                  <a:close/>
                  <a:moveTo>
                    <a:pt x="84" y="642"/>
                  </a:moveTo>
                  <a:cubicBezTo>
                    <a:pt x="81" y="639"/>
                    <a:pt x="79" y="635"/>
                    <a:pt x="76" y="632"/>
                  </a:cubicBezTo>
                  <a:cubicBezTo>
                    <a:pt x="76" y="618"/>
                    <a:pt x="76" y="618"/>
                    <a:pt x="76" y="618"/>
                  </a:cubicBezTo>
                  <a:cubicBezTo>
                    <a:pt x="78" y="621"/>
                    <a:pt x="79" y="624"/>
                    <a:pt x="82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42"/>
                    <a:pt x="84" y="642"/>
                    <a:pt x="84" y="642"/>
                  </a:cubicBezTo>
                  <a:close/>
                  <a:moveTo>
                    <a:pt x="84" y="183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9" y="182"/>
                    <a:pt x="81" y="183"/>
                    <a:pt x="84" y="183"/>
                  </a:cubicBezTo>
                  <a:close/>
                  <a:moveTo>
                    <a:pt x="84" y="209"/>
                  </a:moveTo>
                  <a:cubicBezTo>
                    <a:pt x="84" y="219"/>
                    <a:pt x="84" y="219"/>
                    <a:pt x="84" y="219"/>
                  </a:cubicBezTo>
                  <a:cubicBezTo>
                    <a:pt x="81" y="219"/>
                    <a:pt x="79" y="219"/>
                    <a:pt x="76" y="219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80" y="210"/>
                    <a:pt x="82" y="209"/>
                    <a:pt x="84" y="209"/>
                  </a:cubicBezTo>
                  <a:close/>
                  <a:moveTo>
                    <a:pt x="84" y="220"/>
                  </a:moveTo>
                  <a:cubicBezTo>
                    <a:pt x="84" y="236"/>
                    <a:pt x="84" y="236"/>
                    <a:pt x="84" y="236"/>
                  </a:cubicBezTo>
                  <a:cubicBezTo>
                    <a:pt x="82" y="239"/>
                    <a:pt x="81" y="241"/>
                    <a:pt x="79" y="243"/>
                  </a:cubicBezTo>
                  <a:cubicBezTo>
                    <a:pt x="78" y="247"/>
                    <a:pt x="77" y="250"/>
                    <a:pt x="76" y="253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4"/>
                    <a:pt x="78" y="233"/>
                  </a:cubicBezTo>
                  <a:cubicBezTo>
                    <a:pt x="80" y="229"/>
                    <a:pt x="82" y="224"/>
                    <a:pt x="84" y="220"/>
                  </a:cubicBezTo>
                  <a:close/>
                  <a:moveTo>
                    <a:pt x="84" y="351"/>
                  </a:moveTo>
                  <a:cubicBezTo>
                    <a:pt x="84" y="377"/>
                    <a:pt x="84" y="377"/>
                    <a:pt x="84" y="377"/>
                  </a:cubicBezTo>
                  <a:cubicBezTo>
                    <a:pt x="79" y="370"/>
                    <a:pt x="80" y="362"/>
                    <a:pt x="82" y="351"/>
                  </a:cubicBezTo>
                  <a:cubicBezTo>
                    <a:pt x="82" y="351"/>
                    <a:pt x="83" y="351"/>
                    <a:pt x="84" y="351"/>
                  </a:cubicBezTo>
                  <a:close/>
                  <a:moveTo>
                    <a:pt x="84" y="397"/>
                  </a:moveTo>
                  <a:cubicBezTo>
                    <a:pt x="84" y="409"/>
                    <a:pt x="84" y="409"/>
                    <a:pt x="84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5"/>
                    <a:pt x="80" y="401"/>
                    <a:pt x="80" y="397"/>
                  </a:cubicBezTo>
                  <a:cubicBezTo>
                    <a:pt x="84" y="397"/>
                    <a:pt x="84" y="397"/>
                    <a:pt x="84" y="397"/>
                  </a:cubicBezTo>
                  <a:close/>
                  <a:moveTo>
                    <a:pt x="84" y="427"/>
                  </a:moveTo>
                  <a:cubicBezTo>
                    <a:pt x="84" y="438"/>
                    <a:pt x="84" y="438"/>
                    <a:pt x="84" y="438"/>
                  </a:cubicBezTo>
                  <a:cubicBezTo>
                    <a:pt x="83" y="438"/>
                    <a:pt x="83" y="438"/>
                    <a:pt x="83" y="438"/>
                  </a:cubicBezTo>
                  <a:cubicBezTo>
                    <a:pt x="82" y="435"/>
                    <a:pt x="82" y="431"/>
                    <a:pt x="82" y="427"/>
                  </a:cubicBezTo>
                  <a:cubicBezTo>
                    <a:pt x="84" y="427"/>
                    <a:pt x="84" y="427"/>
                    <a:pt x="84" y="427"/>
                  </a:cubicBezTo>
                  <a:close/>
                  <a:moveTo>
                    <a:pt x="84" y="558"/>
                  </a:moveTo>
                  <a:cubicBezTo>
                    <a:pt x="84" y="583"/>
                    <a:pt x="84" y="583"/>
                    <a:pt x="84" y="583"/>
                  </a:cubicBezTo>
                  <a:cubicBezTo>
                    <a:pt x="83" y="585"/>
                    <a:pt x="81" y="588"/>
                    <a:pt x="76" y="597"/>
                  </a:cubicBezTo>
                  <a:cubicBezTo>
                    <a:pt x="76" y="576"/>
                    <a:pt x="76" y="576"/>
                    <a:pt x="76" y="576"/>
                  </a:cubicBezTo>
                  <a:cubicBezTo>
                    <a:pt x="79" y="571"/>
                    <a:pt x="79" y="571"/>
                    <a:pt x="79" y="571"/>
                  </a:cubicBezTo>
                  <a:cubicBezTo>
                    <a:pt x="79" y="567"/>
                    <a:pt x="78" y="563"/>
                    <a:pt x="76" y="560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80" y="550"/>
                    <a:pt x="82" y="553"/>
                    <a:pt x="84" y="558"/>
                  </a:cubicBezTo>
                  <a:close/>
                  <a:moveTo>
                    <a:pt x="68" y="175"/>
                  </a:moveTo>
                  <a:cubicBezTo>
                    <a:pt x="70" y="171"/>
                    <a:pt x="73" y="168"/>
                    <a:pt x="76" y="164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5" y="177"/>
                    <a:pt x="74" y="179"/>
                    <a:pt x="73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3" y="192"/>
                    <a:pt x="73" y="192"/>
                    <a:pt x="73" y="192"/>
                  </a:cubicBezTo>
                  <a:cubicBezTo>
                    <a:pt x="71" y="192"/>
                    <a:pt x="69" y="193"/>
                    <a:pt x="68" y="194"/>
                  </a:cubicBezTo>
                  <a:cubicBezTo>
                    <a:pt x="68" y="175"/>
                    <a:pt x="68" y="175"/>
                    <a:pt x="68" y="175"/>
                  </a:cubicBezTo>
                  <a:close/>
                  <a:moveTo>
                    <a:pt x="76" y="632"/>
                  </a:moveTo>
                  <a:cubicBezTo>
                    <a:pt x="74" y="630"/>
                    <a:pt x="72" y="627"/>
                    <a:pt x="71" y="625"/>
                  </a:cubicBezTo>
                  <a:cubicBezTo>
                    <a:pt x="70" y="623"/>
                    <a:pt x="69" y="622"/>
                    <a:pt x="68" y="620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71" y="587"/>
                    <a:pt x="73" y="582"/>
                    <a:pt x="76" y="576"/>
                  </a:cubicBezTo>
                  <a:cubicBezTo>
                    <a:pt x="76" y="597"/>
                    <a:pt x="76" y="597"/>
                    <a:pt x="76" y="597"/>
                  </a:cubicBezTo>
                  <a:cubicBezTo>
                    <a:pt x="74" y="601"/>
                    <a:pt x="74" y="601"/>
                    <a:pt x="74" y="601"/>
                  </a:cubicBezTo>
                  <a:cubicBezTo>
                    <a:pt x="73" y="609"/>
                    <a:pt x="73" y="613"/>
                    <a:pt x="76" y="618"/>
                  </a:cubicBezTo>
                  <a:cubicBezTo>
                    <a:pt x="76" y="632"/>
                    <a:pt x="76" y="632"/>
                    <a:pt x="76" y="632"/>
                  </a:cubicBezTo>
                  <a:close/>
                  <a:moveTo>
                    <a:pt x="76" y="211"/>
                  </a:moveTo>
                  <a:cubicBezTo>
                    <a:pt x="76" y="219"/>
                    <a:pt x="76" y="219"/>
                    <a:pt x="76" y="219"/>
                  </a:cubicBezTo>
                  <a:cubicBezTo>
                    <a:pt x="73" y="219"/>
                    <a:pt x="71" y="219"/>
                    <a:pt x="68" y="21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76" y="211"/>
                    <a:pt x="76" y="211"/>
                    <a:pt x="76" y="211"/>
                  </a:cubicBezTo>
                  <a:close/>
                  <a:moveTo>
                    <a:pt x="76" y="234"/>
                  </a:moveTo>
                  <a:cubicBezTo>
                    <a:pt x="76" y="253"/>
                    <a:pt x="76" y="253"/>
                    <a:pt x="76" y="253"/>
                  </a:cubicBezTo>
                  <a:cubicBezTo>
                    <a:pt x="74" y="259"/>
                    <a:pt x="72" y="264"/>
                    <a:pt x="68" y="269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48"/>
                    <a:pt x="69" y="248"/>
                    <a:pt x="69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71" y="237"/>
                    <a:pt x="73" y="236"/>
                    <a:pt x="76" y="234"/>
                  </a:cubicBezTo>
                  <a:close/>
                  <a:moveTo>
                    <a:pt x="76" y="545"/>
                  </a:moveTo>
                  <a:cubicBezTo>
                    <a:pt x="76" y="560"/>
                    <a:pt x="76" y="560"/>
                    <a:pt x="76" y="560"/>
                  </a:cubicBezTo>
                  <a:cubicBezTo>
                    <a:pt x="75" y="557"/>
                    <a:pt x="73" y="554"/>
                    <a:pt x="72" y="551"/>
                  </a:cubicBezTo>
                  <a:cubicBezTo>
                    <a:pt x="70" y="553"/>
                    <a:pt x="69" y="555"/>
                    <a:pt x="68" y="557"/>
                  </a:cubicBezTo>
                  <a:cubicBezTo>
                    <a:pt x="68" y="522"/>
                    <a:pt x="68" y="522"/>
                    <a:pt x="68" y="522"/>
                  </a:cubicBezTo>
                  <a:cubicBezTo>
                    <a:pt x="69" y="524"/>
                    <a:pt x="70" y="527"/>
                    <a:pt x="72" y="530"/>
                  </a:cubicBezTo>
                  <a:cubicBezTo>
                    <a:pt x="72" y="534"/>
                    <a:pt x="73" y="539"/>
                    <a:pt x="74" y="543"/>
                  </a:cubicBezTo>
                  <a:cubicBezTo>
                    <a:pt x="75" y="544"/>
                    <a:pt x="76" y="545"/>
                    <a:pt x="76" y="545"/>
                  </a:cubicBezTo>
                  <a:close/>
                  <a:moveTo>
                    <a:pt x="60" y="187"/>
                  </a:moveTo>
                  <a:cubicBezTo>
                    <a:pt x="63" y="183"/>
                    <a:pt x="65" y="179"/>
                    <a:pt x="68" y="175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5" y="196"/>
                    <a:pt x="62" y="198"/>
                    <a:pt x="60" y="201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68" y="620"/>
                  </a:moveTo>
                  <a:cubicBezTo>
                    <a:pt x="66" y="616"/>
                    <a:pt x="64" y="612"/>
                    <a:pt x="62" y="609"/>
                  </a:cubicBezTo>
                  <a:cubicBezTo>
                    <a:pt x="62" y="608"/>
                    <a:pt x="61" y="607"/>
                    <a:pt x="60" y="607"/>
                  </a:cubicBezTo>
                  <a:cubicBezTo>
                    <a:pt x="60" y="593"/>
                    <a:pt x="60" y="593"/>
                    <a:pt x="60" y="593"/>
                  </a:cubicBezTo>
                  <a:cubicBezTo>
                    <a:pt x="61" y="595"/>
                    <a:pt x="63" y="598"/>
                    <a:pt x="64" y="601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68" y="620"/>
                    <a:pt x="68" y="620"/>
                    <a:pt x="68" y="620"/>
                  </a:cubicBezTo>
                  <a:close/>
                  <a:moveTo>
                    <a:pt x="68" y="211"/>
                  </a:moveTo>
                  <a:cubicBezTo>
                    <a:pt x="68" y="219"/>
                    <a:pt x="68" y="219"/>
                    <a:pt x="68" y="219"/>
                  </a:cubicBezTo>
                  <a:cubicBezTo>
                    <a:pt x="65" y="220"/>
                    <a:pt x="63" y="220"/>
                    <a:pt x="60" y="2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3" y="211"/>
                    <a:pt x="65" y="211"/>
                    <a:pt x="68" y="211"/>
                  </a:cubicBezTo>
                  <a:close/>
                  <a:moveTo>
                    <a:pt x="68" y="238"/>
                  </a:moveTo>
                  <a:cubicBezTo>
                    <a:pt x="68" y="248"/>
                    <a:pt x="68" y="248"/>
                    <a:pt x="68" y="248"/>
                  </a:cubicBezTo>
                  <a:cubicBezTo>
                    <a:pt x="65" y="249"/>
                    <a:pt x="63" y="249"/>
                    <a:pt x="60" y="249"/>
                  </a:cubicBezTo>
                  <a:cubicBezTo>
                    <a:pt x="60" y="239"/>
                    <a:pt x="60" y="239"/>
                    <a:pt x="60" y="239"/>
                  </a:cubicBezTo>
                  <a:cubicBezTo>
                    <a:pt x="63" y="239"/>
                    <a:pt x="65" y="238"/>
                    <a:pt x="68" y="238"/>
                  </a:cubicBezTo>
                  <a:close/>
                  <a:moveTo>
                    <a:pt x="68" y="253"/>
                  </a:moveTo>
                  <a:cubicBezTo>
                    <a:pt x="68" y="269"/>
                    <a:pt x="68" y="269"/>
                    <a:pt x="68" y="269"/>
                  </a:cubicBezTo>
                  <a:cubicBezTo>
                    <a:pt x="67" y="269"/>
                    <a:pt x="67" y="270"/>
                    <a:pt x="67" y="270"/>
                  </a:cubicBezTo>
                  <a:cubicBezTo>
                    <a:pt x="65" y="278"/>
                    <a:pt x="64" y="287"/>
                    <a:pt x="60" y="295"/>
                  </a:cubicBezTo>
                  <a:cubicBezTo>
                    <a:pt x="60" y="265"/>
                    <a:pt x="60" y="265"/>
                    <a:pt x="60" y="265"/>
                  </a:cubicBezTo>
                  <a:cubicBezTo>
                    <a:pt x="61" y="265"/>
                    <a:pt x="61" y="264"/>
                    <a:pt x="62" y="264"/>
                  </a:cubicBezTo>
                  <a:cubicBezTo>
                    <a:pt x="64" y="261"/>
                    <a:pt x="65" y="260"/>
                    <a:pt x="68" y="253"/>
                  </a:cubicBezTo>
                  <a:close/>
                  <a:moveTo>
                    <a:pt x="68" y="522"/>
                  </a:moveTo>
                  <a:cubicBezTo>
                    <a:pt x="68" y="557"/>
                    <a:pt x="68" y="557"/>
                    <a:pt x="68" y="557"/>
                  </a:cubicBezTo>
                  <a:cubicBezTo>
                    <a:pt x="65" y="562"/>
                    <a:pt x="62" y="565"/>
                    <a:pt x="60" y="569"/>
                  </a:cubicBezTo>
                  <a:cubicBezTo>
                    <a:pt x="60" y="551"/>
                    <a:pt x="60" y="551"/>
                    <a:pt x="60" y="551"/>
                  </a:cubicBezTo>
                  <a:cubicBezTo>
                    <a:pt x="65" y="543"/>
                    <a:pt x="65" y="535"/>
                    <a:pt x="61" y="523"/>
                  </a:cubicBezTo>
                  <a:cubicBezTo>
                    <a:pt x="60" y="523"/>
                    <a:pt x="60" y="523"/>
                    <a:pt x="60" y="523"/>
                  </a:cubicBezTo>
                  <a:cubicBezTo>
                    <a:pt x="60" y="501"/>
                    <a:pt x="60" y="501"/>
                    <a:pt x="60" y="501"/>
                  </a:cubicBezTo>
                  <a:cubicBezTo>
                    <a:pt x="63" y="508"/>
                    <a:pt x="65" y="515"/>
                    <a:pt x="68" y="522"/>
                  </a:cubicBezTo>
                  <a:close/>
                  <a:moveTo>
                    <a:pt x="53" y="198"/>
                  </a:moveTo>
                  <a:cubicBezTo>
                    <a:pt x="53" y="198"/>
                    <a:pt x="54" y="197"/>
                    <a:pt x="54" y="196"/>
                  </a:cubicBezTo>
                  <a:cubicBezTo>
                    <a:pt x="56" y="193"/>
                    <a:pt x="59" y="190"/>
                    <a:pt x="60" y="187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59" y="204"/>
                    <a:pt x="57" y="207"/>
                    <a:pt x="56" y="211"/>
                  </a:cubicBezTo>
                  <a:cubicBezTo>
                    <a:pt x="57" y="211"/>
                    <a:pt x="59" y="211"/>
                    <a:pt x="60" y="21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58" y="221"/>
                    <a:pt x="55" y="222"/>
                    <a:pt x="53" y="223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60" y="607"/>
                  </a:moveTo>
                  <a:cubicBezTo>
                    <a:pt x="57" y="603"/>
                    <a:pt x="55" y="600"/>
                    <a:pt x="53" y="596"/>
                  </a:cubicBezTo>
                  <a:cubicBezTo>
                    <a:pt x="53" y="563"/>
                    <a:pt x="53" y="563"/>
                    <a:pt x="53" y="563"/>
                  </a:cubicBezTo>
                  <a:cubicBezTo>
                    <a:pt x="56" y="558"/>
                    <a:pt x="59" y="554"/>
                    <a:pt x="60" y="551"/>
                  </a:cubicBezTo>
                  <a:cubicBezTo>
                    <a:pt x="60" y="569"/>
                    <a:pt x="60" y="569"/>
                    <a:pt x="60" y="569"/>
                  </a:cubicBezTo>
                  <a:cubicBezTo>
                    <a:pt x="56" y="576"/>
                    <a:pt x="55" y="582"/>
                    <a:pt x="60" y="593"/>
                  </a:cubicBezTo>
                  <a:cubicBezTo>
                    <a:pt x="60" y="607"/>
                    <a:pt x="60" y="607"/>
                    <a:pt x="60" y="607"/>
                  </a:cubicBezTo>
                  <a:close/>
                  <a:moveTo>
                    <a:pt x="60" y="239"/>
                  </a:moveTo>
                  <a:cubicBezTo>
                    <a:pt x="60" y="249"/>
                    <a:pt x="60" y="249"/>
                    <a:pt x="60" y="249"/>
                  </a:cubicBezTo>
                  <a:cubicBezTo>
                    <a:pt x="58" y="249"/>
                    <a:pt x="55" y="249"/>
                    <a:pt x="53" y="249"/>
                  </a:cubicBezTo>
                  <a:cubicBezTo>
                    <a:pt x="53" y="241"/>
                    <a:pt x="53" y="241"/>
                    <a:pt x="53" y="241"/>
                  </a:cubicBezTo>
                  <a:cubicBezTo>
                    <a:pt x="55" y="240"/>
                    <a:pt x="58" y="240"/>
                    <a:pt x="60" y="239"/>
                  </a:cubicBezTo>
                  <a:close/>
                  <a:moveTo>
                    <a:pt x="60" y="265"/>
                  </a:moveTo>
                  <a:cubicBezTo>
                    <a:pt x="60" y="295"/>
                    <a:pt x="60" y="295"/>
                    <a:pt x="60" y="295"/>
                  </a:cubicBezTo>
                  <a:cubicBezTo>
                    <a:pt x="59" y="297"/>
                    <a:pt x="58" y="299"/>
                    <a:pt x="56" y="300"/>
                  </a:cubicBezTo>
                  <a:cubicBezTo>
                    <a:pt x="56" y="310"/>
                    <a:pt x="55" y="316"/>
                    <a:pt x="53" y="323"/>
                  </a:cubicBezTo>
                  <a:cubicBezTo>
                    <a:pt x="53" y="290"/>
                    <a:pt x="53" y="290"/>
                    <a:pt x="53" y="290"/>
                  </a:cubicBezTo>
                  <a:cubicBezTo>
                    <a:pt x="55" y="287"/>
                    <a:pt x="56" y="282"/>
                    <a:pt x="57" y="276"/>
                  </a:cubicBezTo>
                  <a:cubicBezTo>
                    <a:pt x="56" y="276"/>
                    <a:pt x="55" y="277"/>
                    <a:pt x="53" y="277"/>
                  </a:cubicBezTo>
                  <a:cubicBezTo>
                    <a:pt x="53" y="268"/>
                    <a:pt x="53" y="268"/>
                    <a:pt x="53" y="268"/>
                  </a:cubicBezTo>
                  <a:cubicBezTo>
                    <a:pt x="55" y="267"/>
                    <a:pt x="58" y="266"/>
                    <a:pt x="60" y="265"/>
                  </a:cubicBezTo>
                  <a:close/>
                  <a:moveTo>
                    <a:pt x="60" y="501"/>
                  </a:moveTo>
                  <a:cubicBezTo>
                    <a:pt x="60" y="523"/>
                    <a:pt x="60" y="523"/>
                    <a:pt x="60" y="523"/>
                  </a:cubicBezTo>
                  <a:cubicBezTo>
                    <a:pt x="59" y="523"/>
                    <a:pt x="59" y="523"/>
                    <a:pt x="58" y="524"/>
                  </a:cubicBezTo>
                  <a:cubicBezTo>
                    <a:pt x="56" y="526"/>
                    <a:pt x="54" y="528"/>
                    <a:pt x="53" y="530"/>
                  </a:cubicBezTo>
                  <a:cubicBezTo>
                    <a:pt x="53" y="512"/>
                    <a:pt x="53" y="512"/>
                    <a:pt x="53" y="512"/>
                  </a:cubicBezTo>
                  <a:cubicBezTo>
                    <a:pt x="53" y="509"/>
                    <a:pt x="53" y="507"/>
                    <a:pt x="53" y="504"/>
                  </a:cubicBezTo>
                  <a:cubicBezTo>
                    <a:pt x="53" y="469"/>
                    <a:pt x="53" y="469"/>
                    <a:pt x="53" y="469"/>
                  </a:cubicBezTo>
                  <a:cubicBezTo>
                    <a:pt x="53" y="470"/>
                    <a:pt x="54" y="472"/>
                    <a:pt x="54" y="474"/>
                  </a:cubicBezTo>
                  <a:cubicBezTo>
                    <a:pt x="54" y="477"/>
                    <a:pt x="54" y="481"/>
                    <a:pt x="54" y="485"/>
                  </a:cubicBezTo>
                  <a:cubicBezTo>
                    <a:pt x="56" y="490"/>
                    <a:pt x="59" y="496"/>
                    <a:pt x="60" y="501"/>
                  </a:cubicBezTo>
                  <a:close/>
                  <a:moveTo>
                    <a:pt x="44" y="215"/>
                  </a:moveTo>
                  <a:cubicBezTo>
                    <a:pt x="47" y="210"/>
                    <a:pt x="50" y="204"/>
                    <a:pt x="53" y="19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49" y="224"/>
                    <a:pt x="46" y="227"/>
                    <a:pt x="44" y="231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3" y="596"/>
                  </a:moveTo>
                  <a:cubicBezTo>
                    <a:pt x="50" y="592"/>
                    <a:pt x="47" y="586"/>
                    <a:pt x="46" y="580"/>
                  </a:cubicBezTo>
                  <a:cubicBezTo>
                    <a:pt x="45" y="579"/>
                    <a:pt x="45" y="579"/>
                    <a:pt x="44" y="578"/>
                  </a:cubicBezTo>
                  <a:cubicBezTo>
                    <a:pt x="44" y="563"/>
                    <a:pt x="44" y="563"/>
                    <a:pt x="44" y="563"/>
                  </a:cubicBezTo>
                  <a:cubicBezTo>
                    <a:pt x="45" y="565"/>
                    <a:pt x="46" y="567"/>
                    <a:pt x="48" y="570"/>
                  </a:cubicBezTo>
                  <a:cubicBezTo>
                    <a:pt x="49" y="567"/>
                    <a:pt x="51" y="565"/>
                    <a:pt x="53" y="563"/>
                  </a:cubicBezTo>
                  <a:cubicBezTo>
                    <a:pt x="53" y="596"/>
                    <a:pt x="53" y="596"/>
                    <a:pt x="53" y="596"/>
                  </a:cubicBezTo>
                  <a:close/>
                  <a:moveTo>
                    <a:pt x="53" y="241"/>
                  </a:moveTo>
                  <a:cubicBezTo>
                    <a:pt x="53" y="249"/>
                    <a:pt x="53" y="249"/>
                    <a:pt x="53" y="249"/>
                  </a:cubicBezTo>
                  <a:cubicBezTo>
                    <a:pt x="50" y="249"/>
                    <a:pt x="47" y="250"/>
                    <a:pt x="44" y="251"/>
                  </a:cubicBezTo>
                  <a:cubicBezTo>
                    <a:pt x="44" y="241"/>
                    <a:pt x="44" y="241"/>
                    <a:pt x="44" y="241"/>
                  </a:cubicBezTo>
                  <a:cubicBezTo>
                    <a:pt x="47" y="241"/>
                    <a:pt x="50" y="241"/>
                    <a:pt x="53" y="241"/>
                  </a:cubicBezTo>
                  <a:close/>
                  <a:moveTo>
                    <a:pt x="53" y="268"/>
                  </a:moveTo>
                  <a:cubicBezTo>
                    <a:pt x="53" y="277"/>
                    <a:pt x="53" y="277"/>
                    <a:pt x="53" y="277"/>
                  </a:cubicBezTo>
                  <a:cubicBezTo>
                    <a:pt x="50" y="278"/>
                    <a:pt x="47" y="278"/>
                    <a:pt x="44" y="27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0"/>
                    <a:pt x="50" y="269"/>
                    <a:pt x="53" y="268"/>
                  </a:cubicBezTo>
                  <a:close/>
                  <a:moveTo>
                    <a:pt x="53" y="290"/>
                  </a:moveTo>
                  <a:cubicBezTo>
                    <a:pt x="53" y="323"/>
                    <a:pt x="53" y="323"/>
                    <a:pt x="53" y="323"/>
                  </a:cubicBezTo>
                  <a:cubicBezTo>
                    <a:pt x="52" y="325"/>
                    <a:pt x="51" y="327"/>
                    <a:pt x="49" y="330"/>
                  </a:cubicBezTo>
                  <a:cubicBezTo>
                    <a:pt x="49" y="336"/>
                    <a:pt x="49" y="342"/>
                    <a:pt x="49" y="349"/>
                  </a:cubicBezTo>
                  <a:cubicBezTo>
                    <a:pt x="45" y="363"/>
                    <a:pt x="46" y="376"/>
                    <a:pt x="44" y="391"/>
                  </a:cubicBezTo>
                  <a:cubicBezTo>
                    <a:pt x="44" y="323"/>
                    <a:pt x="44" y="323"/>
                    <a:pt x="44" y="323"/>
                  </a:cubicBezTo>
                  <a:cubicBezTo>
                    <a:pt x="46" y="317"/>
                    <a:pt x="48" y="313"/>
                    <a:pt x="49" y="306"/>
                  </a:cubicBezTo>
                  <a:cubicBezTo>
                    <a:pt x="47" y="307"/>
                    <a:pt x="46" y="307"/>
                    <a:pt x="44" y="308"/>
                  </a:cubicBezTo>
                  <a:cubicBezTo>
                    <a:pt x="44" y="298"/>
                    <a:pt x="44" y="298"/>
                    <a:pt x="44" y="298"/>
                  </a:cubicBezTo>
                  <a:cubicBezTo>
                    <a:pt x="48" y="296"/>
                    <a:pt x="50" y="294"/>
                    <a:pt x="53" y="290"/>
                  </a:cubicBezTo>
                  <a:close/>
                  <a:moveTo>
                    <a:pt x="53" y="469"/>
                  </a:moveTo>
                  <a:cubicBezTo>
                    <a:pt x="53" y="504"/>
                    <a:pt x="53" y="504"/>
                    <a:pt x="53" y="504"/>
                  </a:cubicBezTo>
                  <a:cubicBezTo>
                    <a:pt x="52" y="501"/>
                    <a:pt x="51" y="497"/>
                    <a:pt x="49" y="492"/>
                  </a:cubicBezTo>
                  <a:cubicBezTo>
                    <a:pt x="47" y="495"/>
                    <a:pt x="46" y="496"/>
                    <a:pt x="44" y="498"/>
                  </a:cubicBezTo>
                  <a:cubicBezTo>
                    <a:pt x="44" y="481"/>
                    <a:pt x="44" y="481"/>
                    <a:pt x="44" y="481"/>
                  </a:cubicBezTo>
                  <a:cubicBezTo>
                    <a:pt x="45" y="478"/>
                    <a:pt x="45" y="474"/>
                    <a:pt x="44" y="469"/>
                  </a:cubicBezTo>
                  <a:cubicBezTo>
                    <a:pt x="44" y="398"/>
                    <a:pt x="44" y="398"/>
                    <a:pt x="44" y="398"/>
                  </a:cubicBezTo>
                  <a:cubicBezTo>
                    <a:pt x="46" y="407"/>
                    <a:pt x="46" y="415"/>
                    <a:pt x="45" y="425"/>
                  </a:cubicBezTo>
                  <a:cubicBezTo>
                    <a:pt x="49" y="440"/>
                    <a:pt x="48" y="454"/>
                    <a:pt x="53" y="469"/>
                  </a:cubicBezTo>
                  <a:close/>
                  <a:moveTo>
                    <a:pt x="53" y="512"/>
                  </a:moveTo>
                  <a:cubicBezTo>
                    <a:pt x="53" y="530"/>
                    <a:pt x="53" y="530"/>
                    <a:pt x="53" y="530"/>
                  </a:cubicBezTo>
                  <a:cubicBezTo>
                    <a:pt x="49" y="535"/>
                    <a:pt x="46" y="538"/>
                    <a:pt x="44" y="542"/>
                  </a:cubicBezTo>
                  <a:cubicBezTo>
                    <a:pt x="44" y="527"/>
                    <a:pt x="44" y="527"/>
                    <a:pt x="44" y="527"/>
                  </a:cubicBezTo>
                  <a:cubicBezTo>
                    <a:pt x="49" y="522"/>
                    <a:pt x="52" y="517"/>
                    <a:pt x="53" y="512"/>
                  </a:cubicBezTo>
                  <a:close/>
                  <a:moveTo>
                    <a:pt x="33" y="241"/>
                  </a:moveTo>
                  <a:cubicBezTo>
                    <a:pt x="35" y="232"/>
                    <a:pt x="40" y="224"/>
                    <a:pt x="44" y="215"/>
                  </a:cubicBezTo>
                  <a:cubicBezTo>
                    <a:pt x="44" y="231"/>
                    <a:pt x="44" y="231"/>
                    <a:pt x="44" y="231"/>
                  </a:cubicBezTo>
                  <a:cubicBezTo>
                    <a:pt x="43" y="234"/>
                    <a:pt x="42" y="237"/>
                    <a:pt x="41" y="242"/>
                  </a:cubicBezTo>
                  <a:cubicBezTo>
                    <a:pt x="42" y="241"/>
                    <a:pt x="43" y="241"/>
                    <a:pt x="44" y="241"/>
                  </a:cubicBezTo>
                  <a:cubicBezTo>
                    <a:pt x="44" y="251"/>
                    <a:pt x="44" y="251"/>
                    <a:pt x="44" y="251"/>
                  </a:cubicBezTo>
                  <a:cubicBezTo>
                    <a:pt x="39" y="253"/>
                    <a:pt x="36" y="255"/>
                    <a:pt x="33" y="261"/>
                  </a:cubicBezTo>
                  <a:cubicBezTo>
                    <a:pt x="33" y="241"/>
                    <a:pt x="33" y="241"/>
                    <a:pt x="33" y="241"/>
                  </a:cubicBezTo>
                  <a:close/>
                  <a:moveTo>
                    <a:pt x="44" y="578"/>
                  </a:moveTo>
                  <a:cubicBezTo>
                    <a:pt x="40" y="571"/>
                    <a:pt x="36" y="563"/>
                    <a:pt x="33" y="555"/>
                  </a:cubicBezTo>
                  <a:cubicBezTo>
                    <a:pt x="33" y="537"/>
                    <a:pt x="33" y="537"/>
                    <a:pt x="33" y="537"/>
                  </a:cubicBezTo>
                  <a:cubicBezTo>
                    <a:pt x="33" y="537"/>
                    <a:pt x="33" y="538"/>
                    <a:pt x="33" y="539"/>
                  </a:cubicBezTo>
                  <a:cubicBezTo>
                    <a:pt x="37" y="535"/>
                    <a:pt x="41" y="531"/>
                    <a:pt x="44" y="527"/>
                  </a:cubicBezTo>
                  <a:cubicBezTo>
                    <a:pt x="44" y="542"/>
                    <a:pt x="44" y="542"/>
                    <a:pt x="44" y="542"/>
                  </a:cubicBezTo>
                  <a:cubicBezTo>
                    <a:pt x="41" y="548"/>
                    <a:pt x="40" y="554"/>
                    <a:pt x="44" y="563"/>
                  </a:cubicBezTo>
                  <a:cubicBezTo>
                    <a:pt x="44" y="578"/>
                    <a:pt x="44" y="578"/>
                    <a:pt x="44" y="578"/>
                  </a:cubicBezTo>
                  <a:close/>
                  <a:moveTo>
                    <a:pt x="44" y="270"/>
                  </a:moveTo>
                  <a:cubicBezTo>
                    <a:pt x="44" y="279"/>
                    <a:pt x="44" y="279"/>
                    <a:pt x="44" y="279"/>
                  </a:cubicBezTo>
                  <a:cubicBezTo>
                    <a:pt x="40" y="280"/>
                    <a:pt x="36" y="281"/>
                    <a:pt x="33" y="28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6" y="272"/>
                    <a:pt x="40" y="271"/>
                    <a:pt x="44" y="270"/>
                  </a:cubicBezTo>
                  <a:close/>
                  <a:moveTo>
                    <a:pt x="44" y="298"/>
                  </a:moveTo>
                  <a:cubicBezTo>
                    <a:pt x="44" y="308"/>
                    <a:pt x="44" y="308"/>
                    <a:pt x="44" y="308"/>
                  </a:cubicBezTo>
                  <a:cubicBezTo>
                    <a:pt x="40" y="309"/>
                    <a:pt x="36" y="310"/>
                    <a:pt x="33" y="311"/>
                  </a:cubicBezTo>
                  <a:cubicBezTo>
                    <a:pt x="33" y="302"/>
                    <a:pt x="33" y="302"/>
                    <a:pt x="33" y="302"/>
                  </a:cubicBezTo>
                  <a:cubicBezTo>
                    <a:pt x="37" y="301"/>
                    <a:pt x="41" y="300"/>
                    <a:pt x="44" y="298"/>
                  </a:cubicBezTo>
                  <a:close/>
                  <a:moveTo>
                    <a:pt x="44" y="323"/>
                  </a:moveTo>
                  <a:cubicBezTo>
                    <a:pt x="44" y="391"/>
                    <a:pt x="44" y="391"/>
                    <a:pt x="44" y="391"/>
                  </a:cubicBezTo>
                  <a:cubicBezTo>
                    <a:pt x="44" y="392"/>
                    <a:pt x="44" y="393"/>
                    <a:pt x="44" y="395"/>
                  </a:cubicBezTo>
                  <a:cubicBezTo>
                    <a:pt x="44" y="396"/>
                    <a:pt x="44" y="397"/>
                    <a:pt x="44" y="398"/>
                  </a:cubicBezTo>
                  <a:cubicBezTo>
                    <a:pt x="44" y="469"/>
                    <a:pt x="44" y="469"/>
                    <a:pt x="44" y="469"/>
                  </a:cubicBezTo>
                  <a:cubicBezTo>
                    <a:pt x="44" y="467"/>
                    <a:pt x="43" y="465"/>
                    <a:pt x="42" y="462"/>
                  </a:cubicBezTo>
                  <a:cubicBezTo>
                    <a:pt x="38" y="465"/>
                    <a:pt x="35" y="467"/>
                    <a:pt x="33" y="470"/>
                  </a:cubicBezTo>
                  <a:cubicBezTo>
                    <a:pt x="33" y="459"/>
                    <a:pt x="33" y="459"/>
                    <a:pt x="33" y="459"/>
                  </a:cubicBezTo>
                  <a:cubicBezTo>
                    <a:pt x="39" y="452"/>
                    <a:pt x="42" y="445"/>
                    <a:pt x="38" y="432"/>
                  </a:cubicBezTo>
                  <a:cubicBezTo>
                    <a:pt x="38" y="432"/>
                    <a:pt x="36" y="433"/>
                    <a:pt x="33" y="435"/>
                  </a:cubicBezTo>
                  <a:cubicBezTo>
                    <a:pt x="33" y="423"/>
                    <a:pt x="33" y="423"/>
                    <a:pt x="33" y="423"/>
                  </a:cubicBezTo>
                  <a:cubicBezTo>
                    <a:pt x="38" y="416"/>
                    <a:pt x="41" y="409"/>
                    <a:pt x="36" y="399"/>
                  </a:cubicBezTo>
                  <a:cubicBezTo>
                    <a:pt x="35" y="400"/>
                    <a:pt x="34" y="401"/>
                    <a:pt x="33" y="402"/>
                  </a:cubicBezTo>
                  <a:cubicBezTo>
                    <a:pt x="33" y="391"/>
                    <a:pt x="33" y="391"/>
                    <a:pt x="33" y="391"/>
                  </a:cubicBezTo>
                  <a:cubicBezTo>
                    <a:pt x="33" y="390"/>
                    <a:pt x="34" y="389"/>
                    <a:pt x="35" y="389"/>
                  </a:cubicBezTo>
                  <a:cubicBezTo>
                    <a:pt x="39" y="382"/>
                    <a:pt x="37" y="375"/>
                    <a:pt x="37" y="368"/>
                  </a:cubicBezTo>
                  <a:cubicBezTo>
                    <a:pt x="35" y="369"/>
                    <a:pt x="34" y="370"/>
                    <a:pt x="33" y="371"/>
                  </a:cubicBezTo>
                  <a:cubicBezTo>
                    <a:pt x="33" y="360"/>
                    <a:pt x="33" y="360"/>
                    <a:pt x="33" y="360"/>
                  </a:cubicBezTo>
                  <a:cubicBezTo>
                    <a:pt x="41" y="354"/>
                    <a:pt x="41" y="350"/>
                    <a:pt x="41" y="337"/>
                  </a:cubicBezTo>
                  <a:cubicBezTo>
                    <a:pt x="39" y="338"/>
                    <a:pt x="36" y="339"/>
                    <a:pt x="33" y="341"/>
                  </a:cubicBezTo>
                  <a:cubicBezTo>
                    <a:pt x="33" y="330"/>
                    <a:pt x="33" y="330"/>
                    <a:pt x="33" y="330"/>
                  </a:cubicBezTo>
                  <a:cubicBezTo>
                    <a:pt x="36" y="329"/>
                    <a:pt x="40" y="327"/>
                    <a:pt x="43" y="325"/>
                  </a:cubicBezTo>
                  <a:cubicBezTo>
                    <a:pt x="44" y="325"/>
                    <a:pt x="44" y="324"/>
                    <a:pt x="44" y="323"/>
                  </a:cubicBezTo>
                  <a:close/>
                  <a:moveTo>
                    <a:pt x="44" y="481"/>
                  </a:moveTo>
                  <a:cubicBezTo>
                    <a:pt x="44" y="498"/>
                    <a:pt x="44" y="498"/>
                    <a:pt x="44" y="498"/>
                  </a:cubicBezTo>
                  <a:cubicBezTo>
                    <a:pt x="42" y="500"/>
                    <a:pt x="40" y="503"/>
                    <a:pt x="34" y="507"/>
                  </a:cubicBezTo>
                  <a:cubicBezTo>
                    <a:pt x="33" y="509"/>
                    <a:pt x="33" y="510"/>
                    <a:pt x="33" y="511"/>
                  </a:cubicBezTo>
                  <a:cubicBezTo>
                    <a:pt x="33" y="498"/>
                    <a:pt x="33" y="498"/>
                    <a:pt x="33" y="498"/>
                  </a:cubicBezTo>
                  <a:cubicBezTo>
                    <a:pt x="38" y="492"/>
                    <a:pt x="42" y="487"/>
                    <a:pt x="44" y="481"/>
                  </a:cubicBezTo>
                  <a:close/>
                  <a:moveTo>
                    <a:pt x="0" y="436"/>
                  </a:moveTo>
                  <a:cubicBezTo>
                    <a:pt x="0" y="410"/>
                    <a:pt x="0" y="384"/>
                    <a:pt x="0" y="357"/>
                  </a:cubicBezTo>
                  <a:cubicBezTo>
                    <a:pt x="5" y="355"/>
                    <a:pt x="4" y="335"/>
                    <a:pt x="5" y="330"/>
                  </a:cubicBezTo>
                  <a:cubicBezTo>
                    <a:pt x="10" y="313"/>
                    <a:pt x="10" y="296"/>
                    <a:pt x="19" y="280"/>
                  </a:cubicBezTo>
                  <a:cubicBezTo>
                    <a:pt x="21" y="269"/>
                    <a:pt x="22" y="257"/>
                    <a:pt x="31" y="249"/>
                  </a:cubicBezTo>
                  <a:cubicBezTo>
                    <a:pt x="31" y="246"/>
                    <a:pt x="32" y="244"/>
                    <a:pt x="33" y="24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1" y="264"/>
                    <a:pt x="29" y="268"/>
                    <a:pt x="27" y="273"/>
                  </a:cubicBezTo>
                  <a:cubicBezTo>
                    <a:pt x="29" y="273"/>
                    <a:pt x="31" y="273"/>
                    <a:pt x="33" y="27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2" y="282"/>
                    <a:pt x="31" y="282"/>
                    <a:pt x="31" y="282"/>
                  </a:cubicBezTo>
                  <a:cubicBezTo>
                    <a:pt x="22" y="289"/>
                    <a:pt x="20" y="295"/>
                    <a:pt x="18" y="306"/>
                  </a:cubicBezTo>
                  <a:cubicBezTo>
                    <a:pt x="23" y="304"/>
                    <a:pt x="28" y="303"/>
                    <a:pt x="33" y="302"/>
                  </a:cubicBezTo>
                  <a:cubicBezTo>
                    <a:pt x="33" y="311"/>
                    <a:pt x="33" y="311"/>
                    <a:pt x="33" y="311"/>
                  </a:cubicBezTo>
                  <a:cubicBezTo>
                    <a:pt x="20" y="315"/>
                    <a:pt x="13" y="320"/>
                    <a:pt x="12" y="339"/>
                  </a:cubicBezTo>
                  <a:cubicBezTo>
                    <a:pt x="19" y="336"/>
                    <a:pt x="26" y="333"/>
                    <a:pt x="33" y="330"/>
                  </a:cubicBezTo>
                  <a:cubicBezTo>
                    <a:pt x="33" y="341"/>
                    <a:pt x="33" y="341"/>
                    <a:pt x="33" y="341"/>
                  </a:cubicBezTo>
                  <a:cubicBezTo>
                    <a:pt x="26" y="343"/>
                    <a:pt x="19" y="346"/>
                    <a:pt x="13" y="349"/>
                  </a:cubicBezTo>
                  <a:cubicBezTo>
                    <a:pt x="10" y="357"/>
                    <a:pt x="8" y="363"/>
                    <a:pt x="9" y="372"/>
                  </a:cubicBezTo>
                  <a:cubicBezTo>
                    <a:pt x="15" y="369"/>
                    <a:pt x="21" y="366"/>
                    <a:pt x="27" y="363"/>
                  </a:cubicBezTo>
                  <a:cubicBezTo>
                    <a:pt x="29" y="362"/>
                    <a:pt x="31" y="361"/>
                    <a:pt x="33" y="360"/>
                  </a:cubicBezTo>
                  <a:cubicBezTo>
                    <a:pt x="33" y="371"/>
                    <a:pt x="33" y="371"/>
                    <a:pt x="33" y="371"/>
                  </a:cubicBezTo>
                  <a:cubicBezTo>
                    <a:pt x="13" y="383"/>
                    <a:pt x="7" y="381"/>
                    <a:pt x="8" y="408"/>
                  </a:cubicBezTo>
                  <a:cubicBezTo>
                    <a:pt x="12" y="404"/>
                    <a:pt x="25" y="396"/>
                    <a:pt x="33" y="391"/>
                  </a:cubicBezTo>
                  <a:cubicBezTo>
                    <a:pt x="33" y="402"/>
                    <a:pt x="33" y="402"/>
                    <a:pt x="33" y="402"/>
                  </a:cubicBezTo>
                  <a:cubicBezTo>
                    <a:pt x="13" y="413"/>
                    <a:pt x="6" y="416"/>
                    <a:pt x="10" y="440"/>
                  </a:cubicBezTo>
                  <a:cubicBezTo>
                    <a:pt x="17" y="435"/>
                    <a:pt x="26" y="430"/>
                    <a:pt x="33" y="423"/>
                  </a:cubicBezTo>
                  <a:cubicBezTo>
                    <a:pt x="33" y="435"/>
                    <a:pt x="33" y="435"/>
                    <a:pt x="33" y="435"/>
                  </a:cubicBezTo>
                  <a:cubicBezTo>
                    <a:pt x="27" y="440"/>
                    <a:pt x="18" y="446"/>
                    <a:pt x="15" y="449"/>
                  </a:cubicBezTo>
                  <a:cubicBezTo>
                    <a:pt x="12" y="457"/>
                    <a:pt x="13" y="465"/>
                    <a:pt x="14" y="475"/>
                  </a:cubicBezTo>
                  <a:cubicBezTo>
                    <a:pt x="21" y="469"/>
                    <a:pt x="28" y="464"/>
                    <a:pt x="33" y="459"/>
                  </a:cubicBezTo>
                  <a:cubicBezTo>
                    <a:pt x="33" y="470"/>
                    <a:pt x="33" y="470"/>
                    <a:pt x="33" y="470"/>
                  </a:cubicBezTo>
                  <a:cubicBezTo>
                    <a:pt x="21" y="480"/>
                    <a:pt x="17" y="488"/>
                    <a:pt x="23" y="507"/>
                  </a:cubicBezTo>
                  <a:cubicBezTo>
                    <a:pt x="26" y="504"/>
                    <a:pt x="30" y="501"/>
                    <a:pt x="33" y="498"/>
                  </a:cubicBezTo>
                  <a:cubicBezTo>
                    <a:pt x="33" y="511"/>
                    <a:pt x="33" y="511"/>
                    <a:pt x="33" y="511"/>
                  </a:cubicBezTo>
                  <a:cubicBezTo>
                    <a:pt x="28" y="520"/>
                    <a:pt x="29" y="526"/>
                    <a:pt x="33" y="537"/>
                  </a:cubicBezTo>
                  <a:cubicBezTo>
                    <a:pt x="33" y="555"/>
                    <a:pt x="33" y="555"/>
                    <a:pt x="33" y="555"/>
                  </a:cubicBezTo>
                  <a:cubicBezTo>
                    <a:pt x="26" y="542"/>
                    <a:pt x="21" y="527"/>
                    <a:pt x="18" y="513"/>
                  </a:cubicBezTo>
                  <a:cubicBezTo>
                    <a:pt x="11" y="498"/>
                    <a:pt x="10" y="482"/>
                    <a:pt x="5" y="465"/>
                  </a:cubicBezTo>
                  <a:cubicBezTo>
                    <a:pt x="5" y="459"/>
                    <a:pt x="5" y="438"/>
                    <a:pt x="0" y="4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5034199" y="661933"/>
              <a:ext cx="6421438" cy="2208631"/>
            </a:xfrm>
            <a:custGeom>
              <a:avLst/>
              <a:gdLst>
                <a:gd name="T0" fmla="*/ 18 w 1381"/>
                <a:gd name="T1" fmla="*/ 76 h 473"/>
                <a:gd name="T2" fmla="*/ 233 w 1381"/>
                <a:gd name="T3" fmla="*/ 28 h 473"/>
                <a:gd name="T4" fmla="*/ 67 w 1381"/>
                <a:gd name="T5" fmla="*/ 244 h 473"/>
                <a:gd name="T6" fmla="*/ 18 w 1381"/>
                <a:gd name="T7" fmla="*/ 446 h 473"/>
                <a:gd name="T8" fmla="*/ 132 w 1381"/>
                <a:gd name="T9" fmla="*/ 196 h 473"/>
                <a:gd name="T10" fmla="*/ 174 w 1381"/>
                <a:gd name="T11" fmla="*/ 243 h 473"/>
                <a:gd name="T12" fmla="*/ 164 w 1381"/>
                <a:gd name="T13" fmla="*/ 413 h 473"/>
                <a:gd name="T14" fmla="*/ 218 w 1381"/>
                <a:gd name="T15" fmla="*/ 351 h 473"/>
                <a:gd name="T16" fmla="*/ 218 w 1381"/>
                <a:gd name="T17" fmla="*/ 408 h 473"/>
                <a:gd name="T18" fmla="*/ 255 w 1381"/>
                <a:gd name="T19" fmla="*/ 235 h 473"/>
                <a:gd name="T20" fmla="*/ 225 w 1381"/>
                <a:gd name="T21" fmla="*/ 202 h 473"/>
                <a:gd name="T22" fmla="*/ 275 w 1381"/>
                <a:gd name="T23" fmla="*/ 23 h 473"/>
                <a:gd name="T24" fmla="*/ 225 w 1381"/>
                <a:gd name="T25" fmla="*/ 322 h 473"/>
                <a:gd name="T26" fmla="*/ 229 w 1381"/>
                <a:gd name="T27" fmla="*/ 263 h 473"/>
                <a:gd name="T28" fmla="*/ 663 w 1381"/>
                <a:gd name="T29" fmla="*/ 49 h 473"/>
                <a:gd name="T30" fmla="*/ 620 w 1381"/>
                <a:gd name="T31" fmla="*/ 47 h 473"/>
                <a:gd name="T32" fmla="*/ 523 w 1381"/>
                <a:gd name="T33" fmla="*/ 93 h 473"/>
                <a:gd name="T34" fmla="*/ 436 w 1381"/>
                <a:gd name="T35" fmla="*/ 159 h 473"/>
                <a:gd name="T36" fmla="*/ 555 w 1381"/>
                <a:gd name="T37" fmla="*/ 126 h 473"/>
                <a:gd name="T38" fmla="*/ 482 w 1381"/>
                <a:gd name="T39" fmla="*/ 235 h 473"/>
                <a:gd name="T40" fmla="*/ 488 w 1381"/>
                <a:gd name="T41" fmla="*/ 274 h 473"/>
                <a:gd name="T42" fmla="*/ 514 w 1381"/>
                <a:gd name="T43" fmla="*/ 290 h 473"/>
                <a:gd name="T44" fmla="*/ 475 w 1381"/>
                <a:gd name="T45" fmla="*/ 359 h 473"/>
                <a:gd name="T46" fmla="*/ 509 w 1381"/>
                <a:gd name="T47" fmla="*/ 380 h 473"/>
                <a:gd name="T48" fmla="*/ 537 w 1381"/>
                <a:gd name="T49" fmla="*/ 446 h 473"/>
                <a:gd name="T50" fmla="*/ 629 w 1381"/>
                <a:gd name="T51" fmla="*/ 327 h 473"/>
                <a:gd name="T52" fmla="*/ 644 w 1381"/>
                <a:gd name="T53" fmla="*/ 240 h 473"/>
                <a:gd name="T54" fmla="*/ 592 w 1381"/>
                <a:gd name="T55" fmla="*/ 238 h 473"/>
                <a:gd name="T56" fmla="*/ 566 w 1381"/>
                <a:gd name="T57" fmla="*/ 154 h 473"/>
                <a:gd name="T58" fmla="*/ 686 w 1381"/>
                <a:gd name="T59" fmla="*/ 48 h 473"/>
                <a:gd name="T60" fmla="*/ 565 w 1381"/>
                <a:gd name="T61" fmla="*/ 320 h 473"/>
                <a:gd name="T62" fmla="*/ 579 w 1381"/>
                <a:gd name="T63" fmla="*/ 190 h 473"/>
                <a:gd name="T64" fmla="*/ 558 w 1381"/>
                <a:gd name="T65" fmla="*/ 233 h 473"/>
                <a:gd name="T66" fmla="*/ 947 w 1381"/>
                <a:gd name="T67" fmla="*/ 191 h 473"/>
                <a:gd name="T68" fmla="*/ 920 w 1381"/>
                <a:gd name="T69" fmla="*/ 93 h 473"/>
                <a:gd name="T70" fmla="*/ 800 w 1381"/>
                <a:gd name="T71" fmla="*/ 275 h 473"/>
                <a:gd name="T72" fmla="*/ 854 w 1381"/>
                <a:gd name="T73" fmla="*/ 368 h 473"/>
                <a:gd name="T74" fmla="*/ 928 w 1381"/>
                <a:gd name="T75" fmla="*/ 324 h 473"/>
                <a:gd name="T76" fmla="*/ 1016 w 1381"/>
                <a:gd name="T77" fmla="*/ 378 h 473"/>
                <a:gd name="T78" fmla="*/ 1171 w 1381"/>
                <a:gd name="T79" fmla="*/ 214 h 473"/>
                <a:gd name="T80" fmla="*/ 1167 w 1381"/>
                <a:gd name="T81" fmla="*/ 188 h 473"/>
                <a:gd name="T82" fmla="*/ 1291 w 1381"/>
                <a:gd name="T83" fmla="*/ 102 h 473"/>
                <a:gd name="T84" fmla="*/ 1311 w 1381"/>
                <a:gd name="T85" fmla="*/ 3 h 473"/>
                <a:gd name="T86" fmla="*/ 1267 w 1381"/>
                <a:gd name="T87" fmla="*/ 117 h 473"/>
                <a:gd name="T88" fmla="*/ 1180 w 1381"/>
                <a:gd name="T89" fmla="*/ 229 h 473"/>
                <a:gd name="T90" fmla="*/ 1228 w 1381"/>
                <a:gd name="T91" fmla="*/ 222 h 473"/>
                <a:gd name="T92" fmla="*/ 1251 w 1381"/>
                <a:gd name="T93" fmla="*/ 248 h 473"/>
                <a:gd name="T94" fmla="*/ 1374 w 1381"/>
                <a:gd name="T95" fmla="*/ 168 h 473"/>
                <a:gd name="T96" fmla="*/ 1263 w 1381"/>
                <a:gd name="T97" fmla="*/ 194 h 473"/>
                <a:gd name="T98" fmla="*/ 1301 w 1381"/>
                <a:gd name="T99" fmla="*/ 252 h 473"/>
                <a:gd name="T100" fmla="*/ 1247 w 1381"/>
                <a:gd name="T101" fmla="*/ 312 h 473"/>
                <a:gd name="T102" fmla="*/ 1291 w 1381"/>
                <a:gd name="T103" fmla="*/ 306 h 473"/>
                <a:gd name="T104" fmla="*/ 1291 w 1381"/>
                <a:gd name="T105" fmla="*/ 281 h 473"/>
                <a:gd name="T106" fmla="*/ 1291 w 1381"/>
                <a:gd name="T107" fmla="*/ 281 h 473"/>
                <a:gd name="T108" fmla="*/ 1153 w 1381"/>
                <a:gd name="T109" fmla="*/ 393 h 473"/>
                <a:gd name="T110" fmla="*/ 1196 w 1381"/>
                <a:gd name="T111" fmla="*/ 434 h 473"/>
                <a:gd name="T112" fmla="*/ 1263 w 1381"/>
                <a:gd name="T113" fmla="*/ 46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1" h="473">
                  <a:moveTo>
                    <a:pt x="39" y="109"/>
                  </a:moveTo>
                  <a:cubicBezTo>
                    <a:pt x="56" y="113"/>
                    <a:pt x="68" y="100"/>
                    <a:pt x="68" y="100"/>
                  </a:cubicBezTo>
                  <a:cubicBezTo>
                    <a:pt x="77" y="83"/>
                    <a:pt x="59" y="72"/>
                    <a:pt x="59" y="72"/>
                  </a:cubicBezTo>
                  <a:cubicBezTo>
                    <a:pt x="45" y="63"/>
                    <a:pt x="20" y="66"/>
                    <a:pt x="20" y="66"/>
                  </a:cubicBezTo>
                  <a:cubicBezTo>
                    <a:pt x="18" y="68"/>
                    <a:pt x="18" y="76"/>
                    <a:pt x="18" y="76"/>
                  </a:cubicBezTo>
                  <a:cubicBezTo>
                    <a:pt x="23" y="103"/>
                    <a:pt x="39" y="109"/>
                    <a:pt x="39" y="109"/>
                  </a:cubicBezTo>
                  <a:close/>
                  <a:moveTo>
                    <a:pt x="275" y="23"/>
                  </a:moveTo>
                  <a:cubicBezTo>
                    <a:pt x="263" y="22"/>
                    <a:pt x="265" y="9"/>
                    <a:pt x="265" y="9"/>
                  </a:cubicBezTo>
                  <a:cubicBezTo>
                    <a:pt x="262" y="0"/>
                    <a:pt x="246" y="3"/>
                    <a:pt x="246" y="3"/>
                  </a:cubicBezTo>
                  <a:cubicBezTo>
                    <a:pt x="240" y="6"/>
                    <a:pt x="233" y="28"/>
                    <a:pt x="233" y="28"/>
                  </a:cubicBezTo>
                  <a:cubicBezTo>
                    <a:pt x="230" y="41"/>
                    <a:pt x="205" y="108"/>
                    <a:pt x="205" y="108"/>
                  </a:cubicBezTo>
                  <a:cubicBezTo>
                    <a:pt x="198" y="117"/>
                    <a:pt x="137" y="145"/>
                    <a:pt x="137" y="145"/>
                  </a:cubicBezTo>
                  <a:cubicBezTo>
                    <a:pt x="78" y="177"/>
                    <a:pt x="74" y="210"/>
                    <a:pt x="74" y="210"/>
                  </a:cubicBezTo>
                  <a:cubicBezTo>
                    <a:pt x="75" y="240"/>
                    <a:pt x="67" y="255"/>
                    <a:pt x="67" y="255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68" y="222"/>
                    <a:pt x="53" y="216"/>
                    <a:pt x="53" y="216"/>
                  </a:cubicBezTo>
                  <a:cubicBezTo>
                    <a:pt x="48" y="182"/>
                    <a:pt x="36" y="179"/>
                    <a:pt x="36" y="179"/>
                  </a:cubicBezTo>
                  <a:cubicBezTo>
                    <a:pt x="0" y="188"/>
                    <a:pt x="12" y="251"/>
                    <a:pt x="12" y="259"/>
                  </a:cubicBezTo>
                  <a:cubicBezTo>
                    <a:pt x="12" y="268"/>
                    <a:pt x="12" y="342"/>
                    <a:pt x="12" y="342"/>
                  </a:cubicBezTo>
                  <a:cubicBezTo>
                    <a:pt x="12" y="404"/>
                    <a:pt x="18" y="446"/>
                    <a:pt x="18" y="446"/>
                  </a:cubicBezTo>
                  <a:cubicBezTo>
                    <a:pt x="20" y="451"/>
                    <a:pt x="44" y="463"/>
                    <a:pt x="44" y="463"/>
                  </a:cubicBezTo>
                  <a:cubicBezTo>
                    <a:pt x="66" y="465"/>
                    <a:pt x="62" y="435"/>
                    <a:pt x="62" y="435"/>
                  </a:cubicBezTo>
                  <a:cubicBezTo>
                    <a:pt x="62" y="396"/>
                    <a:pt x="75" y="348"/>
                    <a:pt x="75" y="348"/>
                  </a:cubicBezTo>
                  <a:cubicBezTo>
                    <a:pt x="90" y="294"/>
                    <a:pt x="92" y="246"/>
                    <a:pt x="92" y="246"/>
                  </a:cubicBezTo>
                  <a:cubicBezTo>
                    <a:pt x="85" y="205"/>
                    <a:pt x="132" y="196"/>
                    <a:pt x="132" y="196"/>
                  </a:cubicBezTo>
                  <a:cubicBezTo>
                    <a:pt x="139" y="191"/>
                    <a:pt x="190" y="148"/>
                    <a:pt x="190" y="148"/>
                  </a:cubicBezTo>
                  <a:cubicBezTo>
                    <a:pt x="197" y="143"/>
                    <a:pt x="197" y="145"/>
                    <a:pt x="197" y="145"/>
                  </a:cubicBezTo>
                  <a:cubicBezTo>
                    <a:pt x="199" y="151"/>
                    <a:pt x="191" y="166"/>
                    <a:pt x="191" y="166"/>
                  </a:cubicBezTo>
                  <a:cubicBezTo>
                    <a:pt x="186" y="174"/>
                    <a:pt x="185" y="180"/>
                    <a:pt x="187" y="180"/>
                  </a:cubicBezTo>
                  <a:cubicBezTo>
                    <a:pt x="194" y="221"/>
                    <a:pt x="174" y="243"/>
                    <a:pt x="174" y="243"/>
                  </a:cubicBezTo>
                  <a:cubicBezTo>
                    <a:pt x="165" y="251"/>
                    <a:pt x="168" y="258"/>
                    <a:pt x="168" y="258"/>
                  </a:cubicBezTo>
                  <a:cubicBezTo>
                    <a:pt x="172" y="271"/>
                    <a:pt x="199" y="261"/>
                    <a:pt x="199" y="261"/>
                  </a:cubicBezTo>
                  <a:cubicBezTo>
                    <a:pt x="209" y="259"/>
                    <a:pt x="203" y="266"/>
                    <a:pt x="203" y="266"/>
                  </a:cubicBezTo>
                  <a:cubicBezTo>
                    <a:pt x="194" y="280"/>
                    <a:pt x="183" y="332"/>
                    <a:pt x="183" y="332"/>
                  </a:cubicBezTo>
                  <a:cubicBezTo>
                    <a:pt x="175" y="355"/>
                    <a:pt x="164" y="413"/>
                    <a:pt x="164" y="413"/>
                  </a:cubicBezTo>
                  <a:cubicBezTo>
                    <a:pt x="162" y="440"/>
                    <a:pt x="173" y="440"/>
                    <a:pt x="173" y="440"/>
                  </a:cubicBezTo>
                  <a:cubicBezTo>
                    <a:pt x="201" y="440"/>
                    <a:pt x="199" y="387"/>
                    <a:pt x="199" y="387"/>
                  </a:cubicBezTo>
                  <a:cubicBezTo>
                    <a:pt x="199" y="380"/>
                    <a:pt x="205" y="349"/>
                    <a:pt x="205" y="349"/>
                  </a:cubicBezTo>
                  <a:cubicBezTo>
                    <a:pt x="207" y="343"/>
                    <a:pt x="212" y="345"/>
                    <a:pt x="212" y="345"/>
                  </a:cubicBezTo>
                  <a:cubicBezTo>
                    <a:pt x="212" y="345"/>
                    <a:pt x="214" y="350"/>
                    <a:pt x="218" y="351"/>
                  </a:cubicBezTo>
                  <a:cubicBezTo>
                    <a:pt x="222" y="352"/>
                    <a:pt x="226" y="352"/>
                    <a:pt x="229" y="356"/>
                  </a:cubicBezTo>
                  <a:cubicBezTo>
                    <a:pt x="231" y="361"/>
                    <a:pt x="231" y="378"/>
                    <a:pt x="231" y="378"/>
                  </a:cubicBezTo>
                  <a:cubicBezTo>
                    <a:pt x="233" y="390"/>
                    <a:pt x="230" y="390"/>
                    <a:pt x="230" y="390"/>
                  </a:cubicBezTo>
                  <a:cubicBezTo>
                    <a:pt x="226" y="391"/>
                    <a:pt x="213" y="386"/>
                    <a:pt x="213" y="386"/>
                  </a:cubicBezTo>
                  <a:cubicBezTo>
                    <a:pt x="213" y="392"/>
                    <a:pt x="218" y="408"/>
                    <a:pt x="218" y="408"/>
                  </a:cubicBezTo>
                  <a:cubicBezTo>
                    <a:pt x="228" y="436"/>
                    <a:pt x="244" y="432"/>
                    <a:pt x="244" y="432"/>
                  </a:cubicBezTo>
                  <a:cubicBezTo>
                    <a:pt x="267" y="431"/>
                    <a:pt x="267" y="412"/>
                    <a:pt x="267" y="412"/>
                  </a:cubicBezTo>
                  <a:cubicBezTo>
                    <a:pt x="263" y="386"/>
                    <a:pt x="262" y="354"/>
                    <a:pt x="262" y="354"/>
                  </a:cubicBezTo>
                  <a:cubicBezTo>
                    <a:pt x="258" y="299"/>
                    <a:pt x="265" y="250"/>
                    <a:pt x="265" y="250"/>
                  </a:cubicBezTo>
                  <a:cubicBezTo>
                    <a:pt x="265" y="240"/>
                    <a:pt x="255" y="235"/>
                    <a:pt x="255" y="235"/>
                  </a:cubicBezTo>
                  <a:cubicBezTo>
                    <a:pt x="250" y="229"/>
                    <a:pt x="252" y="226"/>
                    <a:pt x="252" y="226"/>
                  </a:cubicBezTo>
                  <a:cubicBezTo>
                    <a:pt x="253" y="221"/>
                    <a:pt x="273" y="199"/>
                    <a:pt x="273" y="199"/>
                  </a:cubicBezTo>
                  <a:cubicBezTo>
                    <a:pt x="281" y="189"/>
                    <a:pt x="270" y="181"/>
                    <a:pt x="270" y="181"/>
                  </a:cubicBezTo>
                  <a:cubicBezTo>
                    <a:pt x="249" y="181"/>
                    <a:pt x="235" y="199"/>
                    <a:pt x="235" y="199"/>
                  </a:cubicBezTo>
                  <a:cubicBezTo>
                    <a:pt x="229" y="205"/>
                    <a:pt x="225" y="202"/>
                    <a:pt x="225" y="202"/>
                  </a:cubicBezTo>
                  <a:cubicBezTo>
                    <a:pt x="224" y="189"/>
                    <a:pt x="253" y="150"/>
                    <a:pt x="253" y="150"/>
                  </a:cubicBezTo>
                  <a:cubicBezTo>
                    <a:pt x="250" y="112"/>
                    <a:pt x="251" y="111"/>
                    <a:pt x="251" y="111"/>
                  </a:cubicBezTo>
                  <a:cubicBezTo>
                    <a:pt x="258" y="99"/>
                    <a:pt x="300" y="71"/>
                    <a:pt x="300" y="71"/>
                  </a:cubicBezTo>
                  <a:cubicBezTo>
                    <a:pt x="310" y="62"/>
                    <a:pt x="313" y="53"/>
                    <a:pt x="313" y="53"/>
                  </a:cubicBezTo>
                  <a:cubicBezTo>
                    <a:pt x="305" y="32"/>
                    <a:pt x="275" y="23"/>
                    <a:pt x="275" y="23"/>
                  </a:cubicBezTo>
                  <a:close/>
                  <a:moveTo>
                    <a:pt x="225" y="322"/>
                  </a:moveTo>
                  <a:cubicBezTo>
                    <a:pt x="225" y="322"/>
                    <a:pt x="218" y="321"/>
                    <a:pt x="220" y="308"/>
                  </a:cubicBezTo>
                  <a:cubicBezTo>
                    <a:pt x="220" y="308"/>
                    <a:pt x="220" y="304"/>
                    <a:pt x="226" y="305"/>
                  </a:cubicBezTo>
                  <a:cubicBezTo>
                    <a:pt x="226" y="305"/>
                    <a:pt x="228" y="307"/>
                    <a:pt x="228" y="313"/>
                  </a:cubicBezTo>
                  <a:cubicBezTo>
                    <a:pt x="228" y="313"/>
                    <a:pt x="230" y="323"/>
                    <a:pt x="225" y="322"/>
                  </a:cubicBezTo>
                  <a:close/>
                  <a:moveTo>
                    <a:pt x="229" y="263"/>
                  </a:moveTo>
                  <a:cubicBezTo>
                    <a:pt x="229" y="263"/>
                    <a:pt x="235" y="261"/>
                    <a:pt x="234" y="270"/>
                  </a:cubicBezTo>
                  <a:cubicBezTo>
                    <a:pt x="234" y="270"/>
                    <a:pt x="234" y="277"/>
                    <a:pt x="230" y="277"/>
                  </a:cubicBezTo>
                  <a:cubicBezTo>
                    <a:pt x="230" y="277"/>
                    <a:pt x="224" y="279"/>
                    <a:pt x="225" y="268"/>
                  </a:cubicBezTo>
                  <a:cubicBezTo>
                    <a:pt x="225" y="268"/>
                    <a:pt x="226" y="264"/>
                    <a:pt x="229" y="263"/>
                  </a:cubicBezTo>
                  <a:close/>
                  <a:moveTo>
                    <a:pt x="271" y="54"/>
                  </a:moveTo>
                  <a:cubicBezTo>
                    <a:pt x="271" y="54"/>
                    <a:pt x="265" y="60"/>
                    <a:pt x="263" y="52"/>
                  </a:cubicBezTo>
                  <a:cubicBezTo>
                    <a:pt x="263" y="52"/>
                    <a:pt x="261" y="43"/>
                    <a:pt x="265" y="36"/>
                  </a:cubicBezTo>
                  <a:cubicBezTo>
                    <a:pt x="265" y="36"/>
                    <a:pt x="275" y="40"/>
                    <a:pt x="271" y="54"/>
                  </a:cubicBezTo>
                  <a:close/>
                  <a:moveTo>
                    <a:pt x="663" y="49"/>
                  </a:moveTo>
                  <a:cubicBezTo>
                    <a:pt x="659" y="58"/>
                    <a:pt x="654" y="53"/>
                    <a:pt x="654" y="53"/>
                  </a:cubicBezTo>
                  <a:cubicBezTo>
                    <a:pt x="650" y="47"/>
                    <a:pt x="662" y="33"/>
                    <a:pt x="662" y="33"/>
                  </a:cubicBezTo>
                  <a:cubicBezTo>
                    <a:pt x="665" y="26"/>
                    <a:pt x="661" y="21"/>
                    <a:pt x="661" y="21"/>
                  </a:cubicBezTo>
                  <a:cubicBezTo>
                    <a:pt x="653" y="11"/>
                    <a:pt x="640" y="22"/>
                    <a:pt x="640" y="22"/>
                  </a:cubicBezTo>
                  <a:cubicBezTo>
                    <a:pt x="640" y="22"/>
                    <a:pt x="621" y="44"/>
                    <a:pt x="620" y="47"/>
                  </a:cubicBezTo>
                  <a:cubicBezTo>
                    <a:pt x="619" y="50"/>
                    <a:pt x="598" y="75"/>
                    <a:pt x="594" y="80"/>
                  </a:cubicBezTo>
                  <a:cubicBezTo>
                    <a:pt x="592" y="88"/>
                    <a:pt x="578" y="94"/>
                    <a:pt x="578" y="94"/>
                  </a:cubicBezTo>
                  <a:cubicBezTo>
                    <a:pt x="543" y="108"/>
                    <a:pt x="543" y="108"/>
                    <a:pt x="543" y="108"/>
                  </a:cubicBezTo>
                  <a:cubicBezTo>
                    <a:pt x="529" y="111"/>
                    <a:pt x="529" y="106"/>
                    <a:pt x="529" y="106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18" y="79"/>
                    <a:pt x="509" y="74"/>
                    <a:pt x="509" y="74"/>
                  </a:cubicBezTo>
                  <a:cubicBezTo>
                    <a:pt x="499" y="67"/>
                    <a:pt x="501" y="78"/>
                    <a:pt x="501" y="78"/>
                  </a:cubicBezTo>
                  <a:cubicBezTo>
                    <a:pt x="501" y="87"/>
                    <a:pt x="501" y="104"/>
                    <a:pt x="501" y="104"/>
                  </a:cubicBezTo>
                  <a:cubicBezTo>
                    <a:pt x="501" y="132"/>
                    <a:pt x="487" y="135"/>
                    <a:pt x="484" y="136"/>
                  </a:cubicBezTo>
                  <a:cubicBezTo>
                    <a:pt x="481" y="138"/>
                    <a:pt x="436" y="159"/>
                    <a:pt x="436" y="159"/>
                  </a:cubicBezTo>
                  <a:cubicBezTo>
                    <a:pt x="431" y="160"/>
                    <a:pt x="430" y="163"/>
                    <a:pt x="430" y="163"/>
                  </a:cubicBezTo>
                  <a:cubicBezTo>
                    <a:pt x="437" y="186"/>
                    <a:pt x="485" y="159"/>
                    <a:pt x="485" y="159"/>
                  </a:cubicBezTo>
                  <a:cubicBezTo>
                    <a:pt x="505" y="164"/>
                    <a:pt x="511" y="159"/>
                    <a:pt x="511" y="159"/>
                  </a:cubicBezTo>
                  <a:cubicBezTo>
                    <a:pt x="515" y="157"/>
                    <a:pt x="546" y="127"/>
                    <a:pt x="546" y="127"/>
                  </a:cubicBezTo>
                  <a:cubicBezTo>
                    <a:pt x="554" y="121"/>
                    <a:pt x="555" y="126"/>
                    <a:pt x="555" y="126"/>
                  </a:cubicBezTo>
                  <a:cubicBezTo>
                    <a:pt x="555" y="138"/>
                    <a:pt x="538" y="145"/>
                    <a:pt x="538" y="145"/>
                  </a:cubicBezTo>
                  <a:cubicBezTo>
                    <a:pt x="529" y="149"/>
                    <a:pt x="527" y="162"/>
                    <a:pt x="527" y="162"/>
                  </a:cubicBezTo>
                  <a:cubicBezTo>
                    <a:pt x="525" y="169"/>
                    <a:pt x="521" y="206"/>
                    <a:pt x="521" y="206"/>
                  </a:cubicBezTo>
                  <a:cubicBezTo>
                    <a:pt x="517" y="231"/>
                    <a:pt x="499" y="236"/>
                    <a:pt x="499" y="236"/>
                  </a:cubicBezTo>
                  <a:cubicBezTo>
                    <a:pt x="489" y="241"/>
                    <a:pt x="482" y="235"/>
                    <a:pt x="482" y="235"/>
                  </a:cubicBezTo>
                  <a:cubicBezTo>
                    <a:pt x="468" y="235"/>
                    <a:pt x="463" y="264"/>
                    <a:pt x="463" y="264"/>
                  </a:cubicBezTo>
                  <a:cubicBezTo>
                    <a:pt x="459" y="269"/>
                    <a:pt x="430" y="283"/>
                    <a:pt x="430" y="283"/>
                  </a:cubicBezTo>
                  <a:cubicBezTo>
                    <a:pt x="424" y="286"/>
                    <a:pt x="425" y="294"/>
                    <a:pt x="425" y="294"/>
                  </a:cubicBezTo>
                  <a:cubicBezTo>
                    <a:pt x="439" y="299"/>
                    <a:pt x="458" y="288"/>
                    <a:pt x="458" y="288"/>
                  </a:cubicBezTo>
                  <a:cubicBezTo>
                    <a:pt x="464" y="283"/>
                    <a:pt x="488" y="274"/>
                    <a:pt x="488" y="274"/>
                  </a:cubicBezTo>
                  <a:cubicBezTo>
                    <a:pt x="493" y="273"/>
                    <a:pt x="515" y="251"/>
                    <a:pt x="515" y="251"/>
                  </a:cubicBezTo>
                  <a:cubicBezTo>
                    <a:pt x="522" y="246"/>
                    <a:pt x="525" y="248"/>
                    <a:pt x="525" y="248"/>
                  </a:cubicBezTo>
                  <a:cubicBezTo>
                    <a:pt x="529" y="251"/>
                    <a:pt x="525" y="273"/>
                    <a:pt x="525" y="273"/>
                  </a:cubicBezTo>
                  <a:cubicBezTo>
                    <a:pt x="525" y="278"/>
                    <a:pt x="512" y="283"/>
                    <a:pt x="512" y="283"/>
                  </a:cubicBezTo>
                  <a:cubicBezTo>
                    <a:pt x="509" y="289"/>
                    <a:pt x="514" y="290"/>
                    <a:pt x="514" y="290"/>
                  </a:cubicBezTo>
                  <a:cubicBezTo>
                    <a:pt x="521" y="291"/>
                    <a:pt x="519" y="296"/>
                    <a:pt x="519" y="296"/>
                  </a:cubicBezTo>
                  <a:cubicBezTo>
                    <a:pt x="515" y="305"/>
                    <a:pt x="498" y="321"/>
                    <a:pt x="498" y="321"/>
                  </a:cubicBezTo>
                  <a:cubicBezTo>
                    <a:pt x="485" y="335"/>
                    <a:pt x="442" y="359"/>
                    <a:pt x="442" y="359"/>
                  </a:cubicBezTo>
                  <a:cubicBezTo>
                    <a:pt x="430" y="364"/>
                    <a:pt x="432" y="366"/>
                    <a:pt x="432" y="366"/>
                  </a:cubicBezTo>
                  <a:cubicBezTo>
                    <a:pt x="453" y="381"/>
                    <a:pt x="475" y="359"/>
                    <a:pt x="475" y="359"/>
                  </a:cubicBezTo>
                  <a:cubicBezTo>
                    <a:pt x="492" y="344"/>
                    <a:pt x="516" y="329"/>
                    <a:pt x="516" y="329"/>
                  </a:cubicBezTo>
                  <a:cubicBezTo>
                    <a:pt x="528" y="322"/>
                    <a:pt x="527" y="333"/>
                    <a:pt x="527" y="333"/>
                  </a:cubicBezTo>
                  <a:cubicBezTo>
                    <a:pt x="529" y="349"/>
                    <a:pt x="528" y="363"/>
                    <a:pt x="528" y="363"/>
                  </a:cubicBezTo>
                  <a:cubicBezTo>
                    <a:pt x="528" y="373"/>
                    <a:pt x="525" y="375"/>
                    <a:pt x="525" y="375"/>
                  </a:cubicBezTo>
                  <a:cubicBezTo>
                    <a:pt x="522" y="377"/>
                    <a:pt x="509" y="380"/>
                    <a:pt x="509" y="380"/>
                  </a:cubicBezTo>
                  <a:cubicBezTo>
                    <a:pt x="504" y="381"/>
                    <a:pt x="509" y="392"/>
                    <a:pt x="509" y="392"/>
                  </a:cubicBezTo>
                  <a:cubicBezTo>
                    <a:pt x="510" y="398"/>
                    <a:pt x="524" y="396"/>
                    <a:pt x="524" y="396"/>
                  </a:cubicBezTo>
                  <a:cubicBezTo>
                    <a:pt x="527" y="396"/>
                    <a:pt x="529" y="398"/>
                    <a:pt x="529" y="398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1" y="434"/>
                    <a:pt x="537" y="446"/>
                    <a:pt x="537" y="446"/>
                  </a:cubicBezTo>
                  <a:cubicBezTo>
                    <a:pt x="544" y="464"/>
                    <a:pt x="549" y="464"/>
                    <a:pt x="549" y="464"/>
                  </a:cubicBezTo>
                  <a:cubicBezTo>
                    <a:pt x="561" y="462"/>
                    <a:pt x="558" y="418"/>
                    <a:pt x="558" y="418"/>
                  </a:cubicBezTo>
                  <a:cubicBezTo>
                    <a:pt x="557" y="401"/>
                    <a:pt x="561" y="379"/>
                    <a:pt x="561" y="379"/>
                  </a:cubicBezTo>
                  <a:cubicBezTo>
                    <a:pt x="563" y="379"/>
                    <a:pt x="594" y="358"/>
                    <a:pt x="594" y="358"/>
                  </a:cubicBezTo>
                  <a:cubicBezTo>
                    <a:pt x="603" y="351"/>
                    <a:pt x="629" y="327"/>
                    <a:pt x="629" y="327"/>
                  </a:cubicBezTo>
                  <a:cubicBezTo>
                    <a:pt x="635" y="318"/>
                    <a:pt x="628" y="314"/>
                    <a:pt x="624" y="314"/>
                  </a:cubicBezTo>
                  <a:cubicBezTo>
                    <a:pt x="620" y="313"/>
                    <a:pt x="608" y="306"/>
                    <a:pt x="608" y="306"/>
                  </a:cubicBezTo>
                  <a:cubicBezTo>
                    <a:pt x="602" y="303"/>
                    <a:pt x="606" y="289"/>
                    <a:pt x="606" y="289"/>
                  </a:cubicBezTo>
                  <a:cubicBezTo>
                    <a:pt x="607" y="278"/>
                    <a:pt x="640" y="255"/>
                    <a:pt x="640" y="255"/>
                  </a:cubicBezTo>
                  <a:cubicBezTo>
                    <a:pt x="649" y="249"/>
                    <a:pt x="644" y="240"/>
                    <a:pt x="644" y="240"/>
                  </a:cubicBezTo>
                  <a:cubicBezTo>
                    <a:pt x="637" y="232"/>
                    <a:pt x="626" y="237"/>
                    <a:pt x="622" y="239"/>
                  </a:cubicBezTo>
                  <a:cubicBezTo>
                    <a:pt x="618" y="241"/>
                    <a:pt x="597" y="252"/>
                    <a:pt x="597" y="252"/>
                  </a:cubicBezTo>
                  <a:cubicBezTo>
                    <a:pt x="587" y="257"/>
                    <a:pt x="575" y="261"/>
                    <a:pt x="575" y="261"/>
                  </a:cubicBezTo>
                  <a:cubicBezTo>
                    <a:pt x="568" y="261"/>
                    <a:pt x="572" y="257"/>
                    <a:pt x="572" y="257"/>
                  </a:cubicBezTo>
                  <a:cubicBezTo>
                    <a:pt x="575" y="254"/>
                    <a:pt x="592" y="238"/>
                    <a:pt x="592" y="238"/>
                  </a:cubicBezTo>
                  <a:cubicBezTo>
                    <a:pt x="592" y="238"/>
                    <a:pt x="619" y="203"/>
                    <a:pt x="624" y="198"/>
                  </a:cubicBezTo>
                  <a:cubicBezTo>
                    <a:pt x="628" y="193"/>
                    <a:pt x="650" y="167"/>
                    <a:pt x="650" y="167"/>
                  </a:cubicBezTo>
                  <a:cubicBezTo>
                    <a:pt x="652" y="140"/>
                    <a:pt x="633" y="137"/>
                    <a:pt x="633" y="137"/>
                  </a:cubicBezTo>
                  <a:cubicBezTo>
                    <a:pt x="612" y="131"/>
                    <a:pt x="575" y="156"/>
                    <a:pt x="575" y="156"/>
                  </a:cubicBezTo>
                  <a:cubicBezTo>
                    <a:pt x="565" y="160"/>
                    <a:pt x="566" y="154"/>
                    <a:pt x="566" y="154"/>
                  </a:cubicBezTo>
                  <a:cubicBezTo>
                    <a:pt x="567" y="143"/>
                    <a:pt x="599" y="109"/>
                    <a:pt x="599" y="109"/>
                  </a:cubicBezTo>
                  <a:cubicBezTo>
                    <a:pt x="599" y="109"/>
                    <a:pt x="603" y="106"/>
                    <a:pt x="605" y="106"/>
                  </a:cubicBezTo>
                  <a:cubicBezTo>
                    <a:pt x="607" y="106"/>
                    <a:pt x="659" y="77"/>
                    <a:pt x="662" y="77"/>
                  </a:cubicBezTo>
                  <a:cubicBezTo>
                    <a:pt x="665" y="77"/>
                    <a:pt x="684" y="67"/>
                    <a:pt x="684" y="67"/>
                  </a:cubicBezTo>
                  <a:cubicBezTo>
                    <a:pt x="697" y="58"/>
                    <a:pt x="686" y="48"/>
                    <a:pt x="686" y="48"/>
                  </a:cubicBezTo>
                  <a:cubicBezTo>
                    <a:pt x="674" y="36"/>
                    <a:pt x="663" y="49"/>
                    <a:pt x="663" y="49"/>
                  </a:cubicBezTo>
                  <a:close/>
                  <a:moveTo>
                    <a:pt x="590" y="319"/>
                  </a:moveTo>
                  <a:cubicBezTo>
                    <a:pt x="590" y="319"/>
                    <a:pt x="597" y="338"/>
                    <a:pt x="582" y="344"/>
                  </a:cubicBezTo>
                  <a:cubicBezTo>
                    <a:pt x="582" y="344"/>
                    <a:pt x="564" y="357"/>
                    <a:pt x="561" y="351"/>
                  </a:cubicBezTo>
                  <a:cubicBezTo>
                    <a:pt x="561" y="351"/>
                    <a:pt x="558" y="334"/>
                    <a:pt x="565" y="320"/>
                  </a:cubicBezTo>
                  <a:cubicBezTo>
                    <a:pt x="565" y="320"/>
                    <a:pt x="584" y="306"/>
                    <a:pt x="590" y="319"/>
                  </a:cubicBezTo>
                  <a:close/>
                  <a:moveTo>
                    <a:pt x="576" y="177"/>
                  </a:moveTo>
                  <a:cubicBezTo>
                    <a:pt x="576" y="177"/>
                    <a:pt x="592" y="165"/>
                    <a:pt x="598" y="162"/>
                  </a:cubicBezTo>
                  <a:cubicBezTo>
                    <a:pt x="604" y="158"/>
                    <a:pt x="610" y="159"/>
                    <a:pt x="608" y="163"/>
                  </a:cubicBezTo>
                  <a:cubicBezTo>
                    <a:pt x="608" y="163"/>
                    <a:pt x="588" y="187"/>
                    <a:pt x="579" y="190"/>
                  </a:cubicBezTo>
                  <a:cubicBezTo>
                    <a:pt x="579" y="190"/>
                    <a:pt x="573" y="201"/>
                    <a:pt x="567" y="195"/>
                  </a:cubicBezTo>
                  <a:cubicBezTo>
                    <a:pt x="567" y="195"/>
                    <a:pt x="566" y="183"/>
                    <a:pt x="576" y="177"/>
                  </a:cubicBezTo>
                  <a:close/>
                  <a:moveTo>
                    <a:pt x="575" y="219"/>
                  </a:moveTo>
                  <a:cubicBezTo>
                    <a:pt x="575" y="225"/>
                    <a:pt x="570" y="231"/>
                    <a:pt x="564" y="234"/>
                  </a:cubicBezTo>
                  <a:cubicBezTo>
                    <a:pt x="564" y="234"/>
                    <a:pt x="561" y="237"/>
                    <a:pt x="558" y="233"/>
                  </a:cubicBezTo>
                  <a:cubicBezTo>
                    <a:pt x="556" y="232"/>
                    <a:pt x="559" y="226"/>
                    <a:pt x="564" y="222"/>
                  </a:cubicBezTo>
                  <a:cubicBezTo>
                    <a:pt x="569" y="217"/>
                    <a:pt x="575" y="212"/>
                    <a:pt x="575" y="219"/>
                  </a:cubicBezTo>
                  <a:close/>
                  <a:moveTo>
                    <a:pt x="975" y="202"/>
                  </a:moveTo>
                  <a:cubicBezTo>
                    <a:pt x="987" y="177"/>
                    <a:pt x="961" y="171"/>
                    <a:pt x="961" y="171"/>
                  </a:cubicBezTo>
                  <a:cubicBezTo>
                    <a:pt x="950" y="167"/>
                    <a:pt x="947" y="191"/>
                    <a:pt x="947" y="191"/>
                  </a:cubicBezTo>
                  <a:cubicBezTo>
                    <a:pt x="944" y="204"/>
                    <a:pt x="929" y="207"/>
                    <a:pt x="929" y="207"/>
                  </a:cubicBezTo>
                  <a:cubicBezTo>
                    <a:pt x="922" y="208"/>
                    <a:pt x="930" y="179"/>
                    <a:pt x="930" y="179"/>
                  </a:cubicBezTo>
                  <a:cubicBezTo>
                    <a:pt x="937" y="146"/>
                    <a:pt x="939" y="102"/>
                    <a:pt x="941" y="102"/>
                  </a:cubicBezTo>
                  <a:cubicBezTo>
                    <a:pt x="941" y="91"/>
                    <a:pt x="931" y="88"/>
                    <a:pt x="931" y="88"/>
                  </a:cubicBezTo>
                  <a:cubicBezTo>
                    <a:pt x="921" y="84"/>
                    <a:pt x="920" y="93"/>
                    <a:pt x="920" y="93"/>
                  </a:cubicBezTo>
                  <a:cubicBezTo>
                    <a:pt x="909" y="135"/>
                    <a:pt x="909" y="135"/>
                    <a:pt x="909" y="135"/>
                  </a:cubicBezTo>
                  <a:cubicBezTo>
                    <a:pt x="898" y="179"/>
                    <a:pt x="898" y="179"/>
                    <a:pt x="898" y="179"/>
                  </a:cubicBezTo>
                  <a:cubicBezTo>
                    <a:pt x="884" y="229"/>
                    <a:pt x="884" y="229"/>
                    <a:pt x="884" y="229"/>
                  </a:cubicBezTo>
                  <a:cubicBezTo>
                    <a:pt x="872" y="252"/>
                    <a:pt x="821" y="265"/>
                    <a:pt x="821" y="265"/>
                  </a:cubicBezTo>
                  <a:cubicBezTo>
                    <a:pt x="804" y="268"/>
                    <a:pt x="800" y="275"/>
                    <a:pt x="800" y="275"/>
                  </a:cubicBezTo>
                  <a:cubicBezTo>
                    <a:pt x="806" y="306"/>
                    <a:pt x="866" y="286"/>
                    <a:pt x="868" y="286"/>
                  </a:cubicBezTo>
                  <a:cubicBezTo>
                    <a:pt x="867" y="303"/>
                    <a:pt x="848" y="338"/>
                    <a:pt x="848" y="338"/>
                  </a:cubicBezTo>
                  <a:cubicBezTo>
                    <a:pt x="833" y="381"/>
                    <a:pt x="774" y="414"/>
                    <a:pt x="774" y="414"/>
                  </a:cubicBezTo>
                  <a:cubicBezTo>
                    <a:pt x="766" y="419"/>
                    <a:pt x="767" y="423"/>
                    <a:pt x="767" y="423"/>
                  </a:cubicBezTo>
                  <a:cubicBezTo>
                    <a:pt x="803" y="425"/>
                    <a:pt x="854" y="368"/>
                    <a:pt x="854" y="368"/>
                  </a:cubicBezTo>
                  <a:cubicBezTo>
                    <a:pt x="889" y="330"/>
                    <a:pt x="907" y="263"/>
                    <a:pt x="907" y="263"/>
                  </a:cubicBezTo>
                  <a:cubicBezTo>
                    <a:pt x="957" y="240"/>
                    <a:pt x="975" y="202"/>
                    <a:pt x="975" y="202"/>
                  </a:cubicBezTo>
                  <a:close/>
                  <a:moveTo>
                    <a:pt x="973" y="365"/>
                  </a:moveTo>
                  <a:cubicBezTo>
                    <a:pt x="935" y="343"/>
                    <a:pt x="933" y="328"/>
                    <a:pt x="928" y="324"/>
                  </a:cubicBezTo>
                  <a:cubicBezTo>
                    <a:pt x="928" y="324"/>
                    <a:pt x="928" y="324"/>
                    <a:pt x="928" y="324"/>
                  </a:cubicBezTo>
                  <a:cubicBezTo>
                    <a:pt x="923" y="319"/>
                    <a:pt x="911" y="321"/>
                    <a:pt x="911" y="321"/>
                  </a:cubicBezTo>
                  <a:cubicBezTo>
                    <a:pt x="911" y="326"/>
                    <a:pt x="918" y="352"/>
                    <a:pt x="918" y="352"/>
                  </a:cubicBezTo>
                  <a:cubicBezTo>
                    <a:pt x="931" y="389"/>
                    <a:pt x="954" y="404"/>
                    <a:pt x="954" y="404"/>
                  </a:cubicBezTo>
                  <a:cubicBezTo>
                    <a:pt x="968" y="415"/>
                    <a:pt x="989" y="402"/>
                    <a:pt x="989" y="402"/>
                  </a:cubicBezTo>
                  <a:cubicBezTo>
                    <a:pt x="1003" y="398"/>
                    <a:pt x="1016" y="378"/>
                    <a:pt x="1016" y="378"/>
                  </a:cubicBezTo>
                  <a:cubicBezTo>
                    <a:pt x="989" y="374"/>
                    <a:pt x="989" y="374"/>
                    <a:pt x="989" y="374"/>
                  </a:cubicBezTo>
                  <a:cubicBezTo>
                    <a:pt x="984" y="374"/>
                    <a:pt x="973" y="365"/>
                    <a:pt x="973" y="365"/>
                  </a:cubicBezTo>
                  <a:close/>
                  <a:moveTo>
                    <a:pt x="1167" y="188"/>
                  </a:moveTo>
                  <a:cubicBezTo>
                    <a:pt x="1170" y="193"/>
                    <a:pt x="1166" y="204"/>
                    <a:pt x="1166" y="204"/>
                  </a:cubicBezTo>
                  <a:cubicBezTo>
                    <a:pt x="1166" y="215"/>
                    <a:pt x="1171" y="214"/>
                    <a:pt x="1171" y="214"/>
                  </a:cubicBezTo>
                  <a:cubicBezTo>
                    <a:pt x="1194" y="209"/>
                    <a:pt x="1197" y="193"/>
                    <a:pt x="1197" y="186"/>
                  </a:cubicBezTo>
                  <a:cubicBezTo>
                    <a:pt x="1197" y="179"/>
                    <a:pt x="1189" y="175"/>
                    <a:pt x="1185" y="173"/>
                  </a:cubicBezTo>
                  <a:cubicBezTo>
                    <a:pt x="1180" y="171"/>
                    <a:pt x="1152" y="142"/>
                    <a:pt x="1152" y="142"/>
                  </a:cubicBezTo>
                  <a:cubicBezTo>
                    <a:pt x="1150" y="140"/>
                    <a:pt x="1146" y="140"/>
                    <a:pt x="1146" y="140"/>
                  </a:cubicBezTo>
                  <a:cubicBezTo>
                    <a:pt x="1137" y="167"/>
                    <a:pt x="1164" y="183"/>
                    <a:pt x="1167" y="188"/>
                  </a:cubicBezTo>
                  <a:close/>
                  <a:moveTo>
                    <a:pt x="1379" y="146"/>
                  </a:moveTo>
                  <a:cubicBezTo>
                    <a:pt x="1359" y="130"/>
                    <a:pt x="1307" y="145"/>
                    <a:pt x="1307" y="145"/>
                  </a:cubicBezTo>
                  <a:cubicBezTo>
                    <a:pt x="1295" y="149"/>
                    <a:pt x="1302" y="135"/>
                    <a:pt x="1302" y="135"/>
                  </a:cubicBezTo>
                  <a:cubicBezTo>
                    <a:pt x="1308" y="128"/>
                    <a:pt x="1309" y="115"/>
                    <a:pt x="1309" y="115"/>
                  </a:cubicBezTo>
                  <a:cubicBezTo>
                    <a:pt x="1310" y="102"/>
                    <a:pt x="1291" y="102"/>
                    <a:pt x="1291" y="102"/>
                  </a:cubicBezTo>
                  <a:cubicBezTo>
                    <a:pt x="1280" y="101"/>
                    <a:pt x="1285" y="92"/>
                    <a:pt x="1285" y="92"/>
                  </a:cubicBezTo>
                  <a:cubicBezTo>
                    <a:pt x="1293" y="93"/>
                    <a:pt x="1304" y="75"/>
                    <a:pt x="1304" y="75"/>
                  </a:cubicBezTo>
                  <a:cubicBezTo>
                    <a:pt x="1311" y="63"/>
                    <a:pt x="1332" y="46"/>
                    <a:pt x="1332" y="46"/>
                  </a:cubicBezTo>
                  <a:cubicBezTo>
                    <a:pt x="1345" y="34"/>
                    <a:pt x="1344" y="17"/>
                    <a:pt x="1344" y="17"/>
                  </a:cubicBezTo>
                  <a:cubicBezTo>
                    <a:pt x="1339" y="4"/>
                    <a:pt x="1311" y="3"/>
                    <a:pt x="1311" y="3"/>
                  </a:cubicBezTo>
                  <a:cubicBezTo>
                    <a:pt x="1301" y="3"/>
                    <a:pt x="1302" y="21"/>
                    <a:pt x="1302" y="21"/>
                  </a:cubicBezTo>
                  <a:cubicBezTo>
                    <a:pt x="1302" y="32"/>
                    <a:pt x="1293" y="46"/>
                    <a:pt x="1293" y="46"/>
                  </a:cubicBezTo>
                  <a:cubicBezTo>
                    <a:pt x="1277" y="79"/>
                    <a:pt x="1238" y="105"/>
                    <a:pt x="1238" y="105"/>
                  </a:cubicBezTo>
                  <a:cubicBezTo>
                    <a:pt x="1229" y="108"/>
                    <a:pt x="1234" y="119"/>
                    <a:pt x="1234" y="119"/>
                  </a:cubicBezTo>
                  <a:cubicBezTo>
                    <a:pt x="1240" y="126"/>
                    <a:pt x="1267" y="117"/>
                    <a:pt x="1267" y="117"/>
                  </a:cubicBezTo>
                  <a:cubicBezTo>
                    <a:pt x="1267" y="117"/>
                    <a:pt x="1258" y="148"/>
                    <a:pt x="1256" y="155"/>
                  </a:cubicBezTo>
                  <a:cubicBezTo>
                    <a:pt x="1253" y="163"/>
                    <a:pt x="1240" y="182"/>
                    <a:pt x="1236" y="183"/>
                  </a:cubicBezTo>
                  <a:cubicBezTo>
                    <a:pt x="1233" y="183"/>
                    <a:pt x="1230" y="184"/>
                    <a:pt x="1224" y="184"/>
                  </a:cubicBezTo>
                  <a:cubicBezTo>
                    <a:pt x="1217" y="184"/>
                    <a:pt x="1214" y="199"/>
                    <a:pt x="1214" y="199"/>
                  </a:cubicBezTo>
                  <a:cubicBezTo>
                    <a:pt x="1180" y="229"/>
                    <a:pt x="1180" y="229"/>
                    <a:pt x="1180" y="229"/>
                  </a:cubicBezTo>
                  <a:cubicBezTo>
                    <a:pt x="1170" y="241"/>
                    <a:pt x="1155" y="239"/>
                    <a:pt x="1155" y="239"/>
                  </a:cubicBezTo>
                  <a:cubicBezTo>
                    <a:pt x="1143" y="238"/>
                    <a:pt x="1124" y="230"/>
                    <a:pt x="1124" y="230"/>
                  </a:cubicBezTo>
                  <a:cubicBezTo>
                    <a:pt x="1127" y="282"/>
                    <a:pt x="1169" y="280"/>
                    <a:pt x="1169" y="280"/>
                  </a:cubicBezTo>
                  <a:cubicBezTo>
                    <a:pt x="1173" y="280"/>
                    <a:pt x="1177" y="252"/>
                    <a:pt x="1177" y="252"/>
                  </a:cubicBezTo>
                  <a:cubicBezTo>
                    <a:pt x="1183" y="242"/>
                    <a:pt x="1228" y="222"/>
                    <a:pt x="1228" y="222"/>
                  </a:cubicBezTo>
                  <a:cubicBezTo>
                    <a:pt x="1256" y="212"/>
                    <a:pt x="1260" y="221"/>
                    <a:pt x="1260" y="221"/>
                  </a:cubicBezTo>
                  <a:cubicBezTo>
                    <a:pt x="1260" y="221"/>
                    <a:pt x="1260" y="224"/>
                    <a:pt x="1257" y="227"/>
                  </a:cubicBezTo>
                  <a:cubicBezTo>
                    <a:pt x="1254" y="231"/>
                    <a:pt x="1243" y="241"/>
                    <a:pt x="1238" y="245"/>
                  </a:cubicBezTo>
                  <a:cubicBezTo>
                    <a:pt x="1233" y="248"/>
                    <a:pt x="1228" y="249"/>
                    <a:pt x="1233" y="253"/>
                  </a:cubicBezTo>
                  <a:cubicBezTo>
                    <a:pt x="1237" y="258"/>
                    <a:pt x="1244" y="250"/>
                    <a:pt x="1251" y="248"/>
                  </a:cubicBezTo>
                  <a:cubicBezTo>
                    <a:pt x="1257" y="245"/>
                    <a:pt x="1267" y="237"/>
                    <a:pt x="1272" y="234"/>
                  </a:cubicBezTo>
                  <a:cubicBezTo>
                    <a:pt x="1276" y="232"/>
                    <a:pt x="1292" y="226"/>
                    <a:pt x="1302" y="223"/>
                  </a:cubicBezTo>
                  <a:cubicBezTo>
                    <a:pt x="1312" y="220"/>
                    <a:pt x="1316" y="218"/>
                    <a:pt x="1322" y="217"/>
                  </a:cubicBezTo>
                  <a:cubicBezTo>
                    <a:pt x="1327" y="217"/>
                    <a:pt x="1327" y="214"/>
                    <a:pt x="1332" y="209"/>
                  </a:cubicBezTo>
                  <a:cubicBezTo>
                    <a:pt x="1337" y="204"/>
                    <a:pt x="1374" y="168"/>
                    <a:pt x="1374" y="168"/>
                  </a:cubicBezTo>
                  <a:cubicBezTo>
                    <a:pt x="1381" y="161"/>
                    <a:pt x="1379" y="146"/>
                    <a:pt x="1379" y="146"/>
                  </a:cubicBezTo>
                  <a:close/>
                  <a:moveTo>
                    <a:pt x="1326" y="182"/>
                  </a:moveTo>
                  <a:cubicBezTo>
                    <a:pt x="1326" y="182"/>
                    <a:pt x="1310" y="195"/>
                    <a:pt x="1296" y="188"/>
                  </a:cubicBezTo>
                  <a:cubicBezTo>
                    <a:pt x="1296" y="188"/>
                    <a:pt x="1283" y="183"/>
                    <a:pt x="1272" y="193"/>
                  </a:cubicBezTo>
                  <a:cubicBezTo>
                    <a:pt x="1272" y="193"/>
                    <a:pt x="1263" y="201"/>
                    <a:pt x="1263" y="194"/>
                  </a:cubicBezTo>
                  <a:cubicBezTo>
                    <a:pt x="1263" y="194"/>
                    <a:pt x="1264" y="174"/>
                    <a:pt x="1291" y="163"/>
                  </a:cubicBezTo>
                  <a:cubicBezTo>
                    <a:pt x="1291" y="163"/>
                    <a:pt x="1324" y="149"/>
                    <a:pt x="1341" y="157"/>
                  </a:cubicBezTo>
                  <a:cubicBezTo>
                    <a:pt x="1341" y="157"/>
                    <a:pt x="1334" y="175"/>
                    <a:pt x="1326" y="182"/>
                  </a:cubicBezTo>
                  <a:close/>
                  <a:moveTo>
                    <a:pt x="1310" y="246"/>
                  </a:moveTo>
                  <a:cubicBezTo>
                    <a:pt x="1301" y="252"/>
                    <a:pt x="1301" y="252"/>
                    <a:pt x="1301" y="252"/>
                  </a:cubicBezTo>
                  <a:cubicBezTo>
                    <a:pt x="1251" y="277"/>
                    <a:pt x="1251" y="277"/>
                    <a:pt x="1251" y="277"/>
                  </a:cubicBezTo>
                  <a:cubicBezTo>
                    <a:pt x="1171" y="318"/>
                    <a:pt x="1171" y="318"/>
                    <a:pt x="1171" y="318"/>
                  </a:cubicBezTo>
                  <a:cubicBezTo>
                    <a:pt x="1168" y="331"/>
                    <a:pt x="1186" y="329"/>
                    <a:pt x="1193" y="329"/>
                  </a:cubicBezTo>
                  <a:cubicBezTo>
                    <a:pt x="1200" y="329"/>
                    <a:pt x="1217" y="327"/>
                    <a:pt x="1217" y="327"/>
                  </a:cubicBezTo>
                  <a:cubicBezTo>
                    <a:pt x="1243" y="308"/>
                    <a:pt x="1247" y="312"/>
                    <a:pt x="1247" y="312"/>
                  </a:cubicBezTo>
                  <a:cubicBezTo>
                    <a:pt x="1248" y="316"/>
                    <a:pt x="1248" y="315"/>
                    <a:pt x="1242" y="319"/>
                  </a:cubicBezTo>
                  <a:cubicBezTo>
                    <a:pt x="1236" y="324"/>
                    <a:pt x="1226" y="343"/>
                    <a:pt x="1226" y="343"/>
                  </a:cubicBezTo>
                  <a:cubicBezTo>
                    <a:pt x="1226" y="353"/>
                    <a:pt x="1239" y="342"/>
                    <a:pt x="1241" y="340"/>
                  </a:cubicBezTo>
                  <a:cubicBezTo>
                    <a:pt x="1243" y="337"/>
                    <a:pt x="1259" y="330"/>
                    <a:pt x="1262" y="324"/>
                  </a:cubicBezTo>
                  <a:cubicBezTo>
                    <a:pt x="1266" y="317"/>
                    <a:pt x="1285" y="310"/>
                    <a:pt x="1291" y="306"/>
                  </a:cubicBezTo>
                  <a:cubicBezTo>
                    <a:pt x="1298" y="302"/>
                    <a:pt x="1308" y="295"/>
                    <a:pt x="1308" y="295"/>
                  </a:cubicBezTo>
                  <a:cubicBezTo>
                    <a:pt x="1320" y="275"/>
                    <a:pt x="1345" y="261"/>
                    <a:pt x="1345" y="261"/>
                  </a:cubicBezTo>
                  <a:cubicBezTo>
                    <a:pt x="1350" y="258"/>
                    <a:pt x="1340" y="247"/>
                    <a:pt x="1340" y="247"/>
                  </a:cubicBezTo>
                  <a:cubicBezTo>
                    <a:pt x="1333" y="241"/>
                    <a:pt x="1310" y="246"/>
                    <a:pt x="1310" y="246"/>
                  </a:cubicBezTo>
                  <a:close/>
                  <a:moveTo>
                    <a:pt x="1291" y="281"/>
                  </a:moveTo>
                  <a:cubicBezTo>
                    <a:pt x="1291" y="281"/>
                    <a:pt x="1274" y="294"/>
                    <a:pt x="1273" y="294"/>
                  </a:cubicBezTo>
                  <a:cubicBezTo>
                    <a:pt x="1271" y="295"/>
                    <a:pt x="1265" y="305"/>
                    <a:pt x="1259" y="300"/>
                  </a:cubicBezTo>
                  <a:cubicBezTo>
                    <a:pt x="1259" y="300"/>
                    <a:pt x="1261" y="288"/>
                    <a:pt x="1283" y="276"/>
                  </a:cubicBezTo>
                  <a:cubicBezTo>
                    <a:pt x="1283" y="276"/>
                    <a:pt x="1291" y="269"/>
                    <a:pt x="1294" y="271"/>
                  </a:cubicBezTo>
                  <a:cubicBezTo>
                    <a:pt x="1294" y="272"/>
                    <a:pt x="1298" y="274"/>
                    <a:pt x="1291" y="281"/>
                  </a:cubicBezTo>
                  <a:close/>
                  <a:moveTo>
                    <a:pt x="1299" y="353"/>
                  </a:moveTo>
                  <a:cubicBezTo>
                    <a:pt x="1296" y="353"/>
                    <a:pt x="1272" y="356"/>
                    <a:pt x="1262" y="357"/>
                  </a:cubicBezTo>
                  <a:cubicBezTo>
                    <a:pt x="1253" y="357"/>
                    <a:pt x="1231" y="355"/>
                    <a:pt x="1231" y="355"/>
                  </a:cubicBezTo>
                  <a:cubicBezTo>
                    <a:pt x="1227" y="365"/>
                    <a:pt x="1227" y="365"/>
                    <a:pt x="1227" y="365"/>
                  </a:cubicBezTo>
                  <a:cubicBezTo>
                    <a:pt x="1186" y="376"/>
                    <a:pt x="1153" y="393"/>
                    <a:pt x="1153" y="393"/>
                  </a:cubicBezTo>
                  <a:cubicBezTo>
                    <a:pt x="1151" y="417"/>
                    <a:pt x="1187" y="417"/>
                    <a:pt x="1187" y="417"/>
                  </a:cubicBezTo>
                  <a:cubicBezTo>
                    <a:pt x="1197" y="417"/>
                    <a:pt x="1218" y="408"/>
                    <a:pt x="1218" y="408"/>
                  </a:cubicBezTo>
                  <a:cubicBezTo>
                    <a:pt x="1228" y="399"/>
                    <a:pt x="1241" y="400"/>
                    <a:pt x="1241" y="400"/>
                  </a:cubicBezTo>
                  <a:cubicBezTo>
                    <a:pt x="1252" y="421"/>
                    <a:pt x="1243" y="442"/>
                    <a:pt x="1243" y="442"/>
                  </a:cubicBezTo>
                  <a:cubicBezTo>
                    <a:pt x="1235" y="444"/>
                    <a:pt x="1206" y="434"/>
                    <a:pt x="1196" y="434"/>
                  </a:cubicBezTo>
                  <a:cubicBezTo>
                    <a:pt x="1186" y="434"/>
                    <a:pt x="1180" y="434"/>
                    <a:pt x="1180" y="434"/>
                  </a:cubicBezTo>
                  <a:cubicBezTo>
                    <a:pt x="1180" y="434"/>
                    <a:pt x="1183" y="444"/>
                    <a:pt x="1191" y="448"/>
                  </a:cubicBezTo>
                  <a:cubicBezTo>
                    <a:pt x="1198" y="452"/>
                    <a:pt x="1201" y="454"/>
                    <a:pt x="1208" y="459"/>
                  </a:cubicBezTo>
                  <a:cubicBezTo>
                    <a:pt x="1214" y="465"/>
                    <a:pt x="1252" y="473"/>
                    <a:pt x="1252" y="473"/>
                  </a:cubicBezTo>
                  <a:cubicBezTo>
                    <a:pt x="1253" y="469"/>
                    <a:pt x="1263" y="468"/>
                    <a:pt x="1263" y="468"/>
                  </a:cubicBezTo>
                  <a:cubicBezTo>
                    <a:pt x="1285" y="452"/>
                    <a:pt x="1276" y="418"/>
                    <a:pt x="1276" y="418"/>
                  </a:cubicBezTo>
                  <a:cubicBezTo>
                    <a:pt x="1270" y="408"/>
                    <a:pt x="1275" y="399"/>
                    <a:pt x="1275" y="399"/>
                  </a:cubicBezTo>
                  <a:cubicBezTo>
                    <a:pt x="1298" y="392"/>
                    <a:pt x="1312" y="374"/>
                    <a:pt x="1312" y="374"/>
                  </a:cubicBezTo>
                  <a:cubicBezTo>
                    <a:pt x="1326" y="361"/>
                    <a:pt x="1302" y="354"/>
                    <a:pt x="1299" y="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915831" y="3247188"/>
              <a:ext cx="411595" cy="481541"/>
            </a:xfrm>
            <a:custGeom>
              <a:avLst/>
              <a:gdLst>
                <a:gd name="T0" fmla="*/ 64 w 153"/>
                <a:gd name="T1" fmla="*/ 21 h 179"/>
                <a:gd name="T2" fmla="*/ 64 w 153"/>
                <a:gd name="T3" fmla="*/ 179 h 179"/>
                <a:gd name="T4" fmla="*/ 89 w 153"/>
                <a:gd name="T5" fmla="*/ 179 h 179"/>
                <a:gd name="T6" fmla="*/ 89 w 153"/>
                <a:gd name="T7" fmla="*/ 21 h 179"/>
                <a:gd name="T8" fmla="*/ 153 w 153"/>
                <a:gd name="T9" fmla="*/ 21 h 179"/>
                <a:gd name="T10" fmla="*/ 153 w 153"/>
                <a:gd name="T11" fmla="*/ 0 h 179"/>
                <a:gd name="T12" fmla="*/ 0 w 153"/>
                <a:gd name="T13" fmla="*/ 0 h 179"/>
                <a:gd name="T14" fmla="*/ 0 w 153"/>
                <a:gd name="T15" fmla="*/ 21 h 179"/>
                <a:gd name="T16" fmla="*/ 64 w 153"/>
                <a:gd name="T17" fmla="*/ 21 h 179"/>
                <a:gd name="T18" fmla="*/ 64 w 153"/>
                <a:gd name="T19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79">
                  <a:moveTo>
                    <a:pt x="64" y="21"/>
                  </a:moveTo>
                  <a:lnTo>
                    <a:pt x="64" y="179"/>
                  </a:lnTo>
                  <a:lnTo>
                    <a:pt x="89" y="179"/>
                  </a:lnTo>
                  <a:lnTo>
                    <a:pt x="89" y="21"/>
                  </a:lnTo>
                  <a:lnTo>
                    <a:pt x="153" y="21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4" y="21"/>
                  </a:lnTo>
                  <a:lnTo>
                    <a:pt x="64" y="21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5316668" y="3365555"/>
              <a:ext cx="303989" cy="368554"/>
            </a:xfrm>
            <a:custGeom>
              <a:avLst/>
              <a:gdLst>
                <a:gd name="T0" fmla="*/ 32 w 65"/>
                <a:gd name="T1" fmla="*/ 0 h 79"/>
                <a:gd name="T2" fmla="*/ 2 w 65"/>
                <a:gd name="T3" fmla="*/ 25 h 79"/>
                <a:gd name="T4" fmla="*/ 21 w 65"/>
                <a:gd name="T5" fmla="*/ 43 h 79"/>
                <a:gd name="T6" fmla="*/ 37 w 65"/>
                <a:gd name="T7" fmla="*/ 47 h 79"/>
                <a:gd name="T8" fmla="*/ 52 w 65"/>
                <a:gd name="T9" fmla="*/ 57 h 79"/>
                <a:gd name="T10" fmla="*/ 34 w 65"/>
                <a:gd name="T11" fmla="*/ 70 h 79"/>
                <a:gd name="T12" fmla="*/ 12 w 65"/>
                <a:gd name="T13" fmla="*/ 54 h 79"/>
                <a:gd name="T14" fmla="*/ 0 w 65"/>
                <a:gd name="T15" fmla="*/ 54 h 79"/>
                <a:gd name="T16" fmla="*/ 34 w 65"/>
                <a:gd name="T17" fmla="*/ 79 h 79"/>
                <a:gd name="T18" fmla="*/ 65 w 65"/>
                <a:gd name="T19" fmla="*/ 56 h 79"/>
                <a:gd name="T20" fmla="*/ 43 w 65"/>
                <a:gd name="T21" fmla="*/ 35 h 79"/>
                <a:gd name="T22" fmla="*/ 29 w 65"/>
                <a:gd name="T23" fmla="*/ 32 h 79"/>
                <a:gd name="T24" fmla="*/ 15 w 65"/>
                <a:gd name="T25" fmla="*/ 22 h 79"/>
                <a:gd name="T26" fmla="*/ 31 w 65"/>
                <a:gd name="T27" fmla="*/ 12 h 79"/>
                <a:gd name="T28" fmla="*/ 50 w 65"/>
                <a:gd name="T29" fmla="*/ 25 h 79"/>
                <a:gd name="T30" fmla="*/ 63 w 65"/>
                <a:gd name="T31" fmla="*/ 25 h 79"/>
                <a:gd name="T32" fmla="*/ 32 w 65"/>
                <a:gd name="T33" fmla="*/ 0 h 79"/>
                <a:gd name="T34" fmla="*/ 32 w 65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79">
                  <a:moveTo>
                    <a:pt x="32" y="0"/>
                  </a:moveTo>
                  <a:cubicBezTo>
                    <a:pt x="13" y="1"/>
                    <a:pt x="3" y="10"/>
                    <a:pt x="2" y="25"/>
                  </a:cubicBezTo>
                  <a:cubicBezTo>
                    <a:pt x="2" y="34"/>
                    <a:pt x="8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2" y="57"/>
                  </a:cubicBezTo>
                  <a:cubicBezTo>
                    <a:pt x="52" y="65"/>
                    <a:pt x="46" y="69"/>
                    <a:pt x="34" y="70"/>
                  </a:cubicBezTo>
                  <a:cubicBezTo>
                    <a:pt x="20" y="70"/>
                    <a:pt x="13" y="6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1"/>
                    <a:pt x="12" y="79"/>
                    <a:pt x="34" y="79"/>
                  </a:cubicBezTo>
                  <a:cubicBezTo>
                    <a:pt x="54" y="79"/>
                    <a:pt x="64" y="71"/>
                    <a:pt x="65" y="56"/>
                  </a:cubicBezTo>
                  <a:cubicBezTo>
                    <a:pt x="65" y="45"/>
                    <a:pt x="58" y="39"/>
                    <a:pt x="43" y="3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9" y="31"/>
                    <a:pt x="14" y="27"/>
                    <a:pt x="15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3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1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5698672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5860082" y="3365555"/>
              <a:ext cx="30398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5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6252847" y="3365555"/>
              <a:ext cx="325510" cy="508443"/>
            </a:xfrm>
            <a:custGeom>
              <a:avLst/>
              <a:gdLst>
                <a:gd name="T0" fmla="*/ 36 w 70"/>
                <a:gd name="T1" fmla="*/ 12 h 109"/>
                <a:gd name="T2" fmla="*/ 57 w 70"/>
                <a:gd name="T3" fmla="*/ 44 h 109"/>
                <a:gd name="T4" fmla="*/ 36 w 70"/>
                <a:gd name="T5" fmla="*/ 70 h 109"/>
                <a:gd name="T6" fmla="*/ 14 w 70"/>
                <a:gd name="T7" fmla="*/ 40 h 109"/>
                <a:gd name="T8" fmla="*/ 36 w 70"/>
                <a:gd name="T9" fmla="*/ 12 h 109"/>
                <a:gd name="T10" fmla="*/ 36 w 70"/>
                <a:gd name="T11" fmla="*/ 12 h 109"/>
                <a:gd name="T12" fmla="*/ 57 w 70"/>
                <a:gd name="T13" fmla="*/ 3 h 109"/>
                <a:gd name="T14" fmla="*/ 57 w 70"/>
                <a:gd name="T15" fmla="*/ 13 h 109"/>
                <a:gd name="T16" fmla="*/ 33 w 70"/>
                <a:gd name="T17" fmla="*/ 0 h 109"/>
                <a:gd name="T18" fmla="*/ 0 w 70"/>
                <a:gd name="T19" fmla="*/ 38 h 109"/>
                <a:gd name="T20" fmla="*/ 35 w 70"/>
                <a:gd name="T21" fmla="*/ 79 h 109"/>
                <a:gd name="T22" fmla="*/ 56 w 70"/>
                <a:gd name="T23" fmla="*/ 70 h 109"/>
                <a:gd name="T24" fmla="*/ 56 w 70"/>
                <a:gd name="T25" fmla="*/ 70 h 109"/>
                <a:gd name="T26" fmla="*/ 56 w 70"/>
                <a:gd name="T27" fmla="*/ 73 h 109"/>
                <a:gd name="T28" fmla="*/ 34 w 70"/>
                <a:gd name="T29" fmla="*/ 98 h 109"/>
                <a:gd name="T30" fmla="*/ 16 w 70"/>
                <a:gd name="T31" fmla="*/ 86 h 109"/>
                <a:gd name="T32" fmla="*/ 2 w 70"/>
                <a:gd name="T33" fmla="*/ 86 h 109"/>
                <a:gd name="T34" fmla="*/ 33 w 70"/>
                <a:gd name="T35" fmla="*/ 109 h 109"/>
                <a:gd name="T36" fmla="*/ 70 w 70"/>
                <a:gd name="T37" fmla="*/ 72 h 109"/>
                <a:gd name="T38" fmla="*/ 70 w 70"/>
                <a:gd name="T39" fmla="*/ 3 h 109"/>
                <a:gd name="T40" fmla="*/ 57 w 70"/>
                <a:gd name="T41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09">
                  <a:moveTo>
                    <a:pt x="36" y="12"/>
                  </a:moveTo>
                  <a:cubicBezTo>
                    <a:pt x="50" y="12"/>
                    <a:pt x="57" y="23"/>
                    <a:pt x="57" y="44"/>
                  </a:cubicBezTo>
                  <a:cubicBezTo>
                    <a:pt x="57" y="60"/>
                    <a:pt x="50" y="69"/>
                    <a:pt x="36" y="70"/>
                  </a:cubicBezTo>
                  <a:cubicBezTo>
                    <a:pt x="22" y="69"/>
                    <a:pt x="15" y="60"/>
                    <a:pt x="14" y="40"/>
                  </a:cubicBezTo>
                  <a:cubicBezTo>
                    <a:pt x="14" y="22"/>
                    <a:pt x="21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57" y="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1" y="5"/>
                    <a:pt x="43" y="0"/>
                    <a:pt x="33" y="0"/>
                  </a:cubicBezTo>
                  <a:cubicBezTo>
                    <a:pt x="12" y="1"/>
                    <a:pt x="1" y="14"/>
                    <a:pt x="0" y="38"/>
                  </a:cubicBezTo>
                  <a:cubicBezTo>
                    <a:pt x="1" y="65"/>
                    <a:pt x="13" y="79"/>
                    <a:pt x="35" y="79"/>
                  </a:cubicBezTo>
                  <a:cubicBezTo>
                    <a:pt x="45" y="79"/>
                    <a:pt x="52" y="76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7" y="90"/>
                    <a:pt x="50" y="98"/>
                    <a:pt x="34" y="98"/>
                  </a:cubicBezTo>
                  <a:cubicBezTo>
                    <a:pt x="24" y="98"/>
                    <a:pt x="18" y="94"/>
                    <a:pt x="16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4" y="101"/>
                    <a:pt x="15" y="109"/>
                    <a:pt x="33" y="109"/>
                  </a:cubicBezTo>
                  <a:cubicBezTo>
                    <a:pt x="58" y="109"/>
                    <a:pt x="70" y="96"/>
                    <a:pt x="70" y="7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57" y="3"/>
                    <a:pt x="57" y="3"/>
                    <a:pt x="57" y="3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6680584" y="3247188"/>
              <a:ext cx="301299" cy="481541"/>
            </a:xfrm>
            <a:custGeom>
              <a:avLst/>
              <a:gdLst>
                <a:gd name="T0" fmla="*/ 38 w 65"/>
                <a:gd name="T1" fmla="*/ 25 h 103"/>
                <a:gd name="T2" fmla="*/ 14 w 65"/>
                <a:gd name="T3" fmla="*/ 38 h 103"/>
                <a:gd name="T4" fmla="*/ 14 w 65"/>
                <a:gd name="T5" fmla="*/ 38 h 103"/>
                <a:gd name="T6" fmla="*/ 14 w 65"/>
                <a:gd name="T7" fmla="*/ 0 h 103"/>
                <a:gd name="T8" fmla="*/ 0 w 65"/>
                <a:gd name="T9" fmla="*/ 0 h 103"/>
                <a:gd name="T10" fmla="*/ 0 w 65"/>
                <a:gd name="T11" fmla="*/ 103 h 103"/>
                <a:gd name="T12" fmla="*/ 14 w 65"/>
                <a:gd name="T13" fmla="*/ 103 h 103"/>
                <a:gd name="T14" fmla="*/ 14 w 65"/>
                <a:gd name="T15" fmla="*/ 62 h 103"/>
                <a:gd name="T16" fmla="*/ 36 w 65"/>
                <a:gd name="T17" fmla="*/ 37 h 103"/>
                <a:gd name="T18" fmla="*/ 52 w 65"/>
                <a:gd name="T19" fmla="*/ 54 h 103"/>
                <a:gd name="T20" fmla="*/ 52 w 65"/>
                <a:gd name="T21" fmla="*/ 103 h 103"/>
                <a:gd name="T22" fmla="*/ 65 w 65"/>
                <a:gd name="T23" fmla="*/ 103 h 103"/>
                <a:gd name="T24" fmla="*/ 65 w 65"/>
                <a:gd name="T25" fmla="*/ 52 h 103"/>
                <a:gd name="T26" fmla="*/ 38 w 65"/>
                <a:gd name="T27" fmla="*/ 25 h 103"/>
                <a:gd name="T28" fmla="*/ 38 w 65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3">
                  <a:moveTo>
                    <a:pt x="38" y="25"/>
                  </a:moveTo>
                  <a:cubicBezTo>
                    <a:pt x="28" y="25"/>
                    <a:pt x="21" y="29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46"/>
                    <a:pt x="22" y="38"/>
                    <a:pt x="36" y="37"/>
                  </a:cubicBezTo>
                  <a:cubicBezTo>
                    <a:pt x="47" y="37"/>
                    <a:pt x="52" y="42"/>
                    <a:pt x="52" y="5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35"/>
                    <a:pt x="55" y="26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7078729" y="3379005"/>
              <a:ext cx="298608" cy="360483"/>
            </a:xfrm>
            <a:custGeom>
              <a:avLst/>
              <a:gdLst>
                <a:gd name="T0" fmla="*/ 64 w 64"/>
                <a:gd name="T1" fmla="*/ 0 h 77"/>
                <a:gd name="T2" fmla="*/ 51 w 64"/>
                <a:gd name="T3" fmla="*/ 0 h 77"/>
                <a:gd name="T4" fmla="*/ 51 w 64"/>
                <a:gd name="T5" fmla="*/ 41 h 77"/>
                <a:gd name="T6" fmla="*/ 29 w 64"/>
                <a:gd name="T7" fmla="*/ 67 h 77"/>
                <a:gd name="T8" fmla="*/ 13 w 64"/>
                <a:gd name="T9" fmla="*/ 50 h 77"/>
                <a:gd name="T10" fmla="*/ 13 w 64"/>
                <a:gd name="T11" fmla="*/ 0 h 77"/>
                <a:gd name="T12" fmla="*/ 0 w 64"/>
                <a:gd name="T13" fmla="*/ 0 h 77"/>
                <a:gd name="T14" fmla="*/ 0 w 64"/>
                <a:gd name="T15" fmla="*/ 54 h 77"/>
                <a:gd name="T16" fmla="*/ 25 w 64"/>
                <a:gd name="T17" fmla="*/ 76 h 77"/>
                <a:gd name="T18" fmla="*/ 51 w 64"/>
                <a:gd name="T19" fmla="*/ 64 h 77"/>
                <a:gd name="T20" fmla="*/ 51 w 64"/>
                <a:gd name="T21" fmla="*/ 64 h 77"/>
                <a:gd name="T22" fmla="*/ 51 w 64"/>
                <a:gd name="T23" fmla="*/ 75 h 77"/>
                <a:gd name="T24" fmla="*/ 64 w 64"/>
                <a:gd name="T25" fmla="*/ 75 h 77"/>
                <a:gd name="T26" fmla="*/ 64 w 6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7">
                  <a:moveTo>
                    <a:pt x="6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49" y="58"/>
                    <a:pt x="42" y="66"/>
                    <a:pt x="29" y="67"/>
                  </a:cubicBezTo>
                  <a:cubicBezTo>
                    <a:pt x="18" y="67"/>
                    <a:pt x="13" y="61"/>
                    <a:pt x="13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8"/>
                    <a:pt x="9" y="76"/>
                    <a:pt x="25" y="76"/>
                  </a:cubicBezTo>
                  <a:cubicBezTo>
                    <a:pt x="37" y="77"/>
                    <a:pt x="45" y="73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7466114" y="3365555"/>
              <a:ext cx="349722" cy="368554"/>
            </a:xfrm>
            <a:custGeom>
              <a:avLst/>
              <a:gdLst>
                <a:gd name="T0" fmla="*/ 34 w 75"/>
                <a:gd name="T1" fmla="*/ 11 h 79"/>
                <a:gd name="T2" fmla="*/ 53 w 75"/>
                <a:gd name="T3" fmla="*/ 23 h 79"/>
                <a:gd name="T4" fmla="*/ 46 w 75"/>
                <a:gd name="T5" fmla="*/ 32 h 79"/>
                <a:gd name="T6" fmla="*/ 24 w 75"/>
                <a:gd name="T7" fmla="*/ 35 h 79"/>
                <a:gd name="T8" fmla="*/ 0 w 75"/>
                <a:gd name="T9" fmla="*/ 58 h 79"/>
                <a:gd name="T10" fmla="*/ 25 w 75"/>
                <a:gd name="T11" fmla="*/ 79 h 79"/>
                <a:gd name="T12" fmla="*/ 54 w 75"/>
                <a:gd name="T13" fmla="*/ 68 h 79"/>
                <a:gd name="T14" fmla="*/ 67 w 75"/>
                <a:gd name="T15" fmla="*/ 79 h 79"/>
                <a:gd name="T16" fmla="*/ 72 w 75"/>
                <a:gd name="T17" fmla="*/ 78 h 79"/>
                <a:gd name="T18" fmla="*/ 75 w 75"/>
                <a:gd name="T19" fmla="*/ 78 h 79"/>
                <a:gd name="T20" fmla="*/ 75 w 75"/>
                <a:gd name="T21" fmla="*/ 69 h 79"/>
                <a:gd name="T22" fmla="*/ 72 w 75"/>
                <a:gd name="T23" fmla="*/ 70 h 79"/>
                <a:gd name="T24" fmla="*/ 70 w 75"/>
                <a:gd name="T25" fmla="*/ 70 h 79"/>
                <a:gd name="T26" fmla="*/ 66 w 75"/>
                <a:gd name="T27" fmla="*/ 65 h 79"/>
                <a:gd name="T28" fmla="*/ 66 w 75"/>
                <a:gd name="T29" fmla="*/ 22 h 79"/>
                <a:gd name="T30" fmla="*/ 37 w 75"/>
                <a:gd name="T31" fmla="*/ 0 h 79"/>
                <a:gd name="T32" fmla="*/ 4 w 75"/>
                <a:gd name="T33" fmla="*/ 26 h 79"/>
                <a:gd name="T34" fmla="*/ 16 w 75"/>
                <a:gd name="T35" fmla="*/ 26 h 79"/>
                <a:gd name="T36" fmla="*/ 34 w 75"/>
                <a:gd name="T37" fmla="*/ 11 h 79"/>
                <a:gd name="T38" fmla="*/ 34 w 75"/>
                <a:gd name="T39" fmla="*/ 11 h 79"/>
                <a:gd name="T40" fmla="*/ 28 w 75"/>
                <a:gd name="T41" fmla="*/ 70 h 79"/>
                <a:gd name="T42" fmla="*/ 14 w 75"/>
                <a:gd name="T43" fmla="*/ 57 h 79"/>
                <a:gd name="T44" fmla="*/ 31 w 75"/>
                <a:gd name="T45" fmla="*/ 45 h 79"/>
                <a:gd name="T46" fmla="*/ 53 w 75"/>
                <a:gd name="T47" fmla="*/ 40 h 79"/>
                <a:gd name="T48" fmla="*/ 53 w 75"/>
                <a:gd name="T49" fmla="*/ 52 h 79"/>
                <a:gd name="T50" fmla="*/ 28 w 75"/>
                <a:gd name="T51" fmla="*/ 70 h 79"/>
                <a:gd name="T52" fmla="*/ 28 w 75"/>
                <a:gd name="T53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79">
                  <a:moveTo>
                    <a:pt x="34" y="11"/>
                  </a:moveTo>
                  <a:cubicBezTo>
                    <a:pt x="47" y="11"/>
                    <a:pt x="53" y="15"/>
                    <a:pt x="53" y="23"/>
                  </a:cubicBezTo>
                  <a:cubicBezTo>
                    <a:pt x="53" y="29"/>
                    <a:pt x="51" y="32"/>
                    <a:pt x="46" y="3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8" y="37"/>
                    <a:pt x="0" y="45"/>
                    <a:pt x="0" y="58"/>
                  </a:cubicBezTo>
                  <a:cubicBezTo>
                    <a:pt x="1" y="72"/>
                    <a:pt x="9" y="79"/>
                    <a:pt x="25" y="79"/>
                  </a:cubicBezTo>
                  <a:cubicBezTo>
                    <a:pt x="36" y="79"/>
                    <a:pt x="46" y="76"/>
                    <a:pt x="54" y="68"/>
                  </a:cubicBezTo>
                  <a:cubicBezTo>
                    <a:pt x="53" y="75"/>
                    <a:pt x="58" y="79"/>
                    <a:pt x="67" y="79"/>
                  </a:cubicBezTo>
                  <a:cubicBezTo>
                    <a:pt x="69" y="79"/>
                    <a:pt x="70" y="79"/>
                    <a:pt x="72" y="78"/>
                  </a:cubicBezTo>
                  <a:cubicBezTo>
                    <a:pt x="73" y="78"/>
                    <a:pt x="74" y="78"/>
                    <a:pt x="75" y="78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3" y="69"/>
                    <a:pt x="72" y="70"/>
                  </a:cubicBezTo>
                  <a:cubicBezTo>
                    <a:pt x="71" y="70"/>
                    <a:pt x="71" y="70"/>
                    <a:pt x="70" y="70"/>
                  </a:cubicBezTo>
                  <a:cubicBezTo>
                    <a:pt x="67" y="70"/>
                    <a:pt x="66" y="68"/>
                    <a:pt x="66" y="65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8"/>
                    <a:pt x="56" y="1"/>
                    <a:pt x="37" y="0"/>
                  </a:cubicBezTo>
                  <a:cubicBezTo>
                    <a:pt x="15" y="0"/>
                    <a:pt x="4" y="9"/>
                    <a:pt x="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16"/>
                    <a:pt x="2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  <a:moveTo>
                    <a:pt x="28" y="70"/>
                  </a:moveTo>
                  <a:cubicBezTo>
                    <a:pt x="19" y="70"/>
                    <a:pt x="14" y="65"/>
                    <a:pt x="14" y="57"/>
                  </a:cubicBezTo>
                  <a:cubicBezTo>
                    <a:pt x="14" y="50"/>
                    <a:pt x="20" y="46"/>
                    <a:pt x="31" y="45"/>
                  </a:cubicBezTo>
                  <a:cubicBezTo>
                    <a:pt x="42" y="43"/>
                    <a:pt x="49" y="42"/>
                    <a:pt x="53" y="4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63"/>
                    <a:pt x="43" y="69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8187080" y="3247188"/>
              <a:ext cx="400835" cy="492302"/>
            </a:xfrm>
            <a:custGeom>
              <a:avLst/>
              <a:gdLst>
                <a:gd name="T0" fmla="*/ 71 w 86"/>
                <a:gd name="T1" fmla="*/ 65 h 105"/>
                <a:gd name="T2" fmla="*/ 42 w 86"/>
                <a:gd name="T3" fmla="*/ 94 h 105"/>
                <a:gd name="T4" fmla="*/ 15 w 86"/>
                <a:gd name="T5" fmla="*/ 65 h 105"/>
                <a:gd name="T6" fmla="*/ 15 w 86"/>
                <a:gd name="T7" fmla="*/ 0 h 105"/>
                <a:gd name="T8" fmla="*/ 0 w 86"/>
                <a:gd name="T9" fmla="*/ 0 h 105"/>
                <a:gd name="T10" fmla="*/ 0 w 86"/>
                <a:gd name="T11" fmla="*/ 69 h 105"/>
                <a:gd name="T12" fmla="*/ 41 w 86"/>
                <a:gd name="T13" fmla="*/ 105 h 105"/>
                <a:gd name="T14" fmla="*/ 86 w 86"/>
                <a:gd name="T15" fmla="*/ 66 h 105"/>
                <a:gd name="T16" fmla="*/ 86 w 86"/>
                <a:gd name="T17" fmla="*/ 0 h 105"/>
                <a:gd name="T18" fmla="*/ 71 w 86"/>
                <a:gd name="T19" fmla="*/ 0 h 105"/>
                <a:gd name="T20" fmla="*/ 71 w 86"/>
                <a:gd name="T2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05">
                  <a:moveTo>
                    <a:pt x="71" y="65"/>
                  </a:moveTo>
                  <a:cubicBezTo>
                    <a:pt x="71" y="84"/>
                    <a:pt x="61" y="93"/>
                    <a:pt x="42" y="94"/>
                  </a:cubicBezTo>
                  <a:cubicBezTo>
                    <a:pt x="24" y="93"/>
                    <a:pt x="15" y="84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92"/>
                    <a:pt x="15" y="104"/>
                    <a:pt x="41" y="105"/>
                  </a:cubicBezTo>
                  <a:cubicBezTo>
                    <a:pt x="70" y="104"/>
                    <a:pt x="85" y="91"/>
                    <a:pt x="86" y="6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65"/>
                    <a:pt x="71" y="65"/>
                    <a:pt x="71" y="6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8684762" y="3365555"/>
              <a:ext cx="30129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6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9107118" y="3247188"/>
              <a:ext cx="64564" cy="481541"/>
            </a:xfrm>
            <a:custGeom>
              <a:avLst/>
              <a:gdLst>
                <a:gd name="T0" fmla="*/ 0 w 24"/>
                <a:gd name="T1" fmla="*/ 49 h 179"/>
                <a:gd name="T2" fmla="*/ 0 w 24"/>
                <a:gd name="T3" fmla="*/ 179 h 179"/>
                <a:gd name="T4" fmla="*/ 24 w 24"/>
                <a:gd name="T5" fmla="*/ 179 h 179"/>
                <a:gd name="T6" fmla="*/ 24 w 24"/>
                <a:gd name="T7" fmla="*/ 49 h 179"/>
                <a:gd name="T8" fmla="*/ 0 w 24"/>
                <a:gd name="T9" fmla="*/ 49 h 179"/>
                <a:gd name="T10" fmla="*/ 0 w 24"/>
                <a:gd name="T11" fmla="*/ 49 h 179"/>
                <a:gd name="T12" fmla="*/ 24 w 24"/>
                <a:gd name="T13" fmla="*/ 0 h 179"/>
                <a:gd name="T14" fmla="*/ 0 w 24"/>
                <a:gd name="T15" fmla="*/ 0 h 179"/>
                <a:gd name="T16" fmla="*/ 0 w 24"/>
                <a:gd name="T17" fmla="*/ 25 h 179"/>
                <a:gd name="T18" fmla="*/ 24 w 24"/>
                <a:gd name="T19" fmla="*/ 25 h 179"/>
                <a:gd name="T20" fmla="*/ 24 w 24"/>
                <a:gd name="T21" fmla="*/ 0 h 179"/>
                <a:gd name="T22" fmla="*/ 24 w 24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79">
                  <a:moveTo>
                    <a:pt x="0" y="49"/>
                  </a:moveTo>
                  <a:lnTo>
                    <a:pt x="0" y="179"/>
                  </a:lnTo>
                  <a:lnTo>
                    <a:pt x="24" y="179"/>
                  </a:lnTo>
                  <a:lnTo>
                    <a:pt x="24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4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4" y="2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9257768" y="3379005"/>
              <a:ext cx="338962" cy="349722"/>
            </a:xfrm>
            <a:custGeom>
              <a:avLst/>
              <a:gdLst>
                <a:gd name="T0" fmla="*/ 60 w 126"/>
                <a:gd name="T1" fmla="*/ 108 h 130"/>
                <a:gd name="T2" fmla="*/ 25 w 126"/>
                <a:gd name="T3" fmla="*/ 0 h 130"/>
                <a:gd name="T4" fmla="*/ 0 w 126"/>
                <a:gd name="T5" fmla="*/ 0 h 130"/>
                <a:gd name="T6" fmla="*/ 50 w 126"/>
                <a:gd name="T7" fmla="*/ 130 h 130"/>
                <a:gd name="T8" fmla="*/ 74 w 126"/>
                <a:gd name="T9" fmla="*/ 130 h 130"/>
                <a:gd name="T10" fmla="*/ 126 w 126"/>
                <a:gd name="T11" fmla="*/ 0 h 130"/>
                <a:gd name="T12" fmla="*/ 100 w 126"/>
                <a:gd name="T13" fmla="*/ 0 h 130"/>
                <a:gd name="T14" fmla="*/ 62 w 126"/>
                <a:gd name="T15" fmla="*/ 108 h 130"/>
                <a:gd name="T16" fmla="*/ 60 w 126"/>
                <a:gd name="T17" fmla="*/ 108 h 130"/>
                <a:gd name="T18" fmla="*/ 60 w 126"/>
                <a:gd name="T19" fmla="*/ 10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30">
                  <a:moveTo>
                    <a:pt x="60" y="108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50" y="130"/>
                  </a:lnTo>
                  <a:lnTo>
                    <a:pt x="74" y="130"/>
                  </a:lnTo>
                  <a:lnTo>
                    <a:pt x="126" y="0"/>
                  </a:lnTo>
                  <a:lnTo>
                    <a:pt x="100" y="0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60" y="108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9642463" y="3365555"/>
              <a:ext cx="338962" cy="368554"/>
            </a:xfrm>
            <a:custGeom>
              <a:avLst/>
              <a:gdLst>
                <a:gd name="T0" fmla="*/ 38 w 73"/>
                <a:gd name="T1" fmla="*/ 70 h 79"/>
                <a:gd name="T2" fmla="*/ 15 w 73"/>
                <a:gd name="T3" fmla="*/ 45 h 79"/>
                <a:gd name="T4" fmla="*/ 73 w 73"/>
                <a:gd name="T5" fmla="*/ 45 h 79"/>
                <a:gd name="T6" fmla="*/ 38 w 73"/>
                <a:gd name="T7" fmla="*/ 0 h 79"/>
                <a:gd name="T8" fmla="*/ 0 w 73"/>
                <a:gd name="T9" fmla="*/ 43 h 79"/>
                <a:gd name="T10" fmla="*/ 36 w 73"/>
                <a:gd name="T11" fmla="*/ 79 h 79"/>
                <a:gd name="T12" fmla="*/ 57 w 73"/>
                <a:gd name="T13" fmla="*/ 75 h 79"/>
                <a:gd name="T14" fmla="*/ 72 w 73"/>
                <a:gd name="T15" fmla="*/ 54 h 79"/>
                <a:gd name="T16" fmla="*/ 59 w 73"/>
                <a:gd name="T17" fmla="*/ 54 h 79"/>
                <a:gd name="T18" fmla="*/ 38 w 73"/>
                <a:gd name="T19" fmla="*/ 70 h 79"/>
                <a:gd name="T20" fmla="*/ 38 w 73"/>
                <a:gd name="T21" fmla="*/ 70 h 79"/>
                <a:gd name="T22" fmla="*/ 37 w 73"/>
                <a:gd name="T23" fmla="*/ 12 h 79"/>
                <a:gd name="T24" fmla="*/ 59 w 73"/>
                <a:gd name="T25" fmla="*/ 35 h 79"/>
                <a:gd name="T26" fmla="*/ 15 w 73"/>
                <a:gd name="T27" fmla="*/ 35 h 79"/>
                <a:gd name="T28" fmla="*/ 37 w 73"/>
                <a:gd name="T29" fmla="*/ 12 h 79"/>
                <a:gd name="T30" fmla="*/ 37 w 73"/>
                <a:gd name="T31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9">
                  <a:moveTo>
                    <a:pt x="38" y="70"/>
                  </a:moveTo>
                  <a:cubicBezTo>
                    <a:pt x="22" y="70"/>
                    <a:pt x="15" y="61"/>
                    <a:pt x="15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2" y="16"/>
                    <a:pt x="61" y="1"/>
                    <a:pt x="38" y="0"/>
                  </a:cubicBezTo>
                  <a:cubicBezTo>
                    <a:pt x="14" y="1"/>
                    <a:pt x="1" y="15"/>
                    <a:pt x="0" y="43"/>
                  </a:cubicBezTo>
                  <a:cubicBezTo>
                    <a:pt x="2" y="66"/>
                    <a:pt x="13" y="79"/>
                    <a:pt x="36" y="79"/>
                  </a:cubicBezTo>
                  <a:cubicBezTo>
                    <a:pt x="46" y="79"/>
                    <a:pt x="53" y="78"/>
                    <a:pt x="57" y="75"/>
                  </a:cubicBezTo>
                  <a:cubicBezTo>
                    <a:pt x="65" y="70"/>
                    <a:pt x="70" y="63"/>
                    <a:pt x="72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6" y="64"/>
                    <a:pt x="49" y="69"/>
                    <a:pt x="38" y="70"/>
                  </a:cubicBezTo>
                  <a:cubicBezTo>
                    <a:pt x="38" y="70"/>
                    <a:pt x="38" y="70"/>
                    <a:pt x="38" y="70"/>
                  </a:cubicBezTo>
                  <a:close/>
                  <a:moveTo>
                    <a:pt x="37" y="12"/>
                  </a:moveTo>
                  <a:cubicBezTo>
                    <a:pt x="50" y="12"/>
                    <a:pt x="58" y="20"/>
                    <a:pt x="59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21"/>
                    <a:pt x="23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10075580" y="3365555"/>
              <a:ext cx="180241" cy="363174"/>
            </a:xfrm>
            <a:custGeom>
              <a:avLst/>
              <a:gdLst>
                <a:gd name="T0" fmla="*/ 34 w 39"/>
                <a:gd name="T1" fmla="*/ 14 h 78"/>
                <a:gd name="T2" fmla="*/ 39 w 39"/>
                <a:gd name="T3" fmla="*/ 14 h 78"/>
                <a:gd name="T4" fmla="*/ 39 w 39"/>
                <a:gd name="T5" fmla="*/ 1 h 78"/>
                <a:gd name="T6" fmla="*/ 38 w 39"/>
                <a:gd name="T7" fmla="*/ 1 h 78"/>
                <a:gd name="T8" fmla="*/ 36 w 39"/>
                <a:gd name="T9" fmla="*/ 0 h 78"/>
                <a:gd name="T10" fmla="*/ 13 w 39"/>
                <a:gd name="T11" fmla="*/ 16 h 78"/>
                <a:gd name="T12" fmla="*/ 13 w 39"/>
                <a:gd name="T13" fmla="*/ 3 h 78"/>
                <a:gd name="T14" fmla="*/ 0 w 39"/>
                <a:gd name="T15" fmla="*/ 3 h 78"/>
                <a:gd name="T16" fmla="*/ 0 w 39"/>
                <a:gd name="T17" fmla="*/ 78 h 78"/>
                <a:gd name="T18" fmla="*/ 14 w 39"/>
                <a:gd name="T19" fmla="*/ 78 h 78"/>
                <a:gd name="T20" fmla="*/ 14 w 39"/>
                <a:gd name="T21" fmla="*/ 34 h 78"/>
                <a:gd name="T22" fmla="*/ 34 w 39"/>
                <a:gd name="T23" fmla="*/ 14 h 78"/>
                <a:gd name="T24" fmla="*/ 34 w 39"/>
                <a:gd name="T25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8">
                  <a:moveTo>
                    <a:pt x="34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27" y="0"/>
                    <a:pt x="19" y="5"/>
                    <a:pt x="13" y="1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22"/>
                    <a:pt x="21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10288104" y="3365555"/>
              <a:ext cx="306680" cy="368554"/>
            </a:xfrm>
            <a:custGeom>
              <a:avLst/>
              <a:gdLst>
                <a:gd name="T0" fmla="*/ 33 w 66"/>
                <a:gd name="T1" fmla="*/ 0 h 79"/>
                <a:gd name="T2" fmla="*/ 3 w 66"/>
                <a:gd name="T3" fmla="*/ 25 h 79"/>
                <a:gd name="T4" fmla="*/ 21 w 66"/>
                <a:gd name="T5" fmla="*/ 43 h 79"/>
                <a:gd name="T6" fmla="*/ 37 w 66"/>
                <a:gd name="T7" fmla="*/ 47 h 79"/>
                <a:gd name="T8" fmla="*/ 53 w 66"/>
                <a:gd name="T9" fmla="*/ 57 h 79"/>
                <a:gd name="T10" fmla="*/ 35 w 66"/>
                <a:gd name="T11" fmla="*/ 70 h 79"/>
                <a:gd name="T12" fmla="*/ 13 w 66"/>
                <a:gd name="T13" fmla="*/ 54 h 79"/>
                <a:gd name="T14" fmla="*/ 0 w 66"/>
                <a:gd name="T15" fmla="*/ 54 h 79"/>
                <a:gd name="T16" fmla="*/ 35 w 66"/>
                <a:gd name="T17" fmla="*/ 79 h 79"/>
                <a:gd name="T18" fmla="*/ 66 w 66"/>
                <a:gd name="T19" fmla="*/ 56 h 79"/>
                <a:gd name="T20" fmla="*/ 44 w 66"/>
                <a:gd name="T21" fmla="*/ 35 h 79"/>
                <a:gd name="T22" fmla="*/ 30 w 66"/>
                <a:gd name="T23" fmla="*/ 32 h 79"/>
                <a:gd name="T24" fmla="*/ 16 w 66"/>
                <a:gd name="T25" fmla="*/ 22 h 79"/>
                <a:gd name="T26" fmla="*/ 31 w 66"/>
                <a:gd name="T27" fmla="*/ 12 h 79"/>
                <a:gd name="T28" fmla="*/ 50 w 66"/>
                <a:gd name="T29" fmla="*/ 25 h 79"/>
                <a:gd name="T30" fmla="*/ 63 w 66"/>
                <a:gd name="T31" fmla="*/ 25 h 79"/>
                <a:gd name="T32" fmla="*/ 33 w 66"/>
                <a:gd name="T33" fmla="*/ 0 h 79"/>
                <a:gd name="T34" fmla="*/ 33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33" y="0"/>
                  </a:moveTo>
                  <a:cubicBezTo>
                    <a:pt x="14" y="1"/>
                    <a:pt x="4" y="10"/>
                    <a:pt x="3" y="25"/>
                  </a:cubicBezTo>
                  <a:cubicBezTo>
                    <a:pt x="3" y="34"/>
                    <a:pt x="9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3" y="57"/>
                  </a:cubicBezTo>
                  <a:cubicBezTo>
                    <a:pt x="52" y="65"/>
                    <a:pt x="46" y="69"/>
                    <a:pt x="35" y="70"/>
                  </a:cubicBezTo>
                  <a:cubicBezTo>
                    <a:pt x="21" y="70"/>
                    <a:pt x="14" y="64"/>
                    <a:pt x="13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71"/>
                    <a:pt x="12" y="79"/>
                    <a:pt x="35" y="79"/>
                  </a:cubicBezTo>
                  <a:cubicBezTo>
                    <a:pt x="55" y="79"/>
                    <a:pt x="65" y="71"/>
                    <a:pt x="66" y="56"/>
                  </a:cubicBezTo>
                  <a:cubicBezTo>
                    <a:pt x="66" y="45"/>
                    <a:pt x="59" y="39"/>
                    <a:pt x="44" y="35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0" y="31"/>
                    <a:pt x="15" y="27"/>
                    <a:pt x="16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4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2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10694319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10853040" y="3282159"/>
              <a:ext cx="169480" cy="446568"/>
            </a:xfrm>
            <a:custGeom>
              <a:avLst/>
              <a:gdLst>
                <a:gd name="T0" fmla="*/ 37 w 37"/>
                <a:gd name="T1" fmla="*/ 21 h 96"/>
                <a:gd name="T2" fmla="*/ 24 w 37"/>
                <a:gd name="T3" fmla="*/ 21 h 96"/>
                <a:gd name="T4" fmla="*/ 24 w 37"/>
                <a:gd name="T5" fmla="*/ 0 h 96"/>
                <a:gd name="T6" fmla="*/ 11 w 37"/>
                <a:gd name="T7" fmla="*/ 0 h 96"/>
                <a:gd name="T8" fmla="*/ 11 w 37"/>
                <a:gd name="T9" fmla="*/ 21 h 96"/>
                <a:gd name="T10" fmla="*/ 0 w 37"/>
                <a:gd name="T11" fmla="*/ 21 h 96"/>
                <a:gd name="T12" fmla="*/ 0 w 37"/>
                <a:gd name="T13" fmla="*/ 31 h 96"/>
                <a:gd name="T14" fmla="*/ 11 w 37"/>
                <a:gd name="T15" fmla="*/ 31 h 96"/>
                <a:gd name="T16" fmla="*/ 11 w 37"/>
                <a:gd name="T17" fmla="*/ 81 h 96"/>
                <a:gd name="T18" fmla="*/ 27 w 37"/>
                <a:gd name="T19" fmla="*/ 96 h 96"/>
                <a:gd name="T20" fmla="*/ 29 w 37"/>
                <a:gd name="T21" fmla="*/ 96 h 96"/>
                <a:gd name="T22" fmla="*/ 37 w 37"/>
                <a:gd name="T23" fmla="*/ 96 h 96"/>
                <a:gd name="T24" fmla="*/ 37 w 37"/>
                <a:gd name="T25" fmla="*/ 87 h 96"/>
                <a:gd name="T26" fmla="*/ 32 w 37"/>
                <a:gd name="T27" fmla="*/ 87 h 96"/>
                <a:gd name="T28" fmla="*/ 24 w 37"/>
                <a:gd name="T29" fmla="*/ 80 h 96"/>
                <a:gd name="T30" fmla="*/ 24 w 37"/>
                <a:gd name="T31" fmla="*/ 31 h 96"/>
                <a:gd name="T32" fmla="*/ 37 w 37"/>
                <a:gd name="T33" fmla="*/ 31 h 96"/>
                <a:gd name="T34" fmla="*/ 37 w 37"/>
                <a:gd name="T35" fmla="*/ 2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96">
                  <a:moveTo>
                    <a:pt x="37" y="21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0" y="91"/>
                    <a:pt x="16" y="96"/>
                    <a:pt x="27" y="96"/>
                  </a:cubicBezTo>
                  <a:cubicBezTo>
                    <a:pt x="28" y="96"/>
                    <a:pt x="28" y="96"/>
                    <a:pt x="29" y="96"/>
                  </a:cubicBezTo>
                  <a:cubicBezTo>
                    <a:pt x="32" y="96"/>
                    <a:pt x="35" y="96"/>
                    <a:pt x="37" y="96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27" y="87"/>
                    <a:pt x="24" y="85"/>
                    <a:pt x="24" y="8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1"/>
                    <a:pt x="37" y="21"/>
                    <a:pt x="37" y="21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11060183" y="3379005"/>
              <a:ext cx="341651" cy="489611"/>
            </a:xfrm>
            <a:custGeom>
              <a:avLst/>
              <a:gdLst>
                <a:gd name="T0" fmla="*/ 37 w 73"/>
                <a:gd name="T1" fmla="*/ 62 h 105"/>
                <a:gd name="T2" fmla="*/ 15 w 73"/>
                <a:gd name="T3" fmla="*/ 0 h 105"/>
                <a:gd name="T4" fmla="*/ 0 w 73"/>
                <a:gd name="T5" fmla="*/ 0 h 105"/>
                <a:gd name="T6" fmla="*/ 29 w 73"/>
                <a:gd name="T7" fmla="*/ 76 h 105"/>
                <a:gd name="T8" fmla="*/ 15 w 73"/>
                <a:gd name="T9" fmla="*/ 94 h 105"/>
                <a:gd name="T10" fmla="*/ 9 w 73"/>
                <a:gd name="T11" fmla="*/ 93 h 105"/>
                <a:gd name="T12" fmla="*/ 7 w 73"/>
                <a:gd name="T13" fmla="*/ 92 h 105"/>
                <a:gd name="T14" fmla="*/ 7 w 73"/>
                <a:gd name="T15" fmla="*/ 103 h 105"/>
                <a:gd name="T16" fmla="*/ 13 w 73"/>
                <a:gd name="T17" fmla="*/ 104 h 105"/>
                <a:gd name="T18" fmla="*/ 30 w 73"/>
                <a:gd name="T19" fmla="*/ 100 h 105"/>
                <a:gd name="T20" fmla="*/ 44 w 73"/>
                <a:gd name="T21" fmla="*/ 73 h 105"/>
                <a:gd name="T22" fmla="*/ 64 w 73"/>
                <a:gd name="T23" fmla="*/ 22 h 105"/>
                <a:gd name="T24" fmla="*/ 73 w 73"/>
                <a:gd name="T25" fmla="*/ 0 h 105"/>
                <a:gd name="T26" fmla="*/ 58 w 73"/>
                <a:gd name="T27" fmla="*/ 0 h 105"/>
                <a:gd name="T28" fmla="*/ 37 w 73"/>
                <a:gd name="T29" fmla="*/ 62 h 105"/>
                <a:gd name="T30" fmla="*/ 37 w 73"/>
                <a:gd name="T31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105">
                  <a:moveTo>
                    <a:pt x="37" y="6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5" y="90"/>
                    <a:pt x="20" y="96"/>
                    <a:pt x="15" y="94"/>
                  </a:cubicBezTo>
                  <a:cubicBezTo>
                    <a:pt x="13" y="94"/>
                    <a:pt x="11" y="93"/>
                    <a:pt x="9" y="93"/>
                  </a:cubicBezTo>
                  <a:cubicBezTo>
                    <a:pt x="8" y="92"/>
                    <a:pt x="8" y="92"/>
                    <a:pt x="7" y="9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9" y="104"/>
                    <a:pt x="11" y="104"/>
                    <a:pt x="13" y="104"/>
                  </a:cubicBezTo>
                  <a:cubicBezTo>
                    <a:pt x="21" y="105"/>
                    <a:pt x="27" y="103"/>
                    <a:pt x="30" y="100"/>
                  </a:cubicBezTo>
                  <a:cubicBezTo>
                    <a:pt x="33" y="98"/>
                    <a:pt x="38" y="89"/>
                    <a:pt x="44" y="73"/>
                  </a:cubicBezTo>
                  <a:cubicBezTo>
                    <a:pt x="49" y="62"/>
                    <a:pt x="56" y="45"/>
                    <a:pt x="64" y="22"/>
                  </a:cubicBezTo>
                  <a:cubicBezTo>
                    <a:pt x="68" y="12"/>
                    <a:pt x="71" y="4"/>
                    <a:pt x="7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066425" y="2330828"/>
            <a:ext cx="100591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3765">
              <a:defRPr/>
            </a:pPr>
            <a:r>
              <a:rPr lang="zh-CN" altLang="en-US" sz="4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“清动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家园“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——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清华大学运动场馆预订系统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8427346" y="4683716"/>
            <a:ext cx="360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496657" y="4837987"/>
            <a:ext cx="198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软件工程：</a:t>
            </a: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C03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96657" y="5324391"/>
            <a:ext cx="3112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成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员：陈柏旭  杨宇泓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胡浩宇  徐鑫浩  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0930" y="648866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团队成员分工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次迭代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27796" y="65163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23BA30-EC42-E64C-BCD4-D6AD6C54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3" y="1632255"/>
            <a:ext cx="1841500" cy="1866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CD4579-6FCE-3044-BB60-36E5A75D6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9" y="4023257"/>
            <a:ext cx="1841500" cy="1930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0CD0B4-6745-AD4C-99AD-57DBD841B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2" y="1568755"/>
            <a:ext cx="1892300" cy="19939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35C654B-C1B5-8A4F-BB5F-6F6AC018C22F}"/>
              </a:ext>
            </a:extLst>
          </p:cNvPr>
          <p:cNvSpPr txBox="1"/>
          <p:nvPr/>
        </p:nvSpPr>
        <p:spPr>
          <a:xfrm>
            <a:off x="2362932" y="1505293"/>
            <a:ext cx="3475542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陈柏旭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后端接口设计及实现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后端接口单元测试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87FA6B-1058-AD41-86FA-2617D7F23856}"/>
              </a:ext>
            </a:extLst>
          </p:cNvPr>
          <p:cNvSpPr txBox="1"/>
          <p:nvPr/>
        </p:nvSpPr>
        <p:spPr>
          <a:xfrm>
            <a:off x="8085128" y="1505292"/>
            <a:ext cx="3730426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徐鑫浩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后端接口设计及实现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后端接口单元测试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BBC5D7-D18C-CC4A-9703-11F3959574DA}"/>
              </a:ext>
            </a:extLst>
          </p:cNvPr>
          <p:cNvSpPr txBox="1"/>
          <p:nvPr/>
        </p:nvSpPr>
        <p:spPr>
          <a:xfrm>
            <a:off x="2421939" y="3910582"/>
            <a:ext cx="3526342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杨宇泓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网页端原型设计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285B5C-F2FC-FD48-B1AD-8FA3D7FAC7CF}"/>
              </a:ext>
            </a:extLst>
          </p:cNvPr>
          <p:cNvSpPr txBox="1"/>
          <p:nvPr/>
        </p:nvSpPr>
        <p:spPr>
          <a:xfrm>
            <a:off x="8195026" y="3908869"/>
            <a:ext cx="4052151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胡浩宇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小程序端原型设计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F58FE2-B8DA-634E-BD69-10AAB8DCE8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3309" r="18373" b="15097"/>
          <a:stretch/>
        </p:blipFill>
        <p:spPr>
          <a:xfrm>
            <a:off x="6096000" y="3918380"/>
            <a:ext cx="2099026" cy="19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0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背景">
            <a:extLst>
              <a:ext uri="{FF2B5EF4-FFF2-40B4-BE49-F238E27FC236}">
                <a16:creationId xmlns:a16="http://schemas.microsoft.com/office/drawing/2014/main" id="{312EBC50-D5B0-2940-A1C8-2790D7255B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66774" y="4196723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背景">
            <a:extLst>
              <a:ext uri="{FF2B5EF4-FFF2-40B4-BE49-F238E27FC236}">
                <a16:creationId xmlns:a16="http://schemas.microsoft.com/office/drawing/2014/main" id="{7F68F862-2BE8-A24B-87F1-BFF65FE8CB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1871" y="1516835"/>
            <a:ext cx="4869710" cy="1952589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日常管理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任务驱动型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49829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0" name="背景">
            <a:extLst>
              <a:ext uri="{FF2B5EF4-FFF2-40B4-BE49-F238E27FC236}">
                <a16:creationId xmlns:a16="http://schemas.microsoft.com/office/drawing/2014/main" id="{9FAFFF74-8234-AF4C-89CC-B43D7D8AE6A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55518" y="4144979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背景">
            <a:extLst>
              <a:ext uri="{FF2B5EF4-FFF2-40B4-BE49-F238E27FC236}">
                <a16:creationId xmlns:a16="http://schemas.microsoft.com/office/drawing/2014/main" id="{D7A55201-8386-9546-9355-761954B7008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50421" y="1487162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占位符 26">
            <a:extLst>
              <a:ext uri="{FF2B5EF4-FFF2-40B4-BE49-F238E27FC236}">
                <a16:creationId xmlns:a16="http://schemas.microsoft.com/office/drawing/2014/main" id="{40CDF327-C625-2643-BF10-D5867DC5D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649" y="2196986"/>
            <a:ext cx="2692702" cy="2692702"/>
          </a:xfrm>
          <a:prstGeom prst="ellipse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FF6405F-3B56-BD42-84B1-1966C104DDBB}"/>
              </a:ext>
            </a:extLst>
          </p:cNvPr>
          <p:cNvSpPr txBox="1"/>
          <p:nvPr/>
        </p:nvSpPr>
        <p:spPr>
          <a:xfrm>
            <a:off x="6353292" y="1374380"/>
            <a:ext cx="514902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集中解决上阶段出现问题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F4703B-9E75-1F4F-BC66-C1DE924C9DC1}"/>
              </a:ext>
            </a:extLst>
          </p:cNvPr>
          <p:cNvSpPr txBox="1"/>
          <p:nvPr/>
        </p:nvSpPr>
        <p:spPr>
          <a:xfrm>
            <a:off x="599188" y="1404924"/>
            <a:ext cx="442314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确定下阶段任务分工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05A943-1C47-854F-B19A-DFE23816D9C4}"/>
              </a:ext>
            </a:extLst>
          </p:cNvPr>
          <p:cNvSpPr txBox="1"/>
          <p:nvPr/>
        </p:nvSpPr>
        <p:spPr>
          <a:xfrm>
            <a:off x="6497612" y="4193402"/>
            <a:ext cx="486970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微信交流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即时讨论解决细节问题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4672B6-8E76-6C49-A1CA-B2BAFC63A11F}"/>
              </a:ext>
            </a:extLst>
          </p:cNvPr>
          <p:cNvSpPr txBox="1"/>
          <p:nvPr/>
        </p:nvSpPr>
        <p:spPr>
          <a:xfrm>
            <a:off x="599188" y="4200341"/>
            <a:ext cx="486970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调整项目整体进度规划</a:t>
            </a:r>
          </a:p>
        </p:txBody>
      </p:sp>
    </p:spTree>
    <p:extLst>
      <p:ext uri="{BB962C8B-B14F-4D97-AF65-F5344CB8AC3E}">
        <p14:creationId xmlns:p14="http://schemas.microsoft.com/office/powerpoint/2010/main" val="399072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开发计划与进展情况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81403" y="650288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749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19ECF8-0574-684D-8184-D2AEF07E3EAC}"/>
              </a:ext>
            </a:extLst>
          </p:cNvPr>
          <p:cNvSpPr txBox="1"/>
          <p:nvPr/>
        </p:nvSpPr>
        <p:spPr>
          <a:xfrm>
            <a:off x="657224" y="1420494"/>
            <a:ext cx="9799989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——11.15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完成前端原型设计与后端接口设计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实现后端基本功能接口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实现除系统管理员外的网页端及小程序端的基本功能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5163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759773-6E0E-4D4D-B05D-0522A23857B3}"/>
              </a:ext>
            </a:extLst>
          </p:cNvPr>
          <p:cNvSpPr txBox="1"/>
          <p:nvPr/>
        </p:nvSpPr>
        <p:spPr>
          <a:xfrm>
            <a:off x="657225" y="3873030"/>
            <a:ext cx="8438046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——11.29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完成后端代码在服务器上的部署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实现除高级需求外网页端及小程序端前端的全部功能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实现网页端系统管理员界面及其功能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B1557C-7C4F-5F4C-A759-62D0721830C4}"/>
              </a:ext>
            </a:extLst>
          </p:cNvPr>
          <p:cNvSpPr/>
          <p:nvPr/>
        </p:nvSpPr>
        <p:spPr>
          <a:xfrm>
            <a:off x="8825023" y="1329188"/>
            <a:ext cx="1589660" cy="15364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单元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5959B6-034D-F54A-8AA8-BEAD8FCF2E11}"/>
              </a:ext>
            </a:extLst>
          </p:cNvPr>
          <p:cNvSpPr/>
          <p:nvPr/>
        </p:nvSpPr>
        <p:spPr>
          <a:xfrm>
            <a:off x="10162349" y="3078980"/>
            <a:ext cx="1589660" cy="15364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集成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04D839-39D2-7145-8285-F061960E0CF8}"/>
              </a:ext>
            </a:extLst>
          </p:cNvPr>
          <p:cNvSpPr/>
          <p:nvPr/>
        </p:nvSpPr>
        <p:spPr>
          <a:xfrm>
            <a:off x="8825023" y="4856420"/>
            <a:ext cx="1589660" cy="15364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功能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54917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19ECF8-0574-684D-8184-D2AEF07E3EAC}"/>
              </a:ext>
            </a:extLst>
          </p:cNvPr>
          <p:cNvSpPr txBox="1"/>
          <p:nvPr/>
        </p:nvSpPr>
        <p:spPr>
          <a:xfrm>
            <a:off x="657225" y="1420494"/>
            <a:ext cx="5637249" cy="372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——12.20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实现高级功能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二维码付款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地图定位功能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Bug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修复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51630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759773-6E0E-4D4D-B05D-0522A23857B3}"/>
              </a:ext>
            </a:extLst>
          </p:cNvPr>
          <p:cNvSpPr txBox="1"/>
          <p:nvPr/>
        </p:nvSpPr>
        <p:spPr>
          <a:xfrm>
            <a:off x="657225" y="4527177"/>
            <a:ext cx="5438775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——12.31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系统最终部署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文档等细节方面的完善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7676A97-D79A-9D4C-81A8-B41938F597B7}"/>
              </a:ext>
            </a:extLst>
          </p:cNvPr>
          <p:cNvSpPr/>
          <p:nvPr/>
        </p:nvSpPr>
        <p:spPr>
          <a:xfrm>
            <a:off x="6998833" y="1683776"/>
            <a:ext cx="1589660" cy="15364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性能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8E1C2F-7D79-E64B-956C-43087B968BA2}"/>
              </a:ext>
            </a:extLst>
          </p:cNvPr>
          <p:cNvSpPr/>
          <p:nvPr/>
        </p:nvSpPr>
        <p:spPr>
          <a:xfrm>
            <a:off x="9355281" y="2938476"/>
            <a:ext cx="1589660" cy="15364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验收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E3D672-DCE1-9749-8F75-22CDCBBC4B80}"/>
              </a:ext>
            </a:extLst>
          </p:cNvPr>
          <p:cNvSpPr/>
          <p:nvPr/>
        </p:nvSpPr>
        <p:spPr>
          <a:xfrm>
            <a:off x="6977568" y="4287607"/>
            <a:ext cx="1589660" cy="15364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安装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399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E9B5AFB0-0989-6642-91ED-95BAEB052C81}"/>
              </a:ext>
            </a:extLst>
          </p:cNvPr>
          <p:cNvSpPr txBox="1"/>
          <p:nvPr/>
        </p:nvSpPr>
        <p:spPr>
          <a:xfrm>
            <a:off x="657225" y="1420494"/>
            <a:ext cx="8438046" cy="234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次迭代进展情况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基本完成全部原型设计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完成后端接口设计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实现部分后端接口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进展情况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5215" y="65163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F2C80B-225A-F04C-ADFE-1664A5F1115E}"/>
              </a:ext>
            </a:extLst>
          </p:cNvPr>
          <p:cNvSpPr txBox="1"/>
          <p:nvPr/>
        </p:nvSpPr>
        <p:spPr>
          <a:xfrm>
            <a:off x="1064445" y="1712437"/>
            <a:ext cx="135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593CBE-334E-8549-B040-200DB919BAA3}"/>
              </a:ext>
            </a:extLst>
          </p:cNvPr>
          <p:cNvSpPr txBox="1"/>
          <p:nvPr/>
        </p:nvSpPr>
        <p:spPr>
          <a:xfrm>
            <a:off x="6096000" y="1934257"/>
            <a:ext cx="553817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实现全部后端接口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实现小程序端及网页端的界面跳转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框架 2">
            <a:extLst>
              <a:ext uri="{FF2B5EF4-FFF2-40B4-BE49-F238E27FC236}">
                <a16:creationId xmlns:a16="http://schemas.microsoft.com/office/drawing/2014/main" id="{88D806EC-9246-234F-BDE0-04EB70AE465C}"/>
              </a:ext>
            </a:extLst>
          </p:cNvPr>
          <p:cNvSpPr/>
          <p:nvPr/>
        </p:nvSpPr>
        <p:spPr>
          <a:xfrm>
            <a:off x="6158606" y="207734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F8C9BC37-D93B-E34D-AD39-73C5E459A1A2}"/>
              </a:ext>
            </a:extLst>
          </p:cNvPr>
          <p:cNvSpPr/>
          <p:nvPr/>
        </p:nvSpPr>
        <p:spPr>
          <a:xfrm>
            <a:off x="6157819" y="265504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90B164D9-6625-054B-9D30-66ED2FB79A2C}"/>
              </a:ext>
            </a:extLst>
          </p:cNvPr>
          <p:cNvSpPr/>
          <p:nvPr/>
        </p:nvSpPr>
        <p:spPr>
          <a:xfrm>
            <a:off x="1134928" y="27230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框架 23">
            <a:extLst>
              <a:ext uri="{FF2B5EF4-FFF2-40B4-BE49-F238E27FC236}">
                <a16:creationId xmlns:a16="http://schemas.microsoft.com/office/drawing/2014/main" id="{2363F0DD-EE9C-0941-BAE3-356DB36B549F}"/>
              </a:ext>
            </a:extLst>
          </p:cNvPr>
          <p:cNvSpPr/>
          <p:nvPr/>
        </p:nvSpPr>
        <p:spPr>
          <a:xfrm>
            <a:off x="1134141" y="33007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ECCCEAA1-178C-3F40-B1CB-902F7058AA2C}"/>
              </a:ext>
            </a:extLst>
          </p:cNvPr>
          <p:cNvSpPr/>
          <p:nvPr/>
        </p:nvSpPr>
        <p:spPr>
          <a:xfrm>
            <a:off x="1155406" y="2173662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燕尾形箭头 5">
            <a:extLst>
              <a:ext uri="{FF2B5EF4-FFF2-40B4-BE49-F238E27FC236}">
                <a16:creationId xmlns:a16="http://schemas.microsoft.com/office/drawing/2014/main" id="{4061284A-8D1F-0B47-A60D-B2BADDC9A559}"/>
              </a:ext>
            </a:extLst>
          </p:cNvPr>
          <p:cNvSpPr/>
          <p:nvPr/>
        </p:nvSpPr>
        <p:spPr>
          <a:xfrm>
            <a:off x="9084733" y="4249684"/>
            <a:ext cx="1794934" cy="880534"/>
          </a:xfrm>
          <a:prstGeom prst="notch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燕尾形 6">
            <a:extLst>
              <a:ext uri="{FF2B5EF4-FFF2-40B4-BE49-F238E27FC236}">
                <a16:creationId xmlns:a16="http://schemas.microsoft.com/office/drawing/2014/main" id="{FA0699D1-3287-2D41-8239-7391F1D15401}"/>
              </a:ext>
            </a:extLst>
          </p:cNvPr>
          <p:cNvSpPr/>
          <p:nvPr/>
        </p:nvSpPr>
        <p:spPr>
          <a:xfrm>
            <a:off x="3716865" y="4495216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燕尾形 40">
            <a:extLst>
              <a:ext uri="{FF2B5EF4-FFF2-40B4-BE49-F238E27FC236}">
                <a16:creationId xmlns:a16="http://schemas.microsoft.com/office/drawing/2014/main" id="{F5A55622-39DA-6749-B8EA-84E970E1AE16}"/>
              </a:ext>
            </a:extLst>
          </p:cNvPr>
          <p:cNvSpPr/>
          <p:nvPr/>
        </p:nvSpPr>
        <p:spPr>
          <a:xfrm>
            <a:off x="4207935" y="4495218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燕尾形 41">
            <a:extLst>
              <a:ext uri="{FF2B5EF4-FFF2-40B4-BE49-F238E27FC236}">
                <a16:creationId xmlns:a16="http://schemas.microsoft.com/office/drawing/2014/main" id="{8DF6372C-3B77-FB40-A5B7-FA140935C4C9}"/>
              </a:ext>
            </a:extLst>
          </p:cNvPr>
          <p:cNvSpPr/>
          <p:nvPr/>
        </p:nvSpPr>
        <p:spPr>
          <a:xfrm>
            <a:off x="4682076" y="4491359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燕尾形 42">
            <a:extLst>
              <a:ext uri="{FF2B5EF4-FFF2-40B4-BE49-F238E27FC236}">
                <a16:creationId xmlns:a16="http://schemas.microsoft.com/office/drawing/2014/main" id="{BC8CF23B-7AF0-844C-B6BA-4F9BFB43256F}"/>
              </a:ext>
            </a:extLst>
          </p:cNvPr>
          <p:cNvSpPr/>
          <p:nvPr/>
        </p:nvSpPr>
        <p:spPr>
          <a:xfrm>
            <a:off x="5156206" y="4486751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4" name="燕尾形 43">
            <a:extLst>
              <a:ext uri="{FF2B5EF4-FFF2-40B4-BE49-F238E27FC236}">
                <a16:creationId xmlns:a16="http://schemas.microsoft.com/office/drawing/2014/main" id="{92C6336B-E334-0243-A2E0-52CF2394EB79}"/>
              </a:ext>
            </a:extLst>
          </p:cNvPr>
          <p:cNvSpPr/>
          <p:nvPr/>
        </p:nvSpPr>
        <p:spPr>
          <a:xfrm>
            <a:off x="5630336" y="4478285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5" name="燕尾形 44">
            <a:extLst>
              <a:ext uri="{FF2B5EF4-FFF2-40B4-BE49-F238E27FC236}">
                <a16:creationId xmlns:a16="http://schemas.microsoft.com/office/drawing/2014/main" id="{4FA81F26-5B92-6E4A-B8CF-A8619CD58A8D}"/>
              </a:ext>
            </a:extLst>
          </p:cNvPr>
          <p:cNvSpPr/>
          <p:nvPr/>
        </p:nvSpPr>
        <p:spPr>
          <a:xfrm>
            <a:off x="6121404" y="4497597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燕尾形 45">
            <a:extLst>
              <a:ext uri="{FF2B5EF4-FFF2-40B4-BE49-F238E27FC236}">
                <a16:creationId xmlns:a16="http://schemas.microsoft.com/office/drawing/2014/main" id="{C73BF9D4-BE72-8243-A165-3BFF5110E470}"/>
              </a:ext>
            </a:extLst>
          </p:cNvPr>
          <p:cNvSpPr/>
          <p:nvPr/>
        </p:nvSpPr>
        <p:spPr>
          <a:xfrm>
            <a:off x="6595534" y="4495218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燕尾形 46">
            <a:extLst>
              <a:ext uri="{FF2B5EF4-FFF2-40B4-BE49-F238E27FC236}">
                <a16:creationId xmlns:a16="http://schemas.microsoft.com/office/drawing/2014/main" id="{2A4E686C-27EF-774E-8E5B-433A05C31B12}"/>
              </a:ext>
            </a:extLst>
          </p:cNvPr>
          <p:cNvSpPr/>
          <p:nvPr/>
        </p:nvSpPr>
        <p:spPr>
          <a:xfrm>
            <a:off x="7078139" y="4478285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燕尾形 47">
            <a:extLst>
              <a:ext uri="{FF2B5EF4-FFF2-40B4-BE49-F238E27FC236}">
                <a16:creationId xmlns:a16="http://schemas.microsoft.com/office/drawing/2014/main" id="{683B4951-7C17-DA4E-B1CD-60C071DF3D02}"/>
              </a:ext>
            </a:extLst>
          </p:cNvPr>
          <p:cNvSpPr/>
          <p:nvPr/>
        </p:nvSpPr>
        <p:spPr>
          <a:xfrm>
            <a:off x="7577670" y="4481103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9" name="燕尾形 48">
            <a:extLst>
              <a:ext uri="{FF2B5EF4-FFF2-40B4-BE49-F238E27FC236}">
                <a16:creationId xmlns:a16="http://schemas.microsoft.com/office/drawing/2014/main" id="{D4FAB6A0-AE06-1543-BBC5-6A2FDDD2A104}"/>
              </a:ext>
            </a:extLst>
          </p:cNvPr>
          <p:cNvSpPr/>
          <p:nvPr/>
        </p:nvSpPr>
        <p:spPr>
          <a:xfrm>
            <a:off x="8068738" y="4470405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0" name="燕尾形 49">
            <a:extLst>
              <a:ext uri="{FF2B5EF4-FFF2-40B4-BE49-F238E27FC236}">
                <a16:creationId xmlns:a16="http://schemas.microsoft.com/office/drawing/2014/main" id="{3B828BAA-D926-FF41-8793-FA61B14FE354}"/>
              </a:ext>
            </a:extLst>
          </p:cNvPr>
          <p:cNvSpPr/>
          <p:nvPr/>
        </p:nvSpPr>
        <p:spPr>
          <a:xfrm>
            <a:off x="8559806" y="4470405"/>
            <a:ext cx="524928" cy="423333"/>
          </a:xfrm>
          <a:prstGeom prst="chevr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1" name="燕尾形 50">
            <a:extLst>
              <a:ext uri="{FF2B5EF4-FFF2-40B4-BE49-F238E27FC236}">
                <a16:creationId xmlns:a16="http://schemas.microsoft.com/office/drawing/2014/main" id="{7D3E0B90-3B50-7047-BB21-36ECF111EE98}"/>
              </a:ext>
            </a:extLst>
          </p:cNvPr>
          <p:cNvSpPr/>
          <p:nvPr/>
        </p:nvSpPr>
        <p:spPr>
          <a:xfrm>
            <a:off x="1312334" y="4516594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2" name="燕尾形 51">
            <a:extLst>
              <a:ext uri="{FF2B5EF4-FFF2-40B4-BE49-F238E27FC236}">
                <a16:creationId xmlns:a16="http://schemas.microsoft.com/office/drawing/2014/main" id="{8880E5B2-29EE-0941-976D-A94C2C256594}"/>
              </a:ext>
            </a:extLst>
          </p:cNvPr>
          <p:cNvSpPr/>
          <p:nvPr/>
        </p:nvSpPr>
        <p:spPr>
          <a:xfrm>
            <a:off x="1837270" y="4499663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燕尾形 52">
            <a:extLst>
              <a:ext uri="{FF2B5EF4-FFF2-40B4-BE49-F238E27FC236}">
                <a16:creationId xmlns:a16="http://schemas.microsoft.com/office/drawing/2014/main" id="{41364EE8-5FEA-5A4C-A890-E470906F4192}"/>
              </a:ext>
            </a:extLst>
          </p:cNvPr>
          <p:cNvSpPr/>
          <p:nvPr/>
        </p:nvSpPr>
        <p:spPr>
          <a:xfrm>
            <a:off x="2311411" y="4495804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4" name="燕尾形 53">
            <a:extLst>
              <a:ext uri="{FF2B5EF4-FFF2-40B4-BE49-F238E27FC236}">
                <a16:creationId xmlns:a16="http://schemas.microsoft.com/office/drawing/2014/main" id="{00866D9C-2249-7F4E-A333-2C1768A81F24}"/>
              </a:ext>
            </a:extLst>
          </p:cNvPr>
          <p:cNvSpPr/>
          <p:nvPr/>
        </p:nvSpPr>
        <p:spPr>
          <a:xfrm>
            <a:off x="2785541" y="4508129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5" name="燕尾形 54">
            <a:extLst>
              <a:ext uri="{FF2B5EF4-FFF2-40B4-BE49-F238E27FC236}">
                <a16:creationId xmlns:a16="http://schemas.microsoft.com/office/drawing/2014/main" id="{E5796E26-D0D6-7145-B487-A1A41B8A676C}"/>
              </a:ext>
            </a:extLst>
          </p:cNvPr>
          <p:cNvSpPr/>
          <p:nvPr/>
        </p:nvSpPr>
        <p:spPr>
          <a:xfrm>
            <a:off x="3259671" y="4499663"/>
            <a:ext cx="524928" cy="423333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48DBA31-19BE-EE4B-BA8C-18DDBB75E348}"/>
              </a:ext>
            </a:extLst>
          </p:cNvPr>
          <p:cNvSpPr txBox="1"/>
          <p:nvPr/>
        </p:nvSpPr>
        <p:spPr>
          <a:xfrm>
            <a:off x="2023525" y="5026226"/>
            <a:ext cx="179493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原型设计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4734670-8CB0-7D46-A855-B89FA10CB480}"/>
              </a:ext>
            </a:extLst>
          </p:cNvPr>
          <p:cNvSpPr txBox="1"/>
          <p:nvPr/>
        </p:nvSpPr>
        <p:spPr>
          <a:xfrm>
            <a:off x="4800595" y="5026225"/>
            <a:ext cx="179493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7621100-A178-574A-AABB-1F21949BEC08}"/>
              </a:ext>
            </a:extLst>
          </p:cNvPr>
          <p:cNvSpPr txBox="1"/>
          <p:nvPr/>
        </p:nvSpPr>
        <p:spPr>
          <a:xfrm>
            <a:off x="7433728" y="5001197"/>
            <a:ext cx="179493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429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9928" r="12833" b="290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7F2C8B">
                  <a:alpha val="19000"/>
                </a:srgbClr>
              </a:gs>
              <a:gs pos="44000">
                <a:srgbClr val="7F2C8B">
                  <a:alpha val="97000"/>
                </a:srgbClr>
              </a:gs>
              <a:gs pos="88000">
                <a:srgbClr val="7F2C8B">
                  <a:alpha val="60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3765"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63429" y="452264"/>
            <a:ext cx="1964241" cy="646331"/>
            <a:chOff x="517402" y="522044"/>
            <a:chExt cx="10938235" cy="3707055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517402" y="522044"/>
              <a:ext cx="3696295" cy="3707055"/>
            </a:xfrm>
            <a:custGeom>
              <a:avLst/>
              <a:gdLst>
                <a:gd name="T0" fmla="*/ 743 w 795"/>
                <a:gd name="T1" fmla="*/ 555 h 794"/>
                <a:gd name="T2" fmla="*/ 700 w 795"/>
                <a:gd name="T3" fmla="*/ 141 h 794"/>
                <a:gd name="T4" fmla="*/ 677 w 795"/>
                <a:gd name="T5" fmla="*/ 400 h 794"/>
                <a:gd name="T6" fmla="*/ 629 w 795"/>
                <a:gd name="T7" fmla="*/ 566 h 794"/>
                <a:gd name="T8" fmla="*/ 611 w 795"/>
                <a:gd name="T9" fmla="*/ 685 h 794"/>
                <a:gd name="T10" fmla="*/ 603 w 795"/>
                <a:gd name="T11" fmla="*/ 683 h 794"/>
                <a:gd name="T12" fmla="*/ 589 w 795"/>
                <a:gd name="T13" fmla="*/ 745 h 794"/>
                <a:gd name="T14" fmla="*/ 575 w 795"/>
                <a:gd name="T15" fmla="*/ 158 h 794"/>
                <a:gd name="T16" fmla="*/ 568 w 795"/>
                <a:gd name="T17" fmla="*/ 555 h 794"/>
                <a:gd name="T18" fmla="*/ 559 w 795"/>
                <a:gd name="T19" fmla="*/ 535 h 794"/>
                <a:gd name="T20" fmla="*/ 539 w 795"/>
                <a:gd name="T21" fmla="*/ 405 h 794"/>
                <a:gd name="T22" fmla="*/ 534 w 795"/>
                <a:gd name="T23" fmla="*/ 302 h 794"/>
                <a:gd name="T24" fmla="*/ 522 w 795"/>
                <a:gd name="T25" fmla="*/ 774 h 794"/>
                <a:gd name="T26" fmla="*/ 509 w 795"/>
                <a:gd name="T27" fmla="*/ 132 h 794"/>
                <a:gd name="T28" fmla="*/ 499 w 795"/>
                <a:gd name="T29" fmla="*/ 668 h 794"/>
                <a:gd name="T30" fmla="*/ 496 w 795"/>
                <a:gd name="T31" fmla="*/ 319 h 794"/>
                <a:gd name="T32" fmla="*/ 491 w 795"/>
                <a:gd name="T33" fmla="*/ 598 h 794"/>
                <a:gd name="T34" fmla="*/ 486 w 795"/>
                <a:gd name="T35" fmla="*/ 329 h 794"/>
                <a:gd name="T36" fmla="*/ 485 w 795"/>
                <a:gd name="T37" fmla="*/ 738 h 794"/>
                <a:gd name="T38" fmla="*/ 484 w 795"/>
                <a:gd name="T39" fmla="*/ 344 h 794"/>
                <a:gd name="T40" fmla="*/ 475 w 795"/>
                <a:gd name="T41" fmla="*/ 626 h 794"/>
                <a:gd name="T42" fmla="*/ 468 w 795"/>
                <a:gd name="T43" fmla="*/ 218 h 794"/>
                <a:gd name="T44" fmla="*/ 468 w 795"/>
                <a:gd name="T45" fmla="*/ 622 h 794"/>
                <a:gd name="T46" fmla="*/ 456 w 795"/>
                <a:gd name="T47" fmla="*/ 224 h 794"/>
                <a:gd name="T48" fmla="*/ 456 w 795"/>
                <a:gd name="T49" fmla="*/ 561 h 794"/>
                <a:gd name="T50" fmla="*/ 445 w 795"/>
                <a:gd name="T51" fmla="*/ 168 h 794"/>
                <a:gd name="T52" fmla="*/ 439 w 795"/>
                <a:gd name="T53" fmla="*/ 617 h 794"/>
                <a:gd name="T54" fmla="*/ 427 w 795"/>
                <a:gd name="T55" fmla="*/ 500 h 794"/>
                <a:gd name="T56" fmla="*/ 417 w 795"/>
                <a:gd name="T57" fmla="*/ 712 h 794"/>
                <a:gd name="T58" fmla="*/ 403 w 795"/>
                <a:gd name="T59" fmla="*/ 568 h 794"/>
                <a:gd name="T60" fmla="*/ 402 w 795"/>
                <a:gd name="T61" fmla="*/ 192 h 794"/>
                <a:gd name="T62" fmla="*/ 402 w 795"/>
                <a:gd name="T63" fmla="*/ 492 h 794"/>
                <a:gd name="T64" fmla="*/ 400 w 795"/>
                <a:gd name="T65" fmla="*/ 589 h 794"/>
                <a:gd name="T66" fmla="*/ 391 w 795"/>
                <a:gd name="T67" fmla="*/ 193 h 794"/>
                <a:gd name="T68" fmla="*/ 379 w 795"/>
                <a:gd name="T69" fmla="*/ 296 h 794"/>
                <a:gd name="T70" fmla="*/ 373 w 795"/>
                <a:gd name="T71" fmla="*/ 672 h 794"/>
                <a:gd name="T72" fmla="*/ 370 w 795"/>
                <a:gd name="T73" fmla="*/ 610 h 794"/>
                <a:gd name="T74" fmla="*/ 360 w 795"/>
                <a:gd name="T75" fmla="*/ 378 h 794"/>
                <a:gd name="T76" fmla="*/ 349 w 795"/>
                <a:gd name="T77" fmla="*/ 305 h 794"/>
                <a:gd name="T78" fmla="*/ 328 w 795"/>
                <a:gd name="T79" fmla="*/ 14 h 794"/>
                <a:gd name="T80" fmla="*/ 321 w 795"/>
                <a:gd name="T81" fmla="*/ 335 h 794"/>
                <a:gd name="T82" fmla="*/ 311 w 795"/>
                <a:gd name="T83" fmla="*/ 11 h 794"/>
                <a:gd name="T84" fmla="*/ 311 w 795"/>
                <a:gd name="T85" fmla="*/ 498 h 794"/>
                <a:gd name="T86" fmla="*/ 307 w 795"/>
                <a:gd name="T87" fmla="*/ 352 h 794"/>
                <a:gd name="T88" fmla="*/ 302 w 795"/>
                <a:gd name="T89" fmla="*/ 81 h 794"/>
                <a:gd name="T90" fmla="*/ 301 w 795"/>
                <a:gd name="T91" fmla="*/ 481 h 794"/>
                <a:gd name="T92" fmla="*/ 295 w 795"/>
                <a:gd name="T93" fmla="*/ 187 h 794"/>
                <a:gd name="T94" fmla="*/ 293 w 795"/>
                <a:gd name="T95" fmla="*/ 616 h 794"/>
                <a:gd name="T96" fmla="*/ 290 w 795"/>
                <a:gd name="T97" fmla="*/ 469 h 794"/>
                <a:gd name="T98" fmla="*/ 280 w 795"/>
                <a:gd name="T99" fmla="*/ 302 h 794"/>
                <a:gd name="T100" fmla="*/ 280 w 795"/>
                <a:gd name="T101" fmla="*/ 663 h 794"/>
                <a:gd name="T102" fmla="*/ 262 w 795"/>
                <a:gd name="T103" fmla="*/ 355 h 794"/>
                <a:gd name="T104" fmla="*/ 248 w 795"/>
                <a:gd name="T105" fmla="*/ 64 h 794"/>
                <a:gd name="T106" fmla="*/ 239 w 795"/>
                <a:gd name="T107" fmla="*/ 540 h 794"/>
                <a:gd name="T108" fmla="*/ 230 w 795"/>
                <a:gd name="T109" fmla="*/ 706 h 794"/>
                <a:gd name="T110" fmla="*/ 209 w 795"/>
                <a:gd name="T111" fmla="*/ 631 h 794"/>
                <a:gd name="T112" fmla="*/ 205 w 795"/>
                <a:gd name="T113" fmla="*/ 612 h 794"/>
                <a:gd name="T114" fmla="*/ 189 w 795"/>
                <a:gd name="T115" fmla="*/ 61 h 794"/>
                <a:gd name="T116" fmla="*/ 187 w 795"/>
                <a:gd name="T117" fmla="*/ 578 h 794"/>
                <a:gd name="T118" fmla="*/ 173 w 795"/>
                <a:gd name="T119" fmla="*/ 601 h 794"/>
                <a:gd name="T120" fmla="*/ 148 w 795"/>
                <a:gd name="T121" fmla="*/ 177 h 794"/>
                <a:gd name="T122" fmla="*/ 103 w 795"/>
                <a:gd name="T123" fmla="*/ 182 h 794"/>
                <a:gd name="T124" fmla="*/ 68 w 795"/>
                <a:gd name="T125" fmla="*/ 62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5" h="794">
                  <a:moveTo>
                    <a:pt x="770" y="265"/>
                  </a:moveTo>
                  <a:cubicBezTo>
                    <a:pt x="774" y="277"/>
                    <a:pt x="779" y="289"/>
                    <a:pt x="783" y="302"/>
                  </a:cubicBezTo>
                  <a:cubicBezTo>
                    <a:pt x="783" y="304"/>
                    <a:pt x="783" y="306"/>
                    <a:pt x="783" y="308"/>
                  </a:cubicBezTo>
                  <a:cubicBezTo>
                    <a:pt x="789" y="331"/>
                    <a:pt x="795" y="357"/>
                    <a:pt x="792" y="380"/>
                  </a:cubicBezTo>
                  <a:cubicBezTo>
                    <a:pt x="795" y="400"/>
                    <a:pt x="792" y="420"/>
                    <a:pt x="792" y="439"/>
                  </a:cubicBezTo>
                  <a:cubicBezTo>
                    <a:pt x="787" y="453"/>
                    <a:pt x="790" y="467"/>
                    <a:pt x="784" y="480"/>
                  </a:cubicBezTo>
                  <a:cubicBezTo>
                    <a:pt x="781" y="498"/>
                    <a:pt x="775" y="512"/>
                    <a:pt x="772" y="529"/>
                  </a:cubicBezTo>
                  <a:cubicBezTo>
                    <a:pt x="771" y="530"/>
                    <a:pt x="771" y="532"/>
                    <a:pt x="770" y="534"/>
                  </a:cubicBezTo>
                  <a:cubicBezTo>
                    <a:pt x="770" y="505"/>
                    <a:pt x="770" y="505"/>
                    <a:pt x="770" y="505"/>
                  </a:cubicBezTo>
                  <a:cubicBezTo>
                    <a:pt x="773" y="502"/>
                    <a:pt x="774" y="496"/>
                    <a:pt x="774" y="489"/>
                  </a:cubicBezTo>
                  <a:cubicBezTo>
                    <a:pt x="772" y="490"/>
                    <a:pt x="771" y="490"/>
                    <a:pt x="770" y="491"/>
                  </a:cubicBezTo>
                  <a:cubicBezTo>
                    <a:pt x="770" y="480"/>
                    <a:pt x="770" y="480"/>
                    <a:pt x="770" y="480"/>
                  </a:cubicBezTo>
                  <a:cubicBezTo>
                    <a:pt x="777" y="476"/>
                    <a:pt x="780" y="470"/>
                    <a:pt x="780" y="456"/>
                  </a:cubicBezTo>
                  <a:cubicBezTo>
                    <a:pt x="776" y="457"/>
                    <a:pt x="773" y="459"/>
                    <a:pt x="770" y="460"/>
                  </a:cubicBezTo>
                  <a:cubicBezTo>
                    <a:pt x="770" y="451"/>
                    <a:pt x="770" y="451"/>
                    <a:pt x="770" y="451"/>
                  </a:cubicBezTo>
                  <a:cubicBezTo>
                    <a:pt x="780" y="446"/>
                    <a:pt x="785" y="441"/>
                    <a:pt x="785" y="423"/>
                  </a:cubicBezTo>
                  <a:cubicBezTo>
                    <a:pt x="780" y="423"/>
                    <a:pt x="775" y="426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ubicBezTo>
                    <a:pt x="783" y="414"/>
                    <a:pt x="786" y="410"/>
                    <a:pt x="785" y="389"/>
                  </a:cubicBezTo>
                  <a:cubicBezTo>
                    <a:pt x="781" y="390"/>
                    <a:pt x="775" y="393"/>
                    <a:pt x="770" y="397"/>
                  </a:cubicBezTo>
                  <a:cubicBezTo>
                    <a:pt x="770" y="388"/>
                    <a:pt x="770" y="388"/>
                    <a:pt x="770" y="388"/>
                  </a:cubicBezTo>
                  <a:cubicBezTo>
                    <a:pt x="781" y="380"/>
                    <a:pt x="787" y="374"/>
                    <a:pt x="783" y="355"/>
                  </a:cubicBezTo>
                  <a:cubicBezTo>
                    <a:pt x="779" y="357"/>
                    <a:pt x="774" y="360"/>
                    <a:pt x="770" y="363"/>
                  </a:cubicBezTo>
                  <a:cubicBezTo>
                    <a:pt x="770" y="354"/>
                    <a:pt x="770" y="354"/>
                    <a:pt x="770" y="354"/>
                  </a:cubicBezTo>
                  <a:cubicBezTo>
                    <a:pt x="777" y="348"/>
                    <a:pt x="780" y="342"/>
                    <a:pt x="780" y="327"/>
                  </a:cubicBezTo>
                  <a:cubicBezTo>
                    <a:pt x="779" y="325"/>
                    <a:pt x="778" y="323"/>
                    <a:pt x="777" y="321"/>
                  </a:cubicBezTo>
                  <a:cubicBezTo>
                    <a:pt x="775" y="323"/>
                    <a:pt x="772" y="325"/>
                    <a:pt x="770" y="327"/>
                  </a:cubicBezTo>
                  <a:cubicBezTo>
                    <a:pt x="770" y="314"/>
                    <a:pt x="770" y="314"/>
                    <a:pt x="770" y="314"/>
                  </a:cubicBezTo>
                  <a:cubicBezTo>
                    <a:pt x="774" y="308"/>
                    <a:pt x="774" y="300"/>
                    <a:pt x="770" y="288"/>
                  </a:cubicBezTo>
                  <a:lnTo>
                    <a:pt x="770" y="265"/>
                  </a:lnTo>
                  <a:close/>
                  <a:moveTo>
                    <a:pt x="755" y="228"/>
                  </a:moveTo>
                  <a:cubicBezTo>
                    <a:pt x="760" y="240"/>
                    <a:pt x="765" y="252"/>
                    <a:pt x="770" y="265"/>
                  </a:cubicBezTo>
                  <a:cubicBezTo>
                    <a:pt x="770" y="288"/>
                    <a:pt x="770" y="288"/>
                    <a:pt x="770" y="288"/>
                  </a:cubicBezTo>
                  <a:cubicBezTo>
                    <a:pt x="770" y="287"/>
                    <a:pt x="770" y="287"/>
                    <a:pt x="770" y="287"/>
                  </a:cubicBezTo>
                  <a:cubicBezTo>
                    <a:pt x="768" y="290"/>
                    <a:pt x="768" y="290"/>
                    <a:pt x="755" y="303"/>
                  </a:cubicBezTo>
                  <a:cubicBezTo>
                    <a:pt x="755" y="290"/>
                    <a:pt x="755" y="290"/>
                    <a:pt x="755" y="290"/>
                  </a:cubicBezTo>
                  <a:cubicBezTo>
                    <a:pt x="764" y="281"/>
                    <a:pt x="767" y="274"/>
                    <a:pt x="759" y="256"/>
                  </a:cubicBezTo>
                  <a:cubicBezTo>
                    <a:pt x="757" y="258"/>
                    <a:pt x="756" y="260"/>
                    <a:pt x="755" y="261"/>
                  </a:cubicBezTo>
                  <a:cubicBezTo>
                    <a:pt x="755" y="228"/>
                    <a:pt x="755" y="228"/>
                    <a:pt x="755" y="228"/>
                  </a:cubicBezTo>
                  <a:close/>
                  <a:moveTo>
                    <a:pt x="770" y="534"/>
                  </a:moveTo>
                  <a:cubicBezTo>
                    <a:pt x="765" y="545"/>
                    <a:pt x="760" y="556"/>
                    <a:pt x="755" y="567"/>
                  </a:cubicBezTo>
                  <a:cubicBezTo>
                    <a:pt x="755" y="540"/>
                    <a:pt x="755" y="540"/>
                    <a:pt x="755" y="540"/>
                  </a:cubicBezTo>
                  <a:cubicBezTo>
                    <a:pt x="759" y="537"/>
                    <a:pt x="762" y="531"/>
                    <a:pt x="766" y="522"/>
                  </a:cubicBezTo>
                  <a:cubicBezTo>
                    <a:pt x="762" y="522"/>
                    <a:pt x="759" y="523"/>
                    <a:pt x="755" y="524"/>
                  </a:cubicBezTo>
                  <a:cubicBezTo>
                    <a:pt x="755" y="514"/>
                    <a:pt x="755" y="514"/>
                    <a:pt x="755" y="514"/>
                  </a:cubicBezTo>
                  <a:cubicBezTo>
                    <a:pt x="761" y="513"/>
                    <a:pt x="766" y="510"/>
                    <a:pt x="770" y="505"/>
                  </a:cubicBezTo>
                  <a:cubicBezTo>
                    <a:pt x="770" y="534"/>
                    <a:pt x="770" y="534"/>
                    <a:pt x="770" y="534"/>
                  </a:cubicBezTo>
                  <a:close/>
                  <a:moveTo>
                    <a:pt x="770" y="314"/>
                  </a:moveTo>
                  <a:cubicBezTo>
                    <a:pt x="770" y="327"/>
                    <a:pt x="770" y="327"/>
                    <a:pt x="770" y="327"/>
                  </a:cubicBezTo>
                  <a:cubicBezTo>
                    <a:pt x="763" y="333"/>
                    <a:pt x="757" y="338"/>
                    <a:pt x="755" y="344"/>
                  </a:cubicBezTo>
                  <a:cubicBezTo>
                    <a:pt x="755" y="329"/>
                    <a:pt x="755" y="329"/>
                    <a:pt x="755" y="329"/>
                  </a:cubicBezTo>
                  <a:cubicBezTo>
                    <a:pt x="762" y="324"/>
                    <a:pt x="767" y="319"/>
                    <a:pt x="770" y="314"/>
                  </a:cubicBezTo>
                  <a:close/>
                  <a:moveTo>
                    <a:pt x="770" y="354"/>
                  </a:moveTo>
                  <a:cubicBezTo>
                    <a:pt x="770" y="363"/>
                    <a:pt x="770" y="363"/>
                    <a:pt x="770" y="363"/>
                  </a:cubicBezTo>
                  <a:cubicBezTo>
                    <a:pt x="764" y="368"/>
                    <a:pt x="758" y="374"/>
                    <a:pt x="755" y="380"/>
                  </a:cubicBezTo>
                  <a:cubicBezTo>
                    <a:pt x="755" y="386"/>
                    <a:pt x="756" y="391"/>
                    <a:pt x="756" y="396"/>
                  </a:cubicBezTo>
                  <a:cubicBezTo>
                    <a:pt x="761" y="393"/>
                    <a:pt x="766" y="390"/>
                    <a:pt x="770" y="388"/>
                  </a:cubicBezTo>
                  <a:cubicBezTo>
                    <a:pt x="770" y="397"/>
                    <a:pt x="770" y="397"/>
                    <a:pt x="770" y="397"/>
                  </a:cubicBezTo>
                  <a:cubicBezTo>
                    <a:pt x="764" y="401"/>
                    <a:pt x="758" y="406"/>
                    <a:pt x="755" y="412"/>
                  </a:cubicBezTo>
                  <a:cubicBezTo>
                    <a:pt x="755" y="416"/>
                    <a:pt x="755" y="420"/>
                    <a:pt x="755" y="42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61" y="360"/>
                    <a:pt x="766" y="357"/>
                    <a:pt x="770" y="354"/>
                  </a:cubicBezTo>
                  <a:close/>
                  <a:moveTo>
                    <a:pt x="770" y="420"/>
                  </a:moveTo>
                  <a:cubicBezTo>
                    <a:pt x="766" y="422"/>
                    <a:pt x="761" y="424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5" y="439"/>
                    <a:pt x="755" y="438"/>
                    <a:pt x="756" y="438"/>
                  </a:cubicBezTo>
                  <a:cubicBezTo>
                    <a:pt x="760" y="435"/>
                    <a:pt x="765" y="432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lose/>
                  <a:moveTo>
                    <a:pt x="770" y="451"/>
                  </a:moveTo>
                  <a:cubicBezTo>
                    <a:pt x="770" y="460"/>
                    <a:pt x="770" y="460"/>
                    <a:pt x="770" y="460"/>
                  </a:cubicBezTo>
                  <a:cubicBezTo>
                    <a:pt x="764" y="463"/>
                    <a:pt x="759" y="464"/>
                    <a:pt x="755" y="467"/>
                  </a:cubicBezTo>
                  <a:cubicBezTo>
                    <a:pt x="755" y="457"/>
                    <a:pt x="755" y="457"/>
                    <a:pt x="755" y="457"/>
                  </a:cubicBezTo>
                  <a:cubicBezTo>
                    <a:pt x="761" y="454"/>
                    <a:pt x="766" y="453"/>
                    <a:pt x="770" y="451"/>
                  </a:cubicBezTo>
                  <a:close/>
                  <a:moveTo>
                    <a:pt x="770" y="480"/>
                  </a:moveTo>
                  <a:cubicBezTo>
                    <a:pt x="770" y="491"/>
                    <a:pt x="770" y="491"/>
                    <a:pt x="770" y="491"/>
                  </a:cubicBezTo>
                  <a:cubicBezTo>
                    <a:pt x="764" y="494"/>
                    <a:pt x="759" y="495"/>
                    <a:pt x="755" y="497"/>
                  </a:cubicBezTo>
                  <a:cubicBezTo>
                    <a:pt x="755" y="486"/>
                    <a:pt x="755" y="486"/>
                    <a:pt x="755" y="486"/>
                  </a:cubicBezTo>
                  <a:cubicBezTo>
                    <a:pt x="761" y="484"/>
                    <a:pt x="766" y="483"/>
                    <a:pt x="770" y="480"/>
                  </a:cubicBezTo>
                  <a:close/>
                  <a:moveTo>
                    <a:pt x="749" y="214"/>
                  </a:moveTo>
                  <a:cubicBezTo>
                    <a:pt x="751" y="219"/>
                    <a:pt x="753" y="224"/>
                    <a:pt x="755" y="228"/>
                  </a:cubicBezTo>
                  <a:cubicBezTo>
                    <a:pt x="755" y="261"/>
                    <a:pt x="755" y="261"/>
                    <a:pt x="755" y="261"/>
                  </a:cubicBezTo>
                  <a:cubicBezTo>
                    <a:pt x="753" y="264"/>
                    <a:pt x="752" y="266"/>
                    <a:pt x="749" y="269"/>
                  </a:cubicBezTo>
                  <a:cubicBezTo>
                    <a:pt x="749" y="253"/>
                    <a:pt x="749" y="253"/>
                    <a:pt x="749" y="253"/>
                  </a:cubicBezTo>
                  <a:cubicBezTo>
                    <a:pt x="753" y="246"/>
                    <a:pt x="755" y="238"/>
                    <a:pt x="749" y="230"/>
                  </a:cubicBezTo>
                  <a:cubicBezTo>
                    <a:pt x="749" y="214"/>
                    <a:pt x="749" y="214"/>
                    <a:pt x="749" y="214"/>
                  </a:cubicBezTo>
                  <a:close/>
                  <a:moveTo>
                    <a:pt x="755" y="567"/>
                  </a:moveTo>
                  <a:cubicBezTo>
                    <a:pt x="753" y="571"/>
                    <a:pt x="751" y="575"/>
                    <a:pt x="749" y="580"/>
                  </a:cubicBezTo>
                  <a:cubicBezTo>
                    <a:pt x="749" y="564"/>
                    <a:pt x="749" y="564"/>
                    <a:pt x="749" y="564"/>
                  </a:cubicBezTo>
                  <a:cubicBezTo>
                    <a:pt x="750" y="561"/>
                    <a:pt x="751" y="558"/>
                    <a:pt x="753" y="553"/>
                  </a:cubicBezTo>
                  <a:cubicBezTo>
                    <a:pt x="749" y="554"/>
                    <a:pt x="749" y="554"/>
                    <a:pt x="749" y="554"/>
                  </a:cubicBezTo>
                  <a:cubicBezTo>
                    <a:pt x="749" y="544"/>
                    <a:pt x="749" y="544"/>
                    <a:pt x="749" y="544"/>
                  </a:cubicBezTo>
                  <a:cubicBezTo>
                    <a:pt x="751" y="543"/>
                    <a:pt x="753" y="542"/>
                    <a:pt x="755" y="540"/>
                  </a:cubicBezTo>
                  <a:cubicBezTo>
                    <a:pt x="755" y="567"/>
                    <a:pt x="755" y="567"/>
                    <a:pt x="755" y="567"/>
                  </a:cubicBezTo>
                  <a:close/>
                  <a:moveTo>
                    <a:pt x="755" y="290"/>
                  </a:moveTo>
                  <a:cubicBezTo>
                    <a:pt x="755" y="303"/>
                    <a:pt x="755" y="303"/>
                    <a:pt x="755" y="303"/>
                  </a:cubicBezTo>
                  <a:cubicBezTo>
                    <a:pt x="753" y="305"/>
                    <a:pt x="753" y="305"/>
                    <a:pt x="753" y="305"/>
                  </a:cubicBezTo>
                  <a:cubicBezTo>
                    <a:pt x="751" y="308"/>
                    <a:pt x="749" y="311"/>
                    <a:pt x="749" y="314"/>
                  </a:cubicBezTo>
                  <a:cubicBezTo>
                    <a:pt x="749" y="297"/>
                    <a:pt x="749" y="297"/>
                    <a:pt x="749" y="297"/>
                  </a:cubicBezTo>
                  <a:cubicBezTo>
                    <a:pt x="751" y="294"/>
                    <a:pt x="753" y="292"/>
                    <a:pt x="755" y="290"/>
                  </a:cubicBezTo>
                  <a:close/>
                  <a:moveTo>
                    <a:pt x="755" y="329"/>
                  </a:moveTo>
                  <a:cubicBezTo>
                    <a:pt x="755" y="344"/>
                    <a:pt x="755" y="344"/>
                    <a:pt x="755" y="344"/>
                  </a:cubicBezTo>
                  <a:cubicBezTo>
                    <a:pt x="753" y="349"/>
                    <a:pt x="753" y="355"/>
                    <a:pt x="755" y="36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55" y="424"/>
                    <a:pt x="755" y="424"/>
                    <a:pt x="755" y="424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3" y="446"/>
                    <a:pt x="752" y="451"/>
                    <a:pt x="751" y="458"/>
                  </a:cubicBezTo>
                  <a:cubicBezTo>
                    <a:pt x="753" y="458"/>
                    <a:pt x="754" y="457"/>
                    <a:pt x="755" y="457"/>
                  </a:cubicBezTo>
                  <a:cubicBezTo>
                    <a:pt x="755" y="467"/>
                    <a:pt x="755" y="467"/>
                    <a:pt x="755" y="467"/>
                  </a:cubicBezTo>
                  <a:cubicBezTo>
                    <a:pt x="752" y="469"/>
                    <a:pt x="750" y="471"/>
                    <a:pt x="749" y="475"/>
                  </a:cubicBezTo>
                  <a:cubicBezTo>
                    <a:pt x="749" y="408"/>
                    <a:pt x="749" y="408"/>
                    <a:pt x="749" y="408"/>
                  </a:cubicBezTo>
                  <a:cubicBezTo>
                    <a:pt x="749" y="407"/>
                    <a:pt x="749" y="406"/>
                    <a:pt x="750" y="405"/>
                  </a:cubicBezTo>
                  <a:cubicBezTo>
                    <a:pt x="749" y="400"/>
                    <a:pt x="749" y="395"/>
                    <a:pt x="749" y="390"/>
                  </a:cubicBezTo>
                  <a:cubicBezTo>
                    <a:pt x="749" y="328"/>
                    <a:pt x="749" y="328"/>
                    <a:pt x="749" y="328"/>
                  </a:cubicBezTo>
                  <a:cubicBezTo>
                    <a:pt x="749" y="330"/>
                    <a:pt x="749" y="331"/>
                    <a:pt x="750" y="333"/>
                  </a:cubicBezTo>
                  <a:cubicBezTo>
                    <a:pt x="752" y="332"/>
                    <a:pt x="753" y="331"/>
                    <a:pt x="755" y="329"/>
                  </a:cubicBezTo>
                  <a:close/>
                  <a:moveTo>
                    <a:pt x="755" y="486"/>
                  </a:moveTo>
                  <a:cubicBezTo>
                    <a:pt x="755" y="497"/>
                    <a:pt x="755" y="497"/>
                    <a:pt x="755" y="497"/>
                  </a:cubicBezTo>
                  <a:cubicBezTo>
                    <a:pt x="753" y="497"/>
                    <a:pt x="751" y="498"/>
                    <a:pt x="749" y="498"/>
                  </a:cubicBezTo>
                  <a:cubicBezTo>
                    <a:pt x="749" y="488"/>
                    <a:pt x="749" y="488"/>
                    <a:pt x="749" y="488"/>
                  </a:cubicBezTo>
                  <a:cubicBezTo>
                    <a:pt x="751" y="487"/>
                    <a:pt x="753" y="486"/>
                    <a:pt x="755" y="486"/>
                  </a:cubicBezTo>
                  <a:close/>
                  <a:moveTo>
                    <a:pt x="755" y="514"/>
                  </a:moveTo>
                  <a:cubicBezTo>
                    <a:pt x="755" y="524"/>
                    <a:pt x="755" y="524"/>
                    <a:pt x="755" y="524"/>
                  </a:cubicBezTo>
                  <a:cubicBezTo>
                    <a:pt x="753" y="524"/>
                    <a:pt x="751" y="524"/>
                    <a:pt x="749" y="525"/>
                  </a:cubicBezTo>
                  <a:cubicBezTo>
                    <a:pt x="749" y="516"/>
                    <a:pt x="749" y="516"/>
                    <a:pt x="749" y="516"/>
                  </a:cubicBezTo>
                  <a:cubicBezTo>
                    <a:pt x="751" y="516"/>
                    <a:pt x="753" y="515"/>
                    <a:pt x="755" y="514"/>
                  </a:cubicBezTo>
                  <a:close/>
                  <a:moveTo>
                    <a:pt x="747" y="211"/>
                  </a:moveTo>
                  <a:cubicBezTo>
                    <a:pt x="747" y="212"/>
                    <a:pt x="748" y="213"/>
                    <a:pt x="749" y="214"/>
                  </a:cubicBezTo>
                  <a:cubicBezTo>
                    <a:pt x="749" y="230"/>
                    <a:pt x="749" y="230"/>
                    <a:pt x="749" y="230"/>
                  </a:cubicBezTo>
                  <a:cubicBezTo>
                    <a:pt x="748" y="229"/>
                    <a:pt x="747" y="228"/>
                    <a:pt x="747" y="227"/>
                  </a:cubicBezTo>
                  <a:cubicBezTo>
                    <a:pt x="747" y="211"/>
                    <a:pt x="747" y="211"/>
                    <a:pt x="747" y="211"/>
                  </a:cubicBezTo>
                  <a:close/>
                  <a:moveTo>
                    <a:pt x="749" y="580"/>
                  </a:moveTo>
                  <a:cubicBezTo>
                    <a:pt x="747" y="584"/>
                    <a:pt x="747" y="584"/>
                    <a:pt x="747" y="584"/>
                  </a:cubicBezTo>
                  <a:cubicBezTo>
                    <a:pt x="747" y="567"/>
                    <a:pt x="747" y="567"/>
                    <a:pt x="747" y="567"/>
                  </a:cubicBezTo>
                  <a:cubicBezTo>
                    <a:pt x="747" y="566"/>
                    <a:pt x="748" y="565"/>
                    <a:pt x="749" y="564"/>
                  </a:cubicBezTo>
                  <a:cubicBezTo>
                    <a:pt x="749" y="580"/>
                    <a:pt x="749" y="580"/>
                    <a:pt x="749" y="580"/>
                  </a:cubicBezTo>
                  <a:close/>
                  <a:moveTo>
                    <a:pt x="749" y="253"/>
                  </a:moveTo>
                  <a:cubicBezTo>
                    <a:pt x="749" y="269"/>
                    <a:pt x="749" y="269"/>
                    <a:pt x="749" y="269"/>
                  </a:cubicBezTo>
                  <a:cubicBezTo>
                    <a:pt x="747" y="271"/>
                    <a:pt x="747" y="271"/>
                    <a:pt x="747" y="271"/>
                  </a:cubicBezTo>
                  <a:cubicBezTo>
                    <a:pt x="747" y="255"/>
                    <a:pt x="747" y="255"/>
                    <a:pt x="747" y="255"/>
                  </a:cubicBezTo>
                  <a:cubicBezTo>
                    <a:pt x="747" y="255"/>
                    <a:pt x="748" y="254"/>
                    <a:pt x="749" y="253"/>
                  </a:cubicBezTo>
                  <a:close/>
                  <a:moveTo>
                    <a:pt x="749" y="297"/>
                  </a:moveTo>
                  <a:cubicBezTo>
                    <a:pt x="749" y="314"/>
                    <a:pt x="749" y="314"/>
                    <a:pt x="749" y="314"/>
                  </a:cubicBezTo>
                  <a:cubicBezTo>
                    <a:pt x="747" y="318"/>
                    <a:pt x="747" y="322"/>
                    <a:pt x="749" y="328"/>
                  </a:cubicBezTo>
                  <a:cubicBezTo>
                    <a:pt x="749" y="390"/>
                    <a:pt x="749" y="390"/>
                    <a:pt x="749" y="390"/>
                  </a:cubicBezTo>
                  <a:cubicBezTo>
                    <a:pt x="748" y="382"/>
                    <a:pt x="748" y="374"/>
                    <a:pt x="747" y="366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47" y="298"/>
                    <a:pt x="748" y="297"/>
                    <a:pt x="749" y="297"/>
                  </a:cubicBezTo>
                  <a:close/>
                  <a:moveTo>
                    <a:pt x="749" y="408"/>
                  </a:moveTo>
                  <a:cubicBezTo>
                    <a:pt x="749" y="475"/>
                    <a:pt x="749" y="475"/>
                    <a:pt x="749" y="475"/>
                  </a:cubicBezTo>
                  <a:cubicBezTo>
                    <a:pt x="748" y="476"/>
                    <a:pt x="747" y="477"/>
                    <a:pt x="747" y="478"/>
                  </a:cubicBezTo>
                  <a:cubicBezTo>
                    <a:pt x="747" y="437"/>
                    <a:pt x="747" y="437"/>
                    <a:pt x="747" y="437"/>
                  </a:cubicBezTo>
                  <a:cubicBezTo>
                    <a:pt x="747" y="436"/>
                    <a:pt x="748" y="435"/>
                    <a:pt x="748" y="435"/>
                  </a:cubicBezTo>
                  <a:cubicBezTo>
                    <a:pt x="747" y="425"/>
                    <a:pt x="747" y="417"/>
                    <a:pt x="749" y="408"/>
                  </a:cubicBezTo>
                  <a:close/>
                  <a:moveTo>
                    <a:pt x="749" y="488"/>
                  </a:moveTo>
                  <a:cubicBezTo>
                    <a:pt x="749" y="498"/>
                    <a:pt x="749" y="498"/>
                    <a:pt x="749" y="498"/>
                  </a:cubicBezTo>
                  <a:cubicBezTo>
                    <a:pt x="748" y="499"/>
                    <a:pt x="747" y="499"/>
                    <a:pt x="747" y="499"/>
                  </a:cubicBezTo>
                  <a:cubicBezTo>
                    <a:pt x="747" y="488"/>
                    <a:pt x="747" y="488"/>
                    <a:pt x="747" y="488"/>
                  </a:cubicBezTo>
                  <a:cubicBezTo>
                    <a:pt x="749" y="488"/>
                    <a:pt x="749" y="488"/>
                    <a:pt x="749" y="488"/>
                  </a:cubicBezTo>
                  <a:close/>
                  <a:moveTo>
                    <a:pt x="749" y="516"/>
                  </a:moveTo>
                  <a:cubicBezTo>
                    <a:pt x="749" y="525"/>
                    <a:pt x="749" y="525"/>
                    <a:pt x="749" y="525"/>
                  </a:cubicBezTo>
                  <a:cubicBezTo>
                    <a:pt x="748" y="525"/>
                    <a:pt x="747" y="525"/>
                    <a:pt x="747" y="525"/>
                  </a:cubicBezTo>
                  <a:cubicBezTo>
                    <a:pt x="747" y="516"/>
                    <a:pt x="747" y="516"/>
                    <a:pt x="747" y="516"/>
                  </a:cubicBezTo>
                  <a:cubicBezTo>
                    <a:pt x="747" y="516"/>
                    <a:pt x="748" y="516"/>
                    <a:pt x="749" y="516"/>
                  </a:cubicBezTo>
                  <a:close/>
                  <a:moveTo>
                    <a:pt x="749" y="544"/>
                  </a:moveTo>
                  <a:cubicBezTo>
                    <a:pt x="749" y="554"/>
                    <a:pt x="749" y="554"/>
                    <a:pt x="749" y="554"/>
                  </a:cubicBezTo>
                  <a:cubicBezTo>
                    <a:pt x="747" y="554"/>
                    <a:pt x="747" y="554"/>
                    <a:pt x="747" y="554"/>
                  </a:cubicBezTo>
                  <a:cubicBezTo>
                    <a:pt x="747" y="545"/>
                    <a:pt x="747" y="545"/>
                    <a:pt x="747" y="545"/>
                  </a:cubicBezTo>
                  <a:cubicBezTo>
                    <a:pt x="747" y="544"/>
                    <a:pt x="748" y="544"/>
                    <a:pt x="749" y="544"/>
                  </a:cubicBezTo>
                  <a:close/>
                  <a:moveTo>
                    <a:pt x="743" y="202"/>
                  </a:moveTo>
                  <a:cubicBezTo>
                    <a:pt x="744" y="205"/>
                    <a:pt x="746" y="208"/>
                    <a:pt x="747" y="211"/>
                  </a:cubicBezTo>
                  <a:cubicBezTo>
                    <a:pt x="747" y="227"/>
                    <a:pt x="747" y="227"/>
                    <a:pt x="747" y="227"/>
                  </a:cubicBezTo>
                  <a:cubicBezTo>
                    <a:pt x="746" y="227"/>
                    <a:pt x="746" y="226"/>
                    <a:pt x="745" y="225"/>
                  </a:cubicBezTo>
                  <a:cubicBezTo>
                    <a:pt x="744" y="226"/>
                    <a:pt x="744" y="227"/>
                    <a:pt x="743" y="228"/>
                  </a:cubicBezTo>
                  <a:cubicBezTo>
                    <a:pt x="743" y="202"/>
                    <a:pt x="743" y="202"/>
                    <a:pt x="743" y="202"/>
                  </a:cubicBezTo>
                  <a:close/>
                  <a:moveTo>
                    <a:pt x="747" y="584"/>
                  </a:moveTo>
                  <a:cubicBezTo>
                    <a:pt x="746" y="586"/>
                    <a:pt x="744" y="589"/>
                    <a:pt x="743" y="592"/>
                  </a:cubicBezTo>
                  <a:cubicBezTo>
                    <a:pt x="743" y="571"/>
                    <a:pt x="743" y="571"/>
                    <a:pt x="743" y="571"/>
                  </a:cubicBezTo>
                  <a:cubicBezTo>
                    <a:pt x="744" y="569"/>
                    <a:pt x="746" y="568"/>
                    <a:pt x="747" y="567"/>
                  </a:cubicBezTo>
                  <a:cubicBezTo>
                    <a:pt x="747" y="584"/>
                    <a:pt x="747" y="584"/>
                    <a:pt x="747" y="584"/>
                  </a:cubicBezTo>
                  <a:close/>
                  <a:moveTo>
                    <a:pt x="747" y="255"/>
                  </a:moveTo>
                  <a:cubicBezTo>
                    <a:pt x="747" y="271"/>
                    <a:pt x="747" y="271"/>
                    <a:pt x="747" y="271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5"/>
                    <a:pt x="743" y="276"/>
                    <a:pt x="743" y="276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4" y="259"/>
                    <a:pt x="746" y="258"/>
                    <a:pt x="747" y="255"/>
                  </a:cubicBezTo>
                  <a:close/>
                  <a:moveTo>
                    <a:pt x="747" y="298"/>
                  </a:moveTo>
                  <a:cubicBezTo>
                    <a:pt x="747" y="366"/>
                    <a:pt x="747" y="366"/>
                    <a:pt x="747" y="366"/>
                  </a:cubicBezTo>
                  <a:cubicBezTo>
                    <a:pt x="747" y="362"/>
                    <a:pt x="746" y="359"/>
                    <a:pt x="745" y="356"/>
                  </a:cubicBezTo>
                  <a:cubicBezTo>
                    <a:pt x="745" y="350"/>
                    <a:pt x="745" y="345"/>
                    <a:pt x="745" y="339"/>
                  </a:cubicBezTo>
                  <a:cubicBezTo>
                    <a:pt x="744" y="337"/>
                    <a:pt x="743" y="336"/>
                    <a:pt x="743" y="334"/>
                  </a:cubicBezTo>
                  <a:cubicBezTo>
                    <a:pt x="743" y="302"/>
                    <a:pt x="743" y="302"/>
                    <a:pt x="743" y="302"/>
                  </a:cubicBezTo>
                  <a:cubicBezTo>
                    <a:pt x="743" y="303"/>
                    <a:pt x="743" y="303"/>
                    <a:pt x="743" y="303"/>
                  </a:cubicBezTo>
                  <a:cubicBezTo>
                    <a:pt x="745" y="301"/>
                    <a:pt x="746" y="300"/>
                    <a:pt x="747" y="298"/>
                  </a:cubicBezTo>
                  <a:close/>
                  <a:moveTo>
                    <a:pt x="747" y="437"/>
                  </a:moveTo>
                  <a:cubicBezTo>
                    <a:pt x="747" y="478"/>
                    <a:pt x="747" y="478"/>
                    <a:pt x="747" y="478"/>
                  </a:cubicBezTo>
                  <a:cubicBezTo>
                    <a:pt x="746" y="481"/>
                    <a:pt x="745" y="484"/>
                    <a:pt x="744" y="489"/>
                  </a:cubicBezTo>
                  <a:cubicBezTo>
                    <a:pt x="745" y="488"/>
                    <a:pt x="746" y="488"/>
                    <a:pt x="747" y="488"/>
                  </a:cubicBezTo>
                  <a:cubicBezTo>
                    <a:pt x="747" y="499"/>
                    <a:pt x="747" y="499"/>
                    <a:pt x="747" y="499"/>
                  </a:cubicBezTo>
                  <a:cubicBezTo>
                    <a:pt x="745" y="500"/>
                    <a:pt x="744" y="500"/>
                    <a:pt x="743" y="502"/>
                  </a:cubicBezTo>
                  <a:cubicBezTo>
                    <a:pt x="743" y="467"/>
                    <a:pt x="743" y="467"/>
                    <a:pt x="743" y="467"/>
                  </a:cubicBezTo>
                  <a:cubicBezTo>
                    <a:pt x="743" y="466"/>
                    <a:pt x="743" y="466"/>
                    <a:pt x="744" y="465"/>
                  </a:cubicBezTo>
                  <a:cubicBezTo>
                    <a:pt x="744" y="456"/>
                    <a:pt x="743" y="446"/>
                    <a:pt x="747" y="437"/>
                  </a:cubicBezTo>
                  <a:close/>
                  <a:moveTo>
                    <a:pt x="747" y="516"/>
                  </a:moveTo>
                  <a:cubicBezTo>
                    <a:pt x="747" y="525"/>
                    <a:pt x="747" y="525"/>
                    <a:pt x="747" y="525"/>
                  </a:cubicBezTo>
                  <a:cubicBezTo>
                    <a:pt x="745" y="526"/>
                    <a:pt x="744" y="526"/>
                    <a:pt x="743" y="526"/>
                  </a:cubicBezTo>
                  <a:cubicBezTo>
                    <a:pt x="743" y="517"/>
                    <a:pt x="743" y="517"/>
                    <a:pt x="743" y="517"/>
                  </a:cubicBezTo>
                  <a:cubicBezTo>
                    <a:pt x="744" y="517"/>
                    <a:pt x="746" y="517"/>
                    <a:pt x="747" y="516"/>
                  </a:cubicBezTo>
                  <a:close/>
                  <a:moveTo>
                    <a:pt x="747" y="545"/>
                  </a:moveTo>
                  <a:cubicBezTo>
                    <a:pt x="747" y="554"/>
                    <a:pt x="747" y="554"/>
                    <a:pt x="747" y="554"/>
                  </a:cubicBezTo>
                  <a:cubicBezTo>
                    <a:pt x="743" y="555"/>
                    <a:pt x="743" y="555"/>
                    <a:pt x="743" y="555"/>
                  </a:cubicBezTo>
                  <a:cubicBezTo>
                    <a:pt x="743" y="546"/>
                    <a:pt x="743" y="546"/>
                    <a:pt x="743" y="546"/>
                  </a:cubicBezTo>
                  <a:cubicBezTo>
                    <a:pt x="744" y="545"/>
                    <a:pt x="746" y="545"/>
                    <a:pt x="747" y="545"/>
                  </a:cubicBezTo>
                  <a:close/>
                  <a:moveTo>
                    <a:pt x="731" y="184"/>
                  </a:moveTo>
                  <a:cubicBezTo>
                    <a:pt x="734" y="188"/>
                    <a:pt x="737" y="192"/>
                    <a:pt x="740" y="197"/>
                  </a:cubicBezTo>
                  <a:cubicBezTo>
                    <a:pt x="741" y="199"/>
                    <a:pt x="742" y="200"/>
                    <a:pt x="743" y="202"/>
                  </a:cubicBezTo>
                  <a:cubicBezTo>
                    <a:pt x="743" y="228"/>
                    <a:pt x="743" y="228"/>
                    <a:pt x="743" y="228"/>
                  </a:cubicBezTo>
                  <a:cubicBezTo>
                    <a:pt x="739" y="234"/>
                    <a:pt x="734" y="241"/>
                    <a:pt x="731" y="248"/>
                  </a:cubicBezTo>
                  <a:cubicBezTo>
                    <a:pt x="731" y="231"/>
                    <a:pt x="731" y="231"/>
                    <a:pt x="731" y="231"/>
                  </a:cubicBezTo>
                  <a:cubicBezTo>
                    <a:pt x="737" y="220"/>
                    <a:pt x="739" y="211"/>
                    <a:pt x="731" y="198"/>
                  </a:cubicBezTo>
                  <a:cubicBezTo>
                    <a:pt x="731" y="184"/>
                    <a:pt x="731" y="184"/>
                    <a:pt x="731" y="184"/>
                  </a:cubicBezTo>
                  <a:close/>
                  <a:moveTo>
                    <a:pt x="743" y="592"/>
                  </a:moveTo>
                  <a:cubicBezTo>
                    <a:pt x="742" y="594"/>
                    <a:pt x="741" y="596"/>
                    <a:pt x="740" y="598"/>
                  </a:cubicBezTo>
                  <a:cubicBezTo>
                    <a:pt x="736" y="602"/>
                    <a:pt x="734" y="606"/>
                    <a:pt x="731" y="611"/>
                  </a:cubicBezTo>
                  <a:cubicBezTo>
                    <a:pt x="731" y="596"/>
                    <a:pt x="731" y="596"/>
                    <a:pt x="731" y="596"/>
                  </a:cubicBezTo>
                  <a:cubicBezTo>
                    <a:pt x="733" y="594"/>
                    <a:pt x="735" y="590"/>
                    <a:pt x="738" y="585"/>
                  </a:cubicBezTo>
                  <a:cubicBezTo>
                    <a:pt x="736" y="585"/>
                    <a:pt x="733" y="585"/>
                    <a:pt x="731" y="585"/>
                  </a:cubicBezTo>
                  <a:cubicBezTo>
                    <a:pt x="731" y="575"/>
                    <a:pt x="731" y="575"/>
                    <a:pt x="731" y="575"/>
                  </a:cubicBezTo>
                  <a:cubicBezTo>
                    <a:pt x="735" y="574"/>
                    <a:pt x="739" y="573"/>
                    <a:pt x="743" y="571"/>
                  </a:cubicBezTo>
                  <a:cubicBezTo>
                    <a:pt x="743" y="592"/>
                    <a:pt x="743" y="592"/>
                    <a:pt x="743" y="592"/>
                  </a:cubicBezTo>
                  <a:close/>
                  <a:moveTo>
                    <a:pt x="743" y="261"/>
                  </a:moveTo>
                  <a:cubicBezTo>
                    <a:pt x="743" y="276"/>
                    <a:pt x="743" y="276"/>
                    <a:pt x="743" y="276"/>
                  </a:cubicBezTo>
                  <a:cubicBezTo>
                    <a:pt x="738" y="287"/>
                    <a:pt x="739" y="290"/>
                    <a:pt x="743" y="302"/>
                  </a:cubicBezTo>
                  <a:cubicBezTo>
                    <a:pt x="743" y="334"/>
                    <a:pt x="743" y="334"/>
                    <a:pt x="743" y="334"/>
                  </a:cubicBezTo>
                  <a:cubicBezTo>
                    <a:pt x="740" y="326"/>
                    <a:pt x="739" y="319"/>
                    <a:pt x="739" y="310"/>
                  </a:cubicBezTo>
                  <a:cubicBezTo>
                    <a:pt x="734" y="302"/>
                    <a:pt x="731" y="293"/>
                    <a:pt x="731" y="284"/>
                  </a:cubicBezTo>
                  <a:cubicBezTo>
                    <a:pt x="731" y="266"/>
                    <a:pt x="731" y="266"/>
                    <a:pt x="731" y="266"/>
                  </a:cubicBezTo>
                  <a:cubicBezTo>
                    <a:pt x="732" y="268"/>
                    <a:pt x="732" y="270"/>
                    <a:pt x="734" y="273"/>
                  </a:cubicBezTo>
                  <a:cubicBezTo>
                    <a:pt x="736" y="269"/>
                    <a:pt x="740" y="265"/>
                    <a:pt x="743" y="261"/>
                  </a:cubicBezTo>
                  <a:close/>
                  <a:moveTo>
                    <a:pt x="743" y="467"/>
                  </a:moveTo>
                  <a:cubicBezTo>
                    <a:pt x="743" y="502"/>
                    <a:pt x="743" y="502"/>
                    <a:pt x="743" y="502"/>
                  </a:cubicBezTo>
                  <a:cubicBezTo>
                    <a:pt x="740" y="504"/>
                    <a:pt x="738" y="509"/>
                    <a:pt x="736" y="518"/>
                  </a:cubicBezTo>
                  <a:cubicBezTo>
                    <a:pt x="738" y="518"/>
                    <a:pt x="740" y="517"/>
                    <a:pt x="743" y="517"/>
                  </a:cubicBezTo>
                  <a:cubicBezTo>
                    <a:pt x="743" y="526"/>
                    <a:pt x="743" y="526"/>
                    <a:pt x="743" y="526"/>
                  </a:cubicBezTo>
                  <a:cubicBezTo>
                    <a:pt x="738" y="528"/>
                    <a:pt x="734" y="529"/>
                    <a:pt x="731" y="53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2" y="503"/>
                    <a:pt x="734" y="499"/>
                    <a:pt x="737" y="495"/>
                  </a:cubicBezTo>
                  <a:cubicBezTo>
                    <a:pt x="738" y="483"/>
                    <a:pt x="738" y="477"/>
                    <a:pt x="743" y="467"/>
                  </a:cubicBezTo>
                  <a:close/>
                  <a:moveTo>
                    <a:pt x="743" y="546"/>
                  </a:moveTo>
                  <a:cubicBezTo>
                    <a:pt x="743" y="555"/>
                    <a:pt x="743" y="555"/>
                    <a:pt x="743" y="555"/>
                  </a:cubicBezTo>
                  <a:cubicBezTo>
                    <a:pt x="737" y="555"/>
                    <a:pt x="734" y="556"/>
                    <a:pt x="731" y="556"/>
                  </a:cubicBezTo>
                  <a:cubicBezTo>
                    <a:pt x="731" y="547"/>
                    <a:pt x="731" y="547"/>
                    <a:pt x="731" y="547"/>
                  </a:cubicBezTo>
                  <a:cubicBezTo>
                    <a:pt x="735" y="547"/>
                    <a:pt x="739" y="546"/>
                    <a:pt x="743" y="546"/>
                  </a:cubicBezTo>
                  <a:close/>
                  <a:moveTo>
                    <a:pt x="718" y="165"/>
                  </a:moveTo>
                  <a:cubicBezTo>
                    <a:pt x="723" y="171"/>
                    <a:pt x="726" y="177"/>
                    <a:pt x="731" y="184"/>
                  </a:cubicBezTo>
                  <a:cubicBezTo>
                    <a:pt x="731" y="198"/>
                    <a:pt x="731" y="198"/>
                    <a:pt x="731" y="198"/>
                  </a:cubicBezTo>
                  <a:cubicBezTo>
                    <a:pt x="730" y="197"/>
                    <a:pt x="729" y="196"/>
                    <a:pt x="728" y="194"/>
                  </a:cubicBezTo>
                  <a:cubicBezTo>
                    <a:pt x="724" y="203"/>
                    <a:pt x="720" y="209"/>
                    <a:pt x="718" y="215"/>
                  </a:cubicBezTo>
                  <a:cubicBezTo>
                    <a:pt x="718" y="195"/>
                    <a:pt x="718" y="195"/>
                    <a:pt x="718" y="195"/>
                  </a:cubicBezTo>
                  <a:cubicBezTo>
                    <a:pt x="721" y="188"/>
                    <a:pt x="721" y="181"/>
                    <a:pt x="718" y="175"/>
                  </a:cubicBezTo>
                  <a:cubicBezTo>
                    <a:pt x="718" y="165"/>
                    <a:pt x="718" y="165"/>
                    <a:pt x="718" y="165"/>
                  </a:cubicBezTo>
                  <a:close/>
                  <a:moveTo>
                    <a:pt x="731" y="611"/>
                  </a:moveTo>
                  <a:cubicBezTo>
                    <a:pt x="726" y="617"/>
                    <a:pt x="723" y="624"/>
                    <a:pt x="718" y="630"/>
                  </a:cubicBezTo>
                  <a:cubicBezTo>
                    <a:pt x="718" y="617"/>
                    <a:pt x="718" y="617"/>
                    <a:pt x="718" y="617"/>
                  </a:cubicBezTo>
                  <a:cubicBezTo>
                    <a:pt x="719" y="616"/>
                    <a:pt x="719" y="615"/>
                    <a:pt x="720" y="613"/>
                  </a:cubicBezTo>
                  <a:cubicBezTo>
                    <a:pt x="719" y="613"/>
                    <a:pt x="719" y="613"/>
                    <a:pt x="718" y="613"/>
                  </a:cubicBezTo>
                  <a:cubicBezTo>
                    <a:pt x="718" y="603"/>
                    <a:pt x="718" y="603"/>
                    <a:pt x="718" y="603"/>
                  </a:cubicBezTo>
                  <a:cubicBezTo>
                    <a:pt x="724" y="602"/>
                    <a:pt x="728" y="600"/>
                    <a:pt x="731" y="596"/>
                  </a:cubicBezTo>
                  <a:cubicBezTo>
                    <a:pt x="731" y="611"/>
                    <a:pt x="731" y="611"/>
                    <a:pt x="731" y="611"/>
                  </a:cubicBezTo>
                  <a:close/>
                  <a:moveTo>
                    <a:pt x="731" y="231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0" y="249"/>
                    <a:pt x="729" y="251"/>
                    <a:pt x="728" y="252"/>
                  </a:cubicBezTo>
                  <a:cubicBezTo>
                    <a:pt x="728" y="258"/>
                    <a:pt x="729" y="262"/>
                    <a:pt x="731" y="266"/>
                  </a:cubicBezTo>
                  <a:cubicBezTo>
                    <a:pt x="731" y="284"/>
                    <a:pt x="731" y="284"/>
                    <a:pt x="731" y="284"/>
                  </a:cubicBezTo>
                  <a:cubicBezTo>
                    <a:pt x="731" y="283"/>
                    <a:pt x="731" y="283"/>
                    <a:pt x="731" y="282"/>
                  </a:cubicBezTo>
                  <a:cubicBezTo>
                    <a:pt x="725" y="271"/>
                    <a:pt x="721" y="264"/>
                    <a:pt x="719" y="252"/>
                  </a:cubicBezTo>
                  <a:cubicBezTo>
                    <a:pt x="719" y="252"/>
                    <a:pt x="718" y="251"/>
                    <a:pt x="718" y="251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9" y="239"/>
                    <a:pt x="719" y="241"/>
                    <a:pt x="721" y="243"/>
                  </a:cubicBezTo>
                  <a:cubicBezTo>
                    <a:pt x="721" y="243"/>
                    <a:pt x="722" y="243"/>
                    <a:pt x="723" y="243"/>
                  </a:cubicBezTo>
                  <a:cubicBezTo>
                    <a:pt x="726" y="238"/>
                    <a:pt x="729" y="235"/>
                    <a:pt x="731" y="231"/>
                  </a:cubicBezTo>
                  <a:close/>
                  <a:moveTo>
                    <a:pt x="731" y="506"/>
                  </a:moveTo>
                  <a:cubicBezTo>
                    <a:pt x="731" y="531"/>
                    <a:pt x="731" y="531"/>
                    <a:pt x="731" y="531"/>
                  </a:cubicBezTo>
                  <a:cubicBezTo>
                    <a:pt x="730" y="532"/>
                    <a:pt x="730" y="532"/>
                    <a:pt x="730" y="532"/>
                  </a:cubicBezTo>
                  <a:cubicBezTo>
                    <a:pt x="727" y="537"/>
                    <a:pt x="725" y="542"/>
                    <a:pt x="723" y="548"/>
                  </a:cubicBezTo>
                  <a:cubicBezTo>
                    <a:pt x="726" y="547"/>
                    <a:pt x="728" y="547"/>
                    <a:pt x="731" y="547"/>
                  </a:cubicBezTo>
                  <a:cubicBezTo>
                    <a:pt x="731" y="556"/>
                    <a:pt x="731" y="556"/>
                    <a:pt x="731" y="556"/>
                  </a:cubicBezTo>
                  <a:cubicBezTo>
                    <a:pt x="727" y="557"/>
                    <a:pt x="724" y="558"/>
                    <a:pt x="719" y="559"/>
                  </a:cubicBezTo>
                  <a:cubicBezTo>
                    <a:pt x="719" y="560"/>
                    <a:pt x="718" y="560"/>
                    <a:pt x="718" y="561"/>
                  </a:cubicBezTo>
                  <a:cubicBezTo>
                    <a:pt x="718" y="541"/>
                    <a:pt x="718" y="541"/>
                    <a:pt x="718" y="541"/>
                  </a:cubicBezTo>
                  <a:cubicBezTo>
                    <a:pt x="720" y="535"/>
                    <a:pt x="722" y="529"/>
                    <a:pt x="727" y="524"/>
                  </a:cubicBezTo>
                  <a:cubicBezTo>
                    <a:pt x="728" y="517"/>
                    <a:pt x="729" y="512"/>
                    <a:pt x="731" y="506"/>
                  </a:cubicBezTo>
                  <a:close/>
                  <a:moveTo>
                    <a:pt x="731" y="575"/>
                  </a:moveTo>
                  <a:cubicBezTo>
                    <a:pt x="731" y="585"/>
                    <a:pt x="731" y="585"/>
                    <a:pt x="731" y="585"/>
                  </a:cubicBezTo>
                  <a:cubicBezTo>
                    <a:pt x="726" y="584"/>
                    <a:pt x="722" y="584"/>
                    <a:pt x="718" y="585"/>
                  </a:cubicBezTo>
                  <a:cubicBezTo>
                    <a:pt x="718" y="576"/>
                    <a:pt x="718" y="576"/>
                    <a:pt x="718" y="576"/>
                  </a:cubicBezTo>
                  <a:cubicBezTo>
                    <a:pt x="722" y="575"/>
                    <a:pt x="727" y="575"/>
                    <a:pt x="731" y="575"/>
                  </a:cubicBezTo>
                  <a:close/>
                  <a:moveTo>
                    <a:pt x="710" y="156"/>
                  </a:moveTo>
                  <a:cubicBezTo>
                    <a:pt x="713" y="159"/>
                    <a:pt x="715" y="162"/>
                    <a:pt x="718" y="165"/>
                  </a:cubicBezTo>
                  <a:cubicBezTo>
                    <a:pt x="718" y="175"/>
                    <a:pt x="718" y="175"/>
                    <a:pt x="718" y="175"/>
                  </a:cubicBezTo>
                  <a:cubicBezTo>
                    <a:pt x="716" y="172"/>
                    <a:pt x="713" y="170"/>
                    <a:pt x="710" y="168"/>
                  </a:cubicBezTo>
                  <a:cubicBezTo>
                    <a:pt x="710" y="156"/>
                    <a:pt x="710" y="156"/>
                    <a:pt x="710" y="156"/>
                  </a:cubicBezTo>
                  <a:close/>
                  <a:moveTo>
                    <a:pt x="718" y="630"/>
                  </a:moveTo>
                  <a:cubicBezTo>
                    <a:pt x="716" y="632"/>
                    <a:pt x="714" y="635"/>
                    <a:pt x="712" y="637"/>
                  </a:cubicBezTo>
                  <a:cubicBezTo>
                    <a:pt x="710" y="640"/>
                    <a:pt x="710" y="640"/>
                    <a:pt x="710" y="640"/>
                  </a:cubicBezTo>
                  <a:cubicBezTo>
                    <a:pt x="710" y="627"/>
                    <a:pt x="710" y="627"/>
                    <a:pt x="710" y="627"/>
                  </a:cubicBezTo>
                  <a:cubicBezTo>
                    <a:pt x="713" y="625"/>
                    <a:pt x="715" y="622"/>
                    <a:pt x="718" y="617"/>
                  </a:cubicBezTo>
                  <a:cubicBezTo>
                    <a:pt x="718" y="630"/>
                    <a:pt x="718" y="630"/>
                    <a:pt x="718" y="630"/>
                  </a:cubicBezTo>
                  <a:close/>
                  <a:moveTo>
                    <a:pt x="718" y="195"/>
                  </a:moveTo>
                  <a:cubicBezTo>
                    <a:pt x="718" y="215"/>
                    <a:pt x="718" y="215"/>
                    <a:pt x="718" y="215"/>
                  </a:cubicBezTo>
                  <a:cubicBezTo>
                    <a:pt x="715" y="222"/>
                    <a:pt x="714" y="228"/>
                    <a:pt x="718" y="237"/>
                  </a:cubicBezTo>
                  <a:cubicBezTo>
                    <a:pt x="718" y="251"/>
                    <a:pt x="718" y="251"/>
                    <a:pt x="718" y="251"/>
                  </a:cubicBezTo>
                  <a:cubicBezTo>
                    <a:pt x="715" y="246"/>
                    <a:pt x="712" y="241"/>
                    <a:pt x="710" y="236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13" y="206"/>
                    <a:pt x="716" y="200"/>
                    <a:pt x="718" y="195"/>
                  </a:cubicBezTo>
                  <a:close/>
                  <a:moveTo>
                    <a:pt x="718" y="541"/>
                  </a:moveTo>
                  <a:cubicBezTo>
                    <a:pt x="718" y="561"/>
                    <a:pt x="718" y="561"/>
                    <a:pt x="718" y="561"/>
                  </a:cubicBezTo>
                  <a:cubicBezTo>
                    <a:pt x="714" y="565"/>
                    <a:pt x="712" y="569"/>
                    <a:pt x="710" y="574"/>
                  </a:cubicBezTo>
                  <a:cubicBezTo>
                    <a:pt x="710" y="558"/>
                    <a:pt x="710" y="558"/>
                    <a:pt x="710" y="558"/>
                  </a:cubicBezTo>
                  <a:cubicBezTo>
                    <a:pt x="711" y="557"/>
                    <a:pt x="712" y="555"/>
                    <a:pt x="713" y="553"/>
                  </a:cubicBezTo>
                  <a:cubicBezTo>
                    <a:pt x="715" y="549"/>
                    <a:pt x="716" y="545"/>
                    <a:pt x="718" y="541"/>
                  </a:cubicBezTo>
                  <a:close/>
                  <a:moveTo>
                    <a:pt x="718" y="576"/>
                  </a:moveTo>
                  <a:cubicBezTo>
                    <a:pt x="718" y="585"/>
                    <a:pt x="718" y="585"/>
                    <a:pt x="718" y="585"/>
                  </a:cubicBezTo>
                  <a:cubicBezTo>
                    <a:pt x="715" y="585"/>
                    <a:pt x="712" y="585"/>
                    <a:pt x="710" y="58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2" y="576"/>
                    <a:pt x="715" y="576"/>
                    <a:pt x="718" y="576"/>
                  </a:cubicBezTo>
                  <a:close/>
                  <a:moveTo>
                    <a:pt x="718" y="603"/>
                  </a:moveTo>
                  <a:cubicBezTo>
                    <a:pt x="718" y="613"/>
                    <a:pt x="718" y="613"/>
                    <a:pt x="718" y="613"/>
                  </a:cubicBezTo>
                  <a:cubicBezTo>
                    <a:pt x="715" y="613"/>
                    <a:pt x="713" y="612"/>
                    <a:pt x="710" y="612"/>
                  </a:cubicBezTo>
                  <a:cubicBezTo>
                    <a:pt x="710" y="604"/>
                    <a:pt x="710" y="604"/>
                    <a:pt x="710" y="604"/>
                  </a:cubicBezTo>
                  <a:cubicBezTo>
                    <a:pt x="713" y="604"/>
                    <a:pt x="715" y="603"/>
                    <a:pt x="718" y="603"/>
                  </a:cubicBezTo>
                  <a:close/>
                  <a:moveTo>
                    <a:pt x="710" y="450"/>
                  </a:moveTo>
                  <a:cubicBezTo>
                    <a:pt x="710" y="448"/>
                    <a:pt x="710" y="448"/>
                    <a:pt x="710" y="448"/>
                  </a:cubicBezTo>
                  <a:cubicBezTo>
                    <a:pt x="710" y="448"/>
                    <a:pt x="710" y="448"/>
                    <a:pt x="710" y="448"/>
                  </a:cubicBezTo>
                  <a:cubicBezTo>
                    <a:pt x="710" y="450"/>
                    <a:pt x="710" y="450"/>
                    <a:pt x="710" y="450"/>
                  </a:cubicBezTo>
                  <a:close/>
                  <a:moveTo>
                    <a:pt x="710" y="436"/>
                  </a:moveTo>
                  <a:cubicBezTo>
                    <a:pt x="710" y="411"/>
                    <a:pt x="710" y="411"/>
                    <a:pt x="710" y="411"/>
                  </a:cubicBezTo>
                  <a:cubicBezTo>
                    <a:pt x="715" y="416"/>
                    <a:pt x="715" y="425"/>
                    <a:pt x="711" y="437"/>
                  </a:cubicBezTo>
                  <a:cubicBezTo>
                    <a:pt x="711" y="436"/>
                    <a:pt x="710" y="436"/>
                    <a:pt x="710" y="436"/>
                  </a:cubicBezTo>
                  <a:close/>
                  <a:moveTo>
                    <a:pt x="710" y="400"/>
                  </a:moveTo>
                  <a:cubicBezTo>
                    <a:pt x="710" y="389"/>
                    <a:pt x="710" y="389"/>
                    <a:pt x="710" y="389"/>
                  </a:cubicBezTo>
                  <a:cubicBezTo>
                    <a:pt x="713" y="389"/>
                    <a:pt x="713" y="389"/>
                    <a:pt x="713" y="389"/>
                  </a:cubicBezTo>
                  <a:cubicBezTo>
                    <a:pt x="713" y="393"/>
                    <a:pt x="713" y="396"/>
                    <a:pt x="713" y="400"/>
                  </a:cubicBezTo>
                  <a:cubicBezTo>
                    <a:pt x="710" y="400"/>
                    <a:pt x="710" y="400"/>
                    <a:pt x="710" y="400"/>
                  </a:cubicBezTo>
                  <a:close/>
                  <a:moveTo>
                    <a:pt x="710" y="369"/>
                  </a:moveTo>
                  <a:cubicBezTo>
                    <a:pt x="710" y="358"/>
                    <a:pt x="710" y="358"/>
                    <a:pt x="710" y="358"/>
                  </a:cubicBezTo>
                  <a:cubicBezTo>
                    <a:pt x="710" y="358"/>
                    <a:pt x="710" y="358"/>
                    <a:pt x="710" y="358"/>
                  </a:cubicBezTo>
                  <a:cubicBezTo>
                    <a:pt x="711" y="361"/>
                    <a:pt x="711" y="365"/>
                    <a:pt x="711" y="369"/>
                  </a:cubicBezTo>
                  <a:lnTo>
                    <a:pt x="710" y="369"/>
                  </a:lnTo>
                  <a:close/>
                  <a:moveTo>
                    <a:pt x="700" y="141"/>
                  </a:moveTo>
                  <a:cubicBezTo>
                    <a:pt x="703" y="145"/>
                    <a:pt x="706" y="150"/>
                    <a:pt x="709" y="156"/>
                  </a:cubicBezTo>
                  <a:cubicBezTo>
                    <a:pt x="710" y="156"/>
                    <a:pt x="710" y="156"/>
                    <a:pt x="710" y="156"/>
                  </a:cubicBezTo>
                  <a:cubicBezTo>
                    <a:pt x="710" y="168"/>
                    <a:pt x="710" y="168"/>
                    <a:pt x="710" y="168"/>
                  </a:cubicBezTo>
                  <a:cubicBezTo>
                    <a:pt x="709" y="168"/>
                    <a:pt x="709" y="168"/>
                    <a:pt x="709" y="167"/>
                  </a:cubicBezTo>
                  <a:cubicBezTo>
                    <a:pt x="709" y="171"/>
                    <a:pt x="709" y="171"/>
                    <a:pt x="700" y="192"/>
                  </a:cubicBezTo>
                  <a:cubicBezTo>
                    <a:pt x="700" y="169"/>
                    <a:pt x="700" y="169"/>
                    <a:pt x="700" y="169"/>
                  </a:cubicBezTo>
                  <a:cubicBezTo>
                    <a:pt x="700" y="167"/>
                    <a:pt x="700" y="167"/>
                    <a:pt x="700" y="167"/>
                  </a:cubicBezTo>
                  <a:cubicBezTo>
                    <a:pt x="700" y="162"/>
                    <a:pt x="700" y="159"/>
                    <a:pt x="700" y="156"/>
                  </a:cubicBezTo>
                  <a:cubicBezTo>
                    <a:pt x="700" y="141"/>
                    <a:pt x="700" y="141"/>
                    <a:pt x="700" y="141"/>
                  </a:cubicBezTo>
                  <a:close/>
                  <a:moveTo>
                    <a:pt x="710" y="640"/>
                  </a:moveTo>
                  <a:cubicBezTo>
                    <a:pt x="706" y="645"/>
                    <a:pt x="703" y="649"/>
                    <a:pt x="700" y="654"/>
                  </a:cubicBezTo>
                  <a:cubicBezTo>
                    <a:pt x="700" y="643"/>
                    <a:pt x="700" y="643"/>
                    <a:pt x="700" y="643"/>
                  </a:cubicBezTo>
                  <a:cubicBezTo>
                    <a:pt x="701" y="641"/>
                    <a:pt x="701" y="641"/>
                    <a:pt x="701" y="641"/>
                  </a:cubicBezTo>
                  <a:cubicBezTo>
                    <a:pt x="700" y="641"/>
                    <a:pt x="700" y="641"/>
                    <a:pt x="700" y="641"/>
                  </a:cubicBezTo>
                  <a:cubicBezTo>
                    <a:pt x="700" y="630"/>
                    <a:pt x="700" y="630"/>
                    <a:pt x="700" y="630"/>
                  </a:cubicBezTo>
                  <a:cubicBezTo>
                    <a:pt x="704" y="630"/>
                    <a:pt x="707" y="629"/>
                    <a:pt x="710" y="627"/>
                  </a:cubicBezTo>
                  <a:cubicBezTo>
                    <a:pt x="710" y="640"/>
                    <a:pt x="710" y="640"/>
                    <a:pt x="710" y="640"/>
                  </a:cubicBezTo>
                  <a:close/>
                  <a:moveTo>
                    <a:pt x="710" y="211"/>
                  </a:moveTo>
                  <a:cubicBezTo>
                    <a:pt x="710" y="236"/>
                    <a:pt x="710" y="236"/>
                    <a:pt x="710" y="236"/>
                  </a:cubicBezTo>
                  <a:cubicBezTo>
                    <a:pt x="707" y="230"/>
                    <a:pt x="704" y="225"/>
                    <a:pt x="700" y="219"/>
                  </a:cubicBezTo>
                  <a:cubicBezTo>
                    <a:pt x="700" y="201"/>
                    <a:pt x="700" y="201"/>
                    <a:pt x="700" y="201"/>
                  </a:cubicBezTo>
                  <a:cubicBezTo>
                    <a:pt x="700" y="206"/>
                    <a:pt x="702" y="209"/>
                    <a:pt x="707" y="216"/>
                  </a:cubicBezTo>
                  <a:cubicBezTo>
                    <a:pt x="707" y="214"/>
                    <a:pt x="709" y="213"/>
                    <a:pt x="710" y="211"/>
                  </a:cubicBezTo>
                  <a:close/>
                  <a:moveTo>
                    <a:pt x="710" y="358"/>
                  </a:moveTo>
                  <a:cubicBezTo>
                    <a:pt x="710" y="369"/>
                    <a:pt x="710" y="369"/>
                    <a:pt x="710" y="369"/>
                  </a:cubicBezTo>
                  <a:cubicBezTo>
                    <a:pt x="706" y="369"/>
                    <a:pt x="703" y="370"/>
                    <a:pt x="700" y="370"/>
                  </a:cubicBezTo>
                  <a:cubicBezTo>
                    <a:pt x="700" y="358"/>
                    <a:pt x="700" y="358"/>
                    <a:pt x="700" y="358"/>
                  </a:cubicBezTo>
                  <a:cubicBezTo>
                    <a:pt x="704" y="357"/>
                    <a:pt x="706" y="358"/>
                    <a:pt x="710" y="358"/>
                  </a:cubicBezTo>
                  <a:close/>
                  <a:moveTo>
                    <a:pt x="710" y="389"/>
                  </a:moveTo>
                  <a:cubicBezTo>
                    <a:pt x="710" y="400"/>
                    <a:pt x="710" y="400"/>
                    <a:pt x="710" y="400"/>
                  </a:cubicBezTo>
                  <a:cubicBezTo>
                    <a:pt x="700" y="400"/>
                    <a:pt x="700" y="400"/>
                    <a:pt x="700" y="400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10" y="389"/>
                    <a:pt x="710" y="389"/>
                    <a:pt x="710" y="389"/>
                  </a:cubicBezTo>
                  <a:close/>
                  <a:moveTo>
                    <a:pt x="710" y="411"/>
                  </a:moveTo>
                  <a:cubicBezTo>
                    <a:pt x="710" y="436"/>
                    <a:pt x="710" y="436"/>
                    <a:pt x="710" y="436"/>
                  </a:cubicBezTo>
                  <a:cubicBezTo>
                    <a:pt x="707" y="436"/>
                    <a:pt x="704" y="436"/>
                    <a:pt x="702" y="436"/>
                  </a:cubicBezTo>
                  <a:cubicBezTo>
                    <a:pt x="704" y="429"/>
                    <a:pt x="703" y="425"/>
                    <a:pt x="703" y="418"/>
                  </a:cubicBezTo>
                  <a:cubicBezTo>
                    <a:pt x="700" y="418"/>
                    <a:pt x="700" y="418"/>
                    <a:pt x="700" y="418"/>
                  </a:cubicBezTo>
                  <a:cubicBezTo>
                    <a:pt x="700" y="407"/>
                    <a:pt x="700" y="407"/>
                    <a:pt x="700" y="407"/>
                  </a:cubicBezTo>
                  <a:cubicBezTo>
                    <a:pt x="704" y="407"/>
                    <a:pt x="707" y="408"/>
                    <a:pt x="710" y="411"/>
                  </a:cubicBezTo>
                  <a:close/>
                  <a:moveTo>
                    <a:pt x="710" y="448"/>
                  </a:moveTo>
                  <a:cubicBezTo>
                    <a:pt x="710" y="450"/>
                    <a:pt x="710" y="450"/>
                    <a:pt x="710" y="450"/>
                  </a:cubicBezTo>
                  <a:cubicBezTo>
                    <a:pt x="709" y="453"/>
                    <a:pt x="708" y="456"/>
                    <a:pt x="708" y="459"/>
                  </a:cubicBezTo>
                  <a:cubicBezTo>
                    <a:pt x="700" y="460"/>
                    <a:pt x="700" y="460"/>
                    <a:pt x="700" y="460"/>
                  </a:cubicBezTo>
                  <a:cubicBezTo>
                    <a:pt x="700" y="448"/>
                    <a:pt x="700" y="448"/>
                    <a:pt x="700" y="448"/>
                  </a:cubicBezTo>
                  <a:cubicBezTo>
                    <a:pt x="702" y="448"/>
                    <a:pt x="705" y="448"/>
                    <a:pt x="710" y="448"/>
                  </a:cubicBezTo>
                  <a:close/>
                  <a:moveTo>
                    <a:pt x="710" y="558"/>
                  </a:moveTo>
                  <a:cubicBezTo>
                    <a:pt x="710" y="574"/>
                    <a:pt x="710" y="574"/>
                    <a:pt x="710" y="574"/>
                  </a:cubicBezTo>
                  <a:cubicBezTo>
                    <a:pt x="709" y="576"/>
                    <a:pt x="709" y="576"/>
                    <a:pt x="709" y="57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0" y="586"/>
                    <a:pt x="710" y="586"/>
                    <a:pt x="710" y="586"/>
                  </a:cubicBezTo>
                  <a:cubicBezTo>
                    <a:pt x="706" y="586"/>
                    <a:pt x="703" y="587"/>
                    <a:pt x="700" y="589"/>
                  </a:cubicBezTo>
                  <a:cubicBezTo>
                    <a:pt x="700" y="580"/>
                    <a:pt x="700" y="580"/>
                    <a:pt x="700" y="580"/>
                  </a:cubicBezTo>
                  <a:cubicBezTo>
                    <a:pt x="700" y="579"/>
                    <a:pt x="700" y="579"/>
                    <a:pt x="700" y="579"/>
                  </a:cubicBezTo>
                  <a:cubicBezTo>
                    <a:pt x="702" y="571"/>
                    <a:pt x="705" y="565"/>
                    <a:pt x="710" y="558"/>
                  </a:cubicBezTo>
                  <a:close/>
                  <a:moveTo>
                    <a:pt x="710" y="604"/>
                  </a:moveTo>
                  <a:cubicBezTo>
                    <a:pt x="710" y="612"/>
                    <a:pt x="710" y="612"/>
                    <a:pt x="710" y="612"/>
                  </a:cubicBezTo>
                  <a:cubicBezTo>
                    <a:pt x="706" y="612"/>
                    <a:pt x="703" y="611"/>
                    <a:pt x="700" y="611"/>
                  </a:cubicBezTo>
                  <a:cubicBezTo>
                    <a:pt x="700" y="603"/>
                    <a:pt x="700" y="603"/>
                    <a:pt x="700" y="603"/>
                  </a:cubicBezTo>
                  <a:cubicBezTo>
                    <a:pt x="702" y="603"/>
                    <a:pt x="704" y="603"/>
                    <a:pt x="709" y="604"/>
                  </a:cubicBezTo>
                  <a:cubicBezTo>
                    <a:pt x="710" y="604"/>
                    <a:pt x="710" y="604"/>
                    <a:pt x="710" y="604"/>
                  </a:cubicBezTo>
                  <a:close/>
                  <a:moveTo>
                    <a:pt x="700" y="482"/>
                  </a:moveTo>
                  <a:cubicBezTo>
                    <a:pt x="700" y="469"/>
                    <a:pt x="700" y="469"/>
                    <a:pt x="700" y="469"/>
                  </a:cubicBezTo>
                  <a:cubicBezTo>
                    <a:pt x="701" y="469"/>
                    <a:pt x="702" y="469"/>
                    <a:pt x="704" y="470"/>
                  </a:cubicBezTo>
                  <a:cubicBezTo>
                    <a:pt x="703" y="474"/>
                    <a:pt x="703" y="478"/>
                    <a:pt x="702" y="482"/>
                  </a:cubicBezTo>
                  <a:cubicBezTo>
                    <a:pt x="701" y="482"/>
                    <a:pt x="700" y="482"/>
                    <a:pt x="700" y="482"/>
                  </a:cubicBezTo>
                  <a:close/>
                  <a:moveTo>
                    <a:pt x="700" y="325"/>
                  </a:moveTo>
                  <a:cubicBezTo>
                    <a:pt x="700" y="313"/>
                    <a:pt x="700" y="313"/>
                    <a:pt x="700" y="313"/>
                  </a:cubicBezTo>
                  <a:cubicBezTo>
                    <a:pt x="700" y="313"/>
                    <a:pt x="701" y="312"/>
                    <a:pt x="702" y="312"/>
                  </a:cubicBezTo>
                  <a:cubicBezTo>
                    <a:pt x="703" y="316"/>
                    <a:pt x="703" y="320"/>
                    <a:pt x="704" y="324"/>
                  </a:cubicBezTo>
                  <a:lnTo>
                    <a:pt x="700" y="325"/>
                  </a:lnTo>
                  <a:close/>
                  <a:moveTo>
                    <a:pt x="697" y="138"/>
                  </a:moveTo>
                  <a:cubicBezTo>
                    <a:pt x="698" y="139"/>
                    <a:pt x="699" y="140"/>
                    <a:pt x="700" y="141"/>
                  </a:cubicBezTo>
                  <a:cubicBezTo>
                    <a:pt x="700" y="156"/>
                    <a:pt x="700" y="156"/>
                    <a:pt x="700" y="156"/>
                  </a:cubicBezTo>
                  <a:cubicBezTo>
                    <a:pt x="699" y="153"/>
                    <a:pt x="698" y="151"/>
                    <a:pt x="697" y="149"/>
                  </a:cubicBezTo>
                  <a:cubicBezTo>
                    <a:pt x="697" y="138"/>
                    <a:pt x="697" y="138"/>
                    <a:pt x="697" y="138"/>
                  </a:cubicBezTo>
                  <a:close/>
                  <a:moveTo>
                    <a:pt x="700" y="654"/>
                  </a:moveTo>
                  <a:cubicBezTo>
                    <a:pt x="697" y="657"/>
                    <a:pt x="697" y="657"/>
                    <a:pt x="697" y="657"/>
                  </a:cubicBezTo>
                  <a:cubicBezTo>
                    <a:pt x="697" y="646"/>
                    <a:pt x="697" y="646"/>
                    <a:pt x="697" y="646"/>
                  </a:cubicBezTo>
                  <a:cubicBezTo>
                    <a:pt x="698" y="645"/>
                    <a:pt x="699" y="644"/>
                    <a:pt x="700" y="643"/>
                  </a:cubicBezTo>
                  <a:cubicBezTo>
                    <a:pt x="700" y="654"/>
                    <a:pt x="700" y="654"/>
                    <a:pt x="700" y="654"/>
                  </a:cubicBezTo>
                  <a:close/>
                  <a:moveTo>
                    <a:pt x="700" y="169"/>
                  </a:moveTo>
                  <a:cubicBezTo>
                    <a:pt x="700" y="192"/>
                    <a:pt x="700" y="192"/>
                    <a:pt x="700" y="192"/>
                  </a:cubicBezTo>
                  <a:cubicBezTo>
                    <a:pt x="699" y="193"/>
                    <a:pt x="699" y="193"/>
                    <a:pt x="699" y="193"/>
                  </a:cubicBezTo>
                  <a:cubicBezTo>
                    <a:pt x="699" y="197"/>
                    <a:pt x="699" y="199"/>
                    <a:pt x="700" y="201"/>
                  </a:cubicBezTo>
                  <a:cubicBezTo>
                    <a:pt x="700" y="219"/>
                    <a:pt x="700" y="219"/>
                    <a:pt x="700" y="219"/>
                  </a:cubicBezTo>
                  <a:cubicBezTo>
                    <a:pt x="699" y="218"/>
                    <a:pt x="698" y="217"/>
                    <a:pt x="697" y="215"/>
                  </a:cubicBezTo>
                  <a:cubicBezTo>
                    <a:pt x="697" y="174"/>
                    <a:pt x="697" y="174"/>
                    <a:pt x="697" y="174"/>
                  </a:cubicBezTo>
                  <a:cubicBezTo>
                    <a:pt x="700" y="169"/>
                    <a:pt x="700" y="169"/>
                    <a:pt x="700" y="169"/>
                  </a:cubicBezTo>
                  <a:close/>
                  <a:moveTo>
                    <a:pt x="700" y="313"/>
                  </a:moveTo>
                  <a:cubicBezTo>
                    <a:pt x="700" y="325"/>
                    <a:pt x="700" y="325"/>
                    <a:pt x="700" y="325"/>
                  </a:cubicBezTo>
                  <a:cubicBezTo>
                    <a:pt x="697" y="326"/>
                    <a:pt x="697" y="326"/>
                    <a:pt x="697" y="326"/>
                  </a:cubicBezTo>
                  <a:cubicBezTo>
                    <a:pt x="697" y="313"/>
                    <a:pt x="697" y="313"/>
                    <a:pt x="697" y="313"/>
                  </a:cubicBezTo>
                  <a:cubicBezTo>
                    <a:pt x="698" y="313"/>
                    <a:pt x="699" y="313"/>
                    <a:pt x="700" y="313"/>
                  </a:cubicBezTo>
                  <a:close/>
                  <a:moveTo>
                    <a:pt x="700" y="358"/>
                  </a:moveTo>
                  <a:cubicBezTo>
                    <a:pt x="700" y="370"/>
                    <a:pt x="700" y="370"/>
                    <a:pt x="700" y="370"/>
                  </a:cubicBezTo>
                  <a:cubicBezTo>
                    <a:pt x="697" y="370"/>
                    <a:pt x="697" y="370"/>
                    <a:pt x="697" y="370"/>
                  </a:cubicBezTo>
                  <a:cubicBezTo>
                    <a:pt x="697" y="358"/>
                    <a:pt x="697" y="358"/>
                    <a:pt x="697" y="358"/>
                  </a:cubicBezTo>
                  <a:cubicBezTo>
                    <a:pt x="698" y="358"/>
                    <a:pt x="699" y="358"/>
                    <a:pt x="700" y="358"/>
                  </a:cubicBezTo>
                  <a:close/>
                  <a:moveTo>
                    <a:pt x="700" y="389"/>
                  </a:moveTo>
                  <a:cubicBezTo>
                    <a:pt x="700" y="400"/>
                    <a:pt x="700" y="400"/>
                    <a:pt x="700" y="400"/>
                  </a:cubicBezTo>
                  <a:cubicBezTo>
                    <a:pt x="697" y="400"/>
                    <a:pt x="697" y="400"/>
                    <a:pt x="697" y="400"/>
                  </a:cubicBezTo>
                  <a:cubicBezTo>
                    <a:pt x="697" y="389"/>
                    <a:pt x="697" y="389"/>
                    <a:pt x="697" y="389"/>
                  </a:cubicBezTo>
                  <a:cubicBezTo>
                    <a:pt x="700" y="389"/>
                    <a:pt x="700" y="389"/>
                    <a:pt x="700" y="389"/>
                  </a:cubicBezTo>
                  <a:close/>
                  <a:moveTo>
                    <a:pt x="700" y="407"/>
                  </a:moveTo>
                  <a:cubicBezTo>
                    <a:pt x="700" y="418"/>
                    <a:pt x="700" y="418"/>
                    <a:pt x="700" y="418"/>
                  </a:cubicBezTo>
                  <a:cubicBezTo>
                    <a:pt x="698" y="418"/>
                    <a:pt x="698" y="418"/>
                    <a:pt x="698" y="418"/>
                  </a:cubicBezTo>
                  <a:cubicBezTo>
                    <a:pt x="698" y="420"/>
                    <a:pt x="697" y="421"/>
                    <a:pt x="697" y="422"/>
                  </a:cubicBezTo>
                  <a:cubicBezTo>
                    <a:pt x="697" y="407"/>
                    <a:pt x="697" y="407"/>
                    <a:pt x="697" y="407"/>
                  </a:cubicBezTo>
                  <a:cubicBezTo>
                    <a:pt x="698" y="407"/>
                    <a:pt x="699" y="407"/>
                    <a:pt x="700" y="407"/>
                  </a:cubicBezTo>
                  <a:close/>
                  <a:moveTo>
                    <a:pt x="700" y="448"/>
                  </a:moveTo>
                  <a:cubicBezTo>
                    <a:pt x="700" y="460"/>
                    <a:pt x="700" y="460"/>
                    <a:pt x="700" y="460"/>
                  </a:cubicBezTo>
                  <a:cubicBezTo>
                    <a:pt x="697" y="461"/>
                    <a:pt x="697" y="461"/>
                    <a:pt x="697" y="461"/>
                  </a:cubicBezTo>
                  <a:cubicBezTo>
                    <a:pt x="697" y="449"/>
                    <a:pt x="697" y="449"/>
                    <a:pt x="697" y="449"/>
                  </a:cubicBezTo>
                  <a:cubicBezTo>
                    <a:pt x="698" y="449"/>
                    <a:pt x="699" y="448"/>
                    <a:pt x="700" y="448"/>
                  </a:cubicBezTo>
                  <a:close/>
                  <a:moveTo>
                    <a:pt x="700" y="469"/>
                  </a:moveTo>
                  <a:cubicBezTo>
                    <a:pt x="700" y="482"/>
                    <a:pt x="700" y="482"/>
                    <a:pt x="700" y="482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97" y="468"/>
                    <a:pt x="697" y="468"/>
                    <a:pt x="697" y="468"/>
                  </a:cubicBezTo>
                  <a:cubicBezTo>
                    <a:pt x="698" y="468"/>
                    <a:pt x="698" y="469"/>
                    <a:pt x="700" y="469"/>
                  </a:cubicBezTo>
                  <a:close/>
                  <a:moveTo>
                    <a:pt x="700" y="580"/>
                  </a:moveTo>
                  <a:cubicBezTo>
                    <a:pt x="700" y="589"/>
                    <a:pt x="700" y="589"/>
                    <a:pt x="700" y="589"/>
                  </a:cubicBezTo>
                  <a:cubicBezTo>
                    <a:pt x="699" y="590"/>
                    <a:pt x="698" y="591"/>
                    <a:pt x="697" y="594"/>
                  </a:cubicBezTo>
                  <a:cubicBezTo>
                    <a:pt x="697" y="582"/>
                    <a:pt x="697" y="582"/>
                    <a:pt x="697" y="582"/>
                  </a:cubicBezTo>
                  <a:cubicBezTo>
                    <a:pt x="698" y="581"/>
                    <a:pt x="699" y="580"/>
                    <a:pt x="700" y="580"/>
                  </a:cubicBezTo>
                  <a:close/>
                  <a:moveTo>
                    <a:pt x="700" y="603"/>
                  </a:moveTo>
                  <a:cubicBezTo>
                    <a:pt x="700" y="611"/>
                    <a:pt x="700" y="611"/>
                    <a:pt x="700" y="611"/>
                  </a:cubicBezTo>
                  <a:cubicBezTo>
                    <a:pt x="699" y="611"/>
                    <a:pt x="698" y="611"/>
                    <a:pt x="697" y="611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98" y="603"/>
                    <a:pt x="698" y="603"/>
                    <a:pt x="700" y="603"/>
                  </a:cubicBezTo>
                  <a:close/>
                  <a:moveTo>
                    <a:pt x="700" y="630"/>
                  </a:moveTo>
                  <a:cubicBezTo>
                    <a:pt x="700" y="641"/>
                    <a:pt x="700" y="641"/>
                    <a:pt x="700" y="641"/>
                  </a:cubicBezTo>
                  <a:cubicBezTo>
                    <a:pt x="699" y="641"/>
                    <a:pt x="698" y="641"/>
                    <a:pt x="697" y="640"/>
                  </a:cubicBezTo>
                  <a:cubicBezTo>
                    <a:pt x="697" y="631"/>
                    <a:pt x="697" y="631"/>
                    <a:pt x="697" y="631"/>
                  </a:cubicBezTo>
                  <a:cubicBezTo>
                    <a:pt x="698" y="630"/>
                    <a:pt x="699" y="630"/>
                    <a:pt x="700" y="630"/>
                  </a:cubicBezTo>
                  <a:close/>
                  <a:moveTo>
                    <a:pt x="697" y="496"/>
                  </a:moveTo>
                  <a:cubicBezTo>
                    <a:pt x="697" y="492"/>
                    <a:pt x="697" y="492"/>
                    <a:pt x="697" y="492"/>
                  </a:cubicBezTo>
                  <a:cubicBezTo>
                    <a:pt x="698" y="492"/>
                    <a:pt x="698" y="492"/>
                    <a:pt x="698" y="492"/>
                  </a:cubicBezTo>
                  <a:lnTo>
                    <a:pt x="697" y="496"/>
                  </a:lnTo>
                  <a:close/>
                  <a:moveTo>
                    <a:pt x="677" y="118"/>
                  </a:moveTo>
                  <a:cubicBezTo>
                    <a:pt x="681" y="122"/>
                    <a:pt x="685" y="125"/>
                    <a:pt x="688" y="130"/>
                  </a:cubicBezTo>
                  <a:cubicBezTo>
                    <a:pt x="691" y="133"/>
                    <a:pt x="694" y="136"/>
                    <a:pt x="697" y="138"/>
                  </a:cubicBezTo>
                  <a:cubicBezTo>
                    <a:pt x="697" y="149"/>
                    <a:pt x="697" y="149"/>
                    <a:pt x="697" y="149"/>
                  </a:cubicBezTo>
                  <a:cubicBezTo>
                    <a:pt x="695" y="146"/>
                    <a:pt x="692" y="143"/>
                    <a:pt x="688" y="140"/>
                  </a:cubicBezTo>
                  <a:cubicBezTo>
                    <a:pt x="681" y="163"/>
                    <a:pt x="675" y="172"/>
                    <a:pt x="689" y="190"/>
                  </a:cubicBezTo>
                  <a:cubicBezTo>
                    <a:pt x="690" y="189"/>
                    <a:pt x="691" y="189"/>
                    <a:pt x="697" y="174"/>
                  </a:cubicBezTo>
                  <a:cubicBezTo>
                    <a:pt x="697" y="215"/>
                    <a:pt x="697" y="215"/>
                    <a:pt x="697" y="215"/>
                  </a:cubicBezTo>
                  <a:cubicBezTo>
                    <a:pt x="696" y="214"/>
                    <a:pt x="695" y="213"/>
                    <a:pt x="694" y="212"/>
                  </a:cubicBezTo>
                  <a:cubicBezTo>
                    <a:pt x="692" y="208"/>
                    <a:pt x="691" y="203"/>
                    <a:pt x="689" y="199"/>
                  </a:cubicBezTo>
                  <a:cubicBezTo>
                    <a:pt x="684" y="194"/>
                    <a:pt x="681" y="190"/>
                    <a:pt x="677" y="186"/>
                  </a:cubicBezTo>
                  <a:cubicBezTo>
                    <a:pt x="677" y="146"/>
                    <a:pt x="677" y="146"/>
                    <a:pt x="677" y="146"/>
                  </a:cubicBezTo>
                  <a:cubicBezTo>
                    <a:pt x="679" y="140"/>
                    <a:pt x="679" y="135"/>
                    <a:pt x="677" y="130"/>
                  </a:cubicBezTo>
                  <a:cubicBezTo>
                    <a:pt x="677" y="118"/>
                    <a:pt x="677" y="118"/>
                    <a:pt x="677" y="118"/>
                  </a:cubicBezTo>
                  <a:close/>
                  <a:moveTo>
                    <a:pt x="697" y="657"/>
                  </a:moveTo>
                  <a:cubicBezTo>
                    <a:pt x="696" y="659"/>
                    <a:pt x="696" y="659"/>
                    <a:pt x="696" y="659"/>
                  </a:cubicBezTo>
                  <a:cubicBezTo>
                    <a:pt x="688" y="664"/>
                    <a:pt x="683" y="671"/>
                    <a:pt x="677" y="678"/>
                  </a:cubicBezTo>
                  <a:cubicBezTo>
                    <a:pt x="677" y="667"/>
                    <a:pt x="677" y="667"/>
                    <a:pt x="677" y="667"/>
                  </a:cubicBezTo>
                  <a:cubicBezTo>
                    <a:pt x="677" y="667"/>
                    <a:pt x="678" y="666"/>
                    <a:pt x="678" y="666"/>
                  </a:cubicBezTo>
                  <a:cubicBezTo>
                    <a:pt x="677" y="666"/>
                    <a:pt x="677" y="666"/>
                    <a:pt x="677" y="666"/>
                  </a:cubicBezTo>
                  <a:cubicBezTo>
                    <a:pt x="677" y="657"/>
                    <a:pt x="677" y="657"/>
                    <a:pt x="677" y="657"/>
                  </a:cubicBezTo>
                  <a:cubicBezTo>
                    <a:pt x="688" y="654"/>
                    <a:pt x="691" y="653"/>
                    <a:pt x="697" y="646"/>
                  </a:cubicBezTo>
                  <a:cubicBezTo>
                    <a:pt x="697" y="657"/>
                    <a:pt x="697" y="657"/>
                    <a:pt x="697" y="657"/>
                  </a:cubicBezTo>
                  <a:close/>
                  <a:moveTo>
                    <a:pt x="697" y="313"/>
                  </a:moveTo>
                  <a:cubicBezTo>
                    <a:pt x="697" y="326"/>
                    <a:pt x="697" y="326"/>
                    <a:pt x="697" y="326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85" y="332"/>
                    <a:pt x="681" y="335"/>
                    <a:pt x="677" y="339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13"/>
                    <a:pt x="677" y="313"/>
                    <a:pt x="677" y="313"/>
                  </a:cubicBezTo>
                  <a:cubicBezTo>
                    <a:pt x="683" y="315"/>
                    <a:pt x="690" y="315"/>
                    <a:pt x="697" y="313"/>
                  </a:cubicBezTo>
                  <a:close/>
                  <a:moveTo>
                    <a:pt x="697" y="358"/>
                  </a:moveTo>
                  <a:cubicBezTo>
                    <a:pt x="697" y="370"/>
                    <a:pt x="697" y="370"/>
                    <a:pt x="697" y="370"/>
                  </a:cubicBezTo>
                  <a:cubicBezTo>
                    <a:pt x="691" y="371"/>
                    <a:pt x="685" y="372"/>
                    <a:pt x="679" y="372"/>
                  </a:cubicBezTo>
                  <a:cubicBezTo>
                    <a:pt x="679" y="375"/>
                    <a:pt x="680" y="378"/>
                    <a:pt x="680" y="382"/>
                  </a:cubicBezTo>
                  <a:cubicBezTo>
                    <a:pt x="679" y="382"/>
                    <a:pt x="678" y="382"/>
                    <a:pt x="677" y="382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8" y="358"/>
                    <a:pt x="678" y="358"/>
                    <a:pt x="679" y="360"/>
                  </a:cubicBezTo>
                  <a:cubicBezTo>
                    <a:pt x="688" y="359"/>
                    <a:pt x="693" y="359"/>
                    <a:pt x="697" y="358"/>
                  </a:cubicBezTo>
                  <a:close/>
                  <a:moveTo>
                    <a:pt x="697" y="389"/>
                  </a:moveTo>
                  <a:cubicBezTo>
                    <a:pt x="697" y="400"/>
                    <a:pt x="697" y="400"/>
                    <a:pt x="697" y="400"/>
                  </a:cubicBezTo>
                  <a:cubicBezTo>
                    <a:pt x="677" y="400"/>
                    <a:pt x="677" y="400"/>
                    <a:pt x="677" y="400"/>
                  </a:cubicBezTo>
                  <a:cubicBezTo>
                    <a:pt x="677" y="389"/>
                    <a:pt x="677" y="389"/>
                    <a:pt x="677" y="389"/>
                  </a:cubicBezTo>
                  <a:cubicBezTo>
                    <a:pt x="697" y="389"/>
                    <a:pt x="697" y="389"/>
                    <a:pt x="697" y="389"/>
                  </a:cubicBezTo>
                  <a:close/>
                  <a:moveTo>
                    <a:pt x="697" y="407"/>
                  </a:moveTo>
                  <a:cubicBezTo>
                    <a:pt x="697" y="422"/>
                    <a:pt x="697" y="422"/>
                    <a:pt x="697" y="422"/>
                  </a:cubicBezTo>
                  <a:cubicBezTo>
                    <a:pt x="694" y="431"/>
                    <a:pt x="692" y="435"/>
                    <a:pt x="682" y="438"/>
                  </a:cubicBezTo>
                  <a:cubicBezTo>
                    <a:pt x="680" y="437"/>
                    <a:pt x="679" y="436"/>
                    <a:pt x="677" y="435"/>
                  </a:cubicBezTo>
                  <a:cubicBezTo>
                    <a:pt x="677" y="409"/>
                    <a:pt x="677" y="409"/>
                    <a:pt x="677" y="409"/>
                  </a:cubicBezTo>
                  <a:cubicBezTo>
                    <a:pt x="678" y="409"/>
                    <a:pt x="679" y="409"/>
                    <a:pt x="680" y="410"/>
                  </a:cubicBezTo>
                  <a:cubicBezTo>
                    <a:pt x="679" y="415"/>
                    <a:pt x="679" y="419"/>
                    <a:pt x="679" y="425"/>
                  </a:cubicBezTo>
                  <a:cubicBezTo>
                    <a:pt x="681" y="425"/>
                    <a:pt x="683" y="425"/>
                    <a:pt x="684" y="425"/>
                  </a:cubicBezTo>
                  <a:cubicBezTo>
                    <a:pt x="686" y="420"/>
                    <a:pt x="688" y="414"/>
                    <a:pt x="690" y="409"/>
                  </a:cubicBezTo>
                  <a:cubicBezTo>
                    <a:pt x="693" y="408"/>
                    <a:pt x="695" y="407"/>
                    <a:pt x="697" y="407"/>
                  </a:cubicBezTo>
                  <a:close/>
                  <a:moveTo>
                    <a:pt x="697" y="449"/>
                  </a:moveTo>
                  <a:cubicBezTo>
                    <a:pt x="697" y="461"/>
                    <a:pt x="697" y="461"/>
                    <a:pt x="697" y="461"/>
                  </a:cubicBezTo>
                  <a:cubicBezTo>
                    <a:pt x="691" y="461"/>
                    <a:pt x="691" y="461"/>
                    <a:pt x="691" y="461"/>
                  </a:cubicBezTo>
                  <a:cubicBezTo>
                    <a:pt x="690" y="463"/>
                    <a:pt x="690" y="464"/>
                    <a:pt x="689" y="465"/>
                  </a:cubicBezTo>
                  <a:cubicBezTo>
                    <a:pt x="693" y="467"/>
                    <a:pt x="695" y="467"/>
                    <a:pt x="697" y="468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88" y="479"/>
                    <a:pt x="682" y="477"/>
                    <a:pt x="677" y="476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9" y="464"/>
                    <a:pt x="680" y="464"/>
                    <a:pt x="682" y="464"/>
                  </a:cubicBezTo>
                  <a:cubicBezTo>
                    <a:pt x="682" y="461"/>
                    <a:pt x="682" y="458"/>
                    <a:pt x="682" y="454"/>
                  </a:cubicBezTo>
                  <a:cubicBezTo>
                    <a:pt x="680" y="454"/>
                    <a:pt x="679" y="454"/>
                    <a:pt x="677" y="454"/>
                  </a:cubicBezTo>
                  <a:cubicBezTo>
                    <a:pt x="677" y="442"/>
                    <a:pt x="677" y="442"/>
                    <a:pt x="677" y="442"/>
                  </a:cubicBezTo>
                  <a:cubicBezTo>
                    <a:pt x="679" y="443"/>
                    <a:pt x="681" y="443"/>
                    <a:pt x="684" y="444"/>
                  </a:cubicBezTo>
                  <a:cubicBezTo>
                    <a:pt x="686" y="446"/>
                    <a:pt x="687" y="448"/>
                    <a:pt x="689" y="451"/>
                  </a:cubicBezTo>
                  <a:cubicBezTo>
                    <a:pt x="692" y="450"/>
                    <a:pt x="695" y="449"/>
                    <a:pt x="697" y="449"/>
                  </a:cubicBezTo>
                  <a:close/>
                  <a:moveTo>
                    <a:pt x="697" y="492"/>
                  </a:moveTo>
                  <a:cubicBezTo>
                    <a:pt x="697" y="496"/>
                    <a:pt x="697" y="496"/>
                    <a:pt x="697" y="496"/>
                  </a:cubicBezTo>
                  <a:cubicBezTo>
                    <a:pt x="694" y="504"/>
                    <a:pt x="692" y="512"/>
                    <a:pt x="689" y="520"/>
                  </a:cubicBezTo>
                  <a:cubicBezTo>
                    <a:pt x="688" y="520"/>
                    <a:pt x="687" y="520"/>
                    <a:pt x="685" y="520"/>
                  </a:cubicBezTo>
                  <a:cubicBezTo>
                    <a:pt x="683" y="520"/>
                    <a:pt x="681" y="518"/>
                    <a:pt x="677" y="517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9" y="504"/>
                    <a:pt x="681" y="505"/>
                    <a:pt x="684" y="506"/>
                  </a:cubicBezTo>
                  <a:cubicBezTo>
                    <a:pt x="686" y="500"/>
                    <a:pt x="688" y="495"/>
                    <a:pt x="690" y="490"/>
                  </a:cubicBezTo>
                  <a:cubicBezTo>
                    <a:pt x="692" y="490"/>
                    <a:pt x="695" y="491"/>
                    <a:pt x="697" y="492"/>
                  </a:cubicBezTo>
                  <a:close/>
                  <a:moveTo>
                    <a:pt x="697" y="582"/>
                  </a:moveTo>
                  <a:cubicBezTo>
                    <a:pt x="697" y="594"/>
                    <a:pt x="697" y="594"/>
                    <a:pt x="697" y="594"/>
                  </a:cubicBezTo>
                  <a:cubicBezTo>
                    <a:pt x="696" y="596"/>
                    <a:pt x="694" y="598"/>
                    <a:pt x="692" y="603"/>
                  </a:cubicBezTo>
                  <a:cubicBezTo>
                    <a:pt x="694" y="603"/>
                    <a:pt x="696" y="603"/>
                    <a:pt x="697" y="603"/>
                  </a:cubicBezTo>
                  <a:cubicBezTo>
                    <a:pt x="697" y="611"/>
                    <a:pt x="697" y="611"/>
                    <a:pt x="697" y="611"/>
                  </a:cubicBezTo>
                  <a:cubicBezTo>
                    <a:pt x="692" y="611"/>
                    <a:pt x="687" y="612"/>
                    <a:pt x="683" y="614"/>
                  </a:cubicBezTo>
                  <a:cubicBezTo>
                    <a:pt x="680" y="618"/>
                    <a:pt x="679" y="620"/>
                    <a:pt x="677" y="622"/>
                  </a:cubicBezTo>
                  <a:cubicBezTo>
                    <a:pt x="677" y="610"/>
                    <a:pt x="677" y="610"/>
                    <a:pt x="677" y="610"/>
                  </a:cubicBezTo>
                  <a:cubicBezTo>
                    <a:pt x="679" y="608"/>
                    <a:pt x="681" y="606"/>
                    <a:pt x="684" y="604"/>
                  </a:cubicBezTo>
                  <a:cubicBezTo>
                    <a:pt x="688" y="594"/>
                    <a:pt x="690" y="588"/>
                    <a:pt x="697" y="582"/>
                  </a:cubicBezTo>
                  <a:close/>
                  <a:moveTo>
                    <a:pt x="697" y="631"/>
                  </a:moveTo>
                  <a:cubicBezTo>
                    <a:pt x="697" y="640"/>
                    <a:pt x="697" y="640"/>
                    <a:pt x="697" y="640"/>
                  </a:cubicBezTo>
                  <a:cubicBezTo>
                    <a:pt x="690" y="639"/>
                    <a:pt x="683" y="637"/>
                    <a:pt x="677" y="637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87" y="629"/>
                    <a:pt x="687" y="630"/>
                    <a:pt x="692" y="631"/>
                  </a:cubicBezTo>
                  <a:cubicBezTo>
                    <a:pt x="694" y="631"/>
                    <a:pt x="696" y="631"/>
                    <a:pt x="697" y="631"/>
                  </a:cubicBezTo>
                  <a:close/>
                  <a:moveTo>
                    <a:pt x="677" y="542"/>
                  </a:moveTo>
                  <a:cubicBezTo>
                    <a:pt x="677" y="540"/>
                    <a:pt x="677" y="540"/>
                    <a:pt x="677" y="540"/>
                  </a:cubicBezTo>
                  <a:cubicBezTo>
                    <a:pt x="678" y="541"/>
                    <a:pt x="678" y="541"/>
                    <a:pt x="678" y="541"/>
                  </a:cubicBezTo>
                  <a:cubicBezTo>
                    <a:pt x="677" y="542"/>
                    <a:pt x="677" y="542"/>
                    <a:pt x="677" y="542"/>
                  </a:cubicBezTo>
                  <a:close/>
                  <a:moveTo>
                    <a:pt x="677" y="501"/>
                  </a:moveTo>
                  <a:cubicBezTo>
                    <a:pt x="679" y="496"/>
                    <a:pt x="680" y="492"/>
                    <a:pt x="682" y="487"/>
                  </a:cubicBezTo>
                  <a:cubicBezTo>
                    <a:pt x="680" y="487"/>
                    <a:pt x="679" y="486"/>
                    <a:pt x="677" y="486"/>
                  </a:cubicBezTo>
                  <a:lnTo>
                    <a:pt x="677" y="501"/>
                  </a:lnTo>
                  <a:close/>
                  <a:moveTo>
                    <a:pt x="654" y="95"/>
                  </a:moveTo>
                  <a:cubicBezTo>
                    <a:pt x="656" y="97"/>
                    <a:pt x="658" y="99"/>
                    <a:pt x="660" y="100"/>
                  </a:cubicBezTo>
                  <a:cubicBezTo>
                    <a:pt x="664" y="107"/>
                    <a:pt x="671" y="112"/>
                    <a:pt x="677" y="118"/>
                  </a:cubicBezTo>
                  <a:cubicBezTo>
                    <a:pt x="677" y="130"/>
                    <a:pt x="677" y="130"/>
                    <a:pt x="677" y="130"/>
                  </a:cubicBezTo>
                  <a:cubicBezTo>
                    <a:pt x="675" y="126"/>
                    <a:pt x="672" y="121"/>
                    <a:pt x="665" y="116"/>
                  </a:cubicBezTo>
                  <a:cubicBezTo>
                    <a:pt x="663" y="123"/>
                    <a:pt x="662" y="130"/>
                    <a:pt x="660" y="137"/>
                  </a:cubicBezTo>
                  <a:cubicBezTo>
                    <a:pt x="658" y="153"/>
                    <a:pt x="660" y="154"/>
                    <a:pt x="670" y="165"/>
                  </a:cubicBezTo>
                  <a:cubicBezTo>
                    <a:pt x="673" y="158"/>
                    <a:pt x="676" y="151"/>
                    <a:pt x="677" y="146"/>
                  </a:cubicBezTo>
                  <a:cubicBezTo>
                    <a:pt x="677" y="186"/>
                    <a:pt x="677" y="186"/>
                    <a:pt x="677" y="186"/>
                  </a:cubicBezTo>
                  <a:cubicBezTo>
                    <a:pt x="674" y="182"/>
                    <a:pt x="672" y="178"/>
                    <a:pt x="669" y="173"/>
                  </a:cubicBezTo>
                  <a:cubicBezTo>
                    <a:pt x="662" y="168"/>
                    <a:pt x="657" y="163"/>
                    <a:pt x="654" y="156"/>
                  </a:cubicBezTo>
                  <a:cubicBezTo>
                    <a:pt x="654" y="124"/>
                    <a:pt x="654" y="124"/>
                    <a:pt x="654" y="124"/>
                  </a:cubicBezTo>
                  <a:cubicBezTo>
                    <a:pt x="655" y="118"/>
                    <a:pt x="656" y="111"/>
                    <a:pt x="654" y="106"/>
                  </a:cubicBezTo>
                  <a:cubicBezTo>
                    <a:pt x="654" y="95"/>
                    <a:pt x="654" y="95"/>
                    <a:pt x="654" y="95"/>
                  </a:cubicBezTo>
                  <a:close/>
                  <a:moveTo>
                    <a:pt x="677" y="678"/>
                  </a:moveTo>
                  <a:cubicBezTo>
                    <a:pt x="674" y="681"/>
                    <a:pt x="670" y="685"/>
                    <a:pt x="664" y="687"/>
                  </a:cubicBezTo>
                  <a:cubicBezTo>
                    <a:pt x="662" y="691"/>
                    <a:pt x="662" y="691"/>
                    <a:pt x="654" y="701"/>
                  </a:cubicBezTo>
                  <a:cubicBezTo>
                    <a:pt x="654" y="690"/>
                    <a:pt x="654" y="690"/>
                    <a:pt x="654" y="690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ubicBezTo>
                    <a:pt x="655" y="681"/>
                    <a:pt x="655" y="681"/>
                    <a:pt x="655" y="681"/>
                  </a:cubicBezTo>
                  <a:cubicBezTo>
                    <a:pt x="666" y="678"/>
                    <a:pt x="670" y="676"/>
                    <a:pt x="677" y="667"/>
                  </a:cubicBezTo>
                  <a:cubicBezTo>
                    <a:pt x="677" y="678"/>
                    <a:pt x="677" y="678"/>
                    <a:pt x="677" y="678"/>
                  </a:cubicBezTo>
                  <a:close/>
                  <a:moveTo>
                    <a:pt x="677" y="313"/>
                  </a:moveTo>
                  <a:cubicBezTo>
                    <a:pt x="677" y="325"/>
                    <a:pt x="677" y="325"/>
                    <a:pt x="677" y="325"/>
                  </a:cubicBezTo>
                  <a:cubicBezTo>
                    <a:pt x="671" y="323"/>
                    <a:pt x="665" y="322"/>
                    <a:pt x="660" y="320"/>
                  </a:cubicBezTo>
                  <a:cubicBezTo>
                    <a:pt x="659" y="316"/>
                    <a:pt x="658" y="313"/>
                    <a:pt x="657" y="308"/>
                  </a:cubicBezTo>
                  <a:cubicBezTo>
                    <a:pt x="665" y="311"/>
                    <a:pt x="671" y="313"/>
                    <a:pt x="677" y="313"/>
                  </a:cubicBezTo>
                  <a:close/>
                  <a:moveTo>
                    <a:pt x="677" y="325"/>
                  </a:moveTo>
                  <a:cubicBezTo>
                    <a:pt x="677" y="339"/>
                    <a:pt x="677" y="339"/>
                    <a:pt x="677" y="339"/>
                  </a:cubicBezTo>
                  <a:cubicBezTo>
                    <a:pt x="674" y="342"/>
                    <a:pt x="670" y="345"/>
                    <a:pt x="666" y="349"/>
                  </a:cubicBezTo>
                  <a:cubicBezTo>
                    <a:pt x="666" y="344"/>
                    <a:pt x="665" y="340"/>
                    <a:pt x="665" y="336"/>
                  </a:cubicBezTo>
                  <a:cubicBezTo>
                    <a:pt x="669" y="332"/>
                    <a:pt x="673" y="328"/>
                    <a:pt x="677" y="325"/>
                  </a:cubicBezTo>
                  <a:close/>
                  <a:moveTo>
                    <a:pt x="677" y="350"/>
                  </a:moveTo>
                  <a:cubicBezTo>
                    <a:pt x="677" y="382"/>
                    <a:pt x="677" y="382"/>
                    <a:pt x="677" y="382"/>
                  </a:cubicBezTo>
                  <a:cubicBezTo>
                    <a:pt x="675" y="382"/>
                    <a:pt x="673" y="382"/>
                    <a:pt x="671" y="383"/>
                  </a:cubicBezTo>
                  <a:cubicBezTo>
                    <a:pt x="670" y="372"/>
                    <a:pt x="669" y="361"/>
                    <a:pt x="668" y="351"/>
                  </a:cubicBezTo>
                  <a:cubicBezTo>
                    <a:pt x="671" y="351"/>
                    <a:pt x="674" y="350"/>
                    <a:pt x="677" y="350"/>
                  </a:cubicBezTo>
                  <a:close/>
                  <a:moveTo>
                    <a:pt x="677" y="389"/>
                  </a:moveTo>
                  <a:cubicBezTo>
                    <a:pt x="677" y="400"/>
                    <a:pt x="677" y="400"/>
                    <a:pt x="677" y="400"/>
                  </a:cubicBezTo>
                  <a:cubicBezTo>
                    <a:pt x="671" y="400"/>
                    <a:pt x="671" y="400"/>
                    <a:pt x="671" y="400"/>
                  </a:cubicBezTo>
                  <a:cubicBezTo>
                    <a:pt x="671" y="397"/>
                    <a:pt x="671" y="393"/>
                    <a:pt x="671" y="389"/>
                  </a:cubicBezTo>
                  <a:cubicBezTo>
                    <a:pt x="677" y="389"/>
                    <a:pt x="677" y="389"/>
                    <a:pt x="677" y="389"/>
                  </a:cubicBezTo>
                  <a:close/>
                  <a:moveTo>
                    <a:pt x="677" y="409"/>
                  </a:moveTo>
                  <a:cubicBezTo>
                    <a:pt x="677" y="435"/>
                    <a:pt x="677" y="435"/>
                    <a:pt x="677" y="435"/>
                  </a:cubicBezTo>
                  <a:cubicBezTo>
                    <a:pt x="668" y="430"/>
                    <a:pt x="671" y="422"/>
                    <a:pt x="670" y="409"/>
                  </a:cubicBezTo>
                  <a:cubicBezTo>
                    <a:pt x="673" y="409"/>
                    <a:pt x="675" y="409"/>
                    <a:pt x="677" y="409"/>
                  </a:cubicBezTo>
                  <a:close/>
                  <a:moveTo>
                    <a:pt x="677" y="442"/>
                  </a:moveTo>
                  <a:cubicBezTo>
                    <a:pt x="677" y="454"/>
                    <a:pt x="677" y="454"/>
                    <a:pt x="677" y="454"/>
                  </a:cubicBezTo>
                  <a:cubicBezTo>
                    <a:pt x="676" y="454"/>
                    <a:pt x="676" y="454"/>
                    <a:pt x="676" y="454"/>
                  </a:cubicBezTo>
                  <a:cubicBezTo>
                    <a:pt x="674" y="456"/>
                    <a:pt x="674" y="456"/>
                    <a:pt x="673" y="463"/>
                  </a:cubicBezTo>
                  <a:cubicBezTo>
                    <a:pt x="674" y="463"/>
                    <a:pt x="676" y="463"/>
                    <a:pt x="677" y="464"/>
                  </a:cubicBezTo>
                  <a:cubicBezTo>
                    <a:pt x="677" y="476"/>
                    <a:pt x="677" y="476"/>
                    <a:pt x="677" y="476"/>
                  </a:cubicBezTo>
                  <a:cubicBezTo>
                    <a:pt x="664" y="473"/>
                    <a:pt x="663" y="472"/>
                    <a:pt x="661" y="471"/>
                  </a:cubicBezTo>
                  <a:cubicBezTo>
                    <a:pt x="664" y="460"/>
                    <a:pt x="665" y="442"/>
                    <a:pt x="677" y="442"/>
                  </a:cubicBezTo>
                  <a:close/>
                  <a:moveTo>
                    <a:pt x="677" y="486"/>
                  </a:moveTo>
                  <a:cubicBezTo>
                    <a:pt x="677" y="501"/>
                    <a:pt x="677" y="501"/>
                    <a:pt x="677" y="501"/>
                  </a:cubicBezTo>
                  <a:cubicBezTo>
                    <a:pt x="676" y="503"/>
                    <a:pt x="676" y="503"/>
                    <a:pt x="676" y="503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7" y="517"/>
                    <a:pt x="677" y="517"/>
                    <a:pt x="677" y="517"/>
                  </a:cubicBezTo>
                  <a:cubicBezTo>
                    <a:pt x="669" y="514"/>
                    <a:pt x="659" y="510"/>
                    <a:pt x="654" y="507"/>
                  </a:cubicBezTo>
                  <a:cubicBezTo>
                    <a:pt x="654" y="494"/>
                    <a:pt x="654" y="494"/>
                    <a:pt x="654" y="494"/>
                  </a:cubicBezTo>
                  <a:cubicBezTo>
                    <a:pt x="659" y="479"/>
                    <a:pt x="659" y="479"/>
                    <a:pt x="660" y="478"/>
                  </a:cubicBezTo>
                  <a:cubicBezTo>
                    <a:pt x="666" y="481"/>
                    <a:pt x="666" y="481"/>
                    <a:pt x="667" y="482"/>
                  </a:cubicBezTo>
                  <a:cubicBezTo>
                    <a:pt x="666" y="488"/>
                    <a:pt x="664" y="493"/>
                    <a:pt x="662" y="498"/>
                  </a:cubicBezTo>
                  <a:cubicBezTo>
                    <a:pt x="664" y="499"/>
                    <a:pt x="666" y="500"/>
                    <a:pt x="669" y="500"/>
                  </a:cubicBezTo>
                  <a:cubicBezTo>
                    <a:pt x="671" y="495"/>
                    <a:pt x="672" y="490"/>
                    <a:pt x="674" y="485"/>
                  </a:cubicBezTo>
                  <a:cubicBezTo>
                    <a:pt x="677" y="486"/>
                    <a:pt x="677" y="486"/>
                    <a:pt x="677" y="486"/>
                  </a:cubicBezTo>
                  <a:close/>
                  <a:moveTo>
                    <a:pt x="677" y="540"/>
                  </a:moveTo>
                  <a:cubicBezTo>
                    <a:pt x="669" y="532"/>
                    <a:pt x="661" y="523"/>
                    <a:pt x="654" y="514"/>
                  </a:cubicBezTo>
                  <a:cubicBezTo>
                    <a:pt x="654" y="531"/>
                    <a:pt x="654" y="531"/>
                    <a:pt x="654" y="531"/>
                  </a:cubicBezTo>
                  <a:cubicBezTo>
                    <a:pt x="657" y="534"/>
                    <a:pt x="661" y="537"/>
                    <a:pt x="664" y="541"/>
                  </a:cubicBezTo>
                  <a:cubicBezTo>
                    <a:pt x="661" y="540"/>
                    <a:pt x="657" y="539"/>
                    <a:pt x="654" y="539"/>
                  </a:cubicBezTo>
                  <a:cubicBezTo>
                    <a:pt x="654" y="551"/>
                    <a:pt x="654" y="551"/>
                    <a:pt x="654" y="551"/>
                  </a:cubicBezTo>
                  <a:cubicBezTo>
                    <a:pt x="658" y="552"/>
                    <a:pt x="661" y="552"/>
                    <a:pt x="665" y="553"/>
                  </a:cubicBezTo>
                  <a:cubicBezTo>
                    <a:pt x="668" y="553"/>
                    <a:pt x="670" y="553"/>
                    <a:pt x="673" y="553"/>
                  </a:cubicBezTo>
                  <a:cubicBezTo>
                    <a:pt x="674" y="550"/>
                    <a:pt x="676" y="546"/>
                    <a:pt x="677" y="542"/>
                  </a:cubicBezTo>
                  <a:cubicBezTo>
                    <a:pt x="677" y="540"/>
                    <a:pt x="677" y="540"/>
                    <a:pt x="677" y="540"/>
                  </a:cubicBezTo>
                  <a:close/>
                  <a:moveTo>
                    <a:pt x="677" y="610"/>
                  </a:moveTo>
                  <a:cubicBezTo>
                    <a:pt x="677" y="622"/>
                    <a:pt x="677" y="622"/>
                    <a:pt x="677" y="622"/>
                  </a:cubicBezTo>
                  <a:cubicBezTo>
                    <a:pt x="676" y="623"/>
                    <a:pt x="675" y="625"/>
                    <a:pt x="674" y="628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77" y="637"/>
                    <a:pt x="677" y="637"/>
                    <a:pt x="677" y="637"/>
                  </a:cubicBezTo>
                  <a:cubicBezTo>
                    <a:pt x="668" y="637"/>
                    <a:pt x="660" y="639"/>
                    <a:pt x="654" y="649"/>
                  </a:cubicBezTo>
                  <a:cubicBezTo>
                    <a:pt x="654" y="637"/>
                    <a:pt x="654" y="637"/>
                    <a:pt x="654" y="637"/>
                  </a:cubicBezTo>
                  <a:cubicBezTo>
                    <a:pt x="657" y="633"/>
                    <a:pt x="661" y="630"/>
                    <a:pt x="665" y="628"/>
                  </a:cubicBezTo>
                  <a:cubicBezTo>
                    <a:pt x="669" y="620"/>
                    <a:pt x="672" y="615"/>
                    <a:pt x="677" y="610"/>
                  </a:cubicBezTo>
                  <a:close/>
                  <a:moveTo>
                    <a:pt x="677" y="657"/>
                  </a:moveTo>
                  <a:cubicBezTo>
                    <a:pt x="677" y="666"/>
                    <a:pt x="677" y="666"/>
                    <a:pt x="677" y="666"/>
                  </a:cubicBezTo>
                  <a:cubicBezTo>
                    <a:pt x="667" y="663"/>
                    <a:pt x="660" y="661"/>
                    <a:pt x="654" y="660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63" y="653"/>
                    <a:pt x="663" y="653"/>
                    <a:pt x="676" y="657"/>
                  </a:cubicBezTo>
                  <a:cubicBezTo>
                    <a:pt x="677" y="657"/>
                    <a:pt x="677" y="657"/>
                    <a:pt x="677" y="657"/>
                  </a:cubicBezTo>
                  <a:close/>
                  <a:moveTo>
                    <a:pt x="654" y="581"/>
                  </a:moveTo>
                  <a:cubicBezTo>
                    <a:pt x="654" y="568"/>
                    <a:pt x="654" y="568"/>
                    <a:pt x="654" y="568"/>
                  </a:cubicBezTo>
                  <a:cubicBezTo>
                    <a:pt x="656" y="569"/>
                    <a:pt x="658" y="571"/>
                    <a:pt x="661" y="573"/>
                  </a:cubicBezTo>
                  <a:cubicBezTo>
                    <a:pt x="658" y="575"/>
                    <a:pt x="656" y="578"/>
                    <a:pt x="654" y="581"/>
                  </a:cubicBezTo>
                  <a:close/>
                  <a:moveTo>
                    <a:pt x="654" y="270"/>
                  </a:moveTo>
                  <a:cubicBezTo>
                    <a:pt x="654" y="263"/>
                    <a:pt x="654" y="263"/>
                    <a:pt x="654" y="263"/>
                  </a:cubicBezTo>
                  <a:cubicBezTo>
                    <a:pt x="655" y="259"/>
                    <a:pt x="660" y="255"/>
                    <a:pt x="668" y="261"/>
                  </a:cubicBezTo>
                  <a:cubicBezTo>
                    <a:pt x="668" y="264"/>
                    <a:pt x="668" y="267"/>
                    <a:pt x="668" y="270"/>
                  </a:cubicBezTo>
                  <a:cubicBezTo>
                    <a:pt x="665" y="273"/>
                    <a:pt x="662" y="273"/>
                    <a:pt x="657" y="273"/>
                  </a:cubicBezTo>
                  <a:cubicBezTo>
                    <a:pt x="655" y="272"/>
                    <a:pt x="654" y="271"/>
                    <a:pt x="654" y="270"/>
                  </a:cubicBezTo>
                  <a:close/>
                  <a:moveTo>
                    <a:pt x="629" y="76"/>
                  </a:moveTo>
                  <a:cubicBezTo>
                    <a:pt x="637" y="82"/>
                    <a:pt x="645" y="88"/>
                    <a:pt x="654" y="95"/>
                  </a:cubicBezTo>
                  <a:cubicBezTo>
                    <a:pt x="654" y="106"/>
                    <a:pt x="654" y="106"/>
                    <a:pt x="654" y="106"/>
                  </a:cubicBezTo>
                  <a:cubicBezTo>
                    <a:pt x="652" y="101"/>
                    <a:pt x="647" y="97"/>
                    <a:pt x="639" y="94"/>
                  </a:cubicBezTo>
                  <a:cubicBezTo>
                    <a:pt x="637" y="107"/>
                    <a:pt x="633" y="122"/>
                    <a:pt x="639" y="134"/>
                  </a:cubicBezTo>
                  <a:cubicBezTo>
                    <a:pt x="646" y="139"/>
                    <a:pt x="646" y="139"/>
                    <a:pt x="648" y="141"/>
                  </a:cubicBezTo>
                  <a:cubicBezTo>
                    <a:pt x="648" y="141"/>
                    <a:pt x="649" y="141"/>
                    <a:pt x="650" y="141"/>
                  </a:cubicBezTo>
                  <a:cubicBezTo>
                    <a:pt x="651" y="136"/>
                    <a:pt x="652" y="130"/>
                    <a:pt x="654" y="124"/>
                  </a:cubicBezTo>
                  <a:cubicBezTo>
                    <a:pt x="654" y="156"/>
                    <a:pt x="654" y="156"/>
                    <a:pt x="654" y="156"/>
                  </a:cubicBezTo>
                  <a:cubicBezTo>
                    <a:pt x="653" y="155"/>
                    <a:pt x="652" y="153"/>
                    <a:pt x="651" y="151"/>
                  </a:cubicBezTo>
                  <a:cubicBezTo>
                    <a:pt x="643" y="148"/>
                    <a:pt x="630" y="139"/>
                    <a:pt x="629" y="130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3"/>
                    <a:pt x="629" y="103"/>
                    <a:pt x="629" y="103"/>
                  </a:cubicBezTo>
                  <a:cubicBezTo>
                    <a:pt x="629" y="99"/>
                    <a:pt x="629" y="95"/>
                    <a:pt x="629" y="92"/>
                  </a:cubicBezTo>
                  <a:cubicBezTo>
                    <a:pt x="629" y="76"/>
                    <a:pt x="629" y="76"/>
                    <a:pt x="629" y="76"/>
                  </a:cubicBezTo>
                  <a:close/>
                  <a:moveTo>
                    <a:pt x="654" y="701"/>
                  </a:moveTo>
                  <a:cubicBezTo>
                    <a:pt x="652" y="702"/>
                    <a:pt x="652" y="702"/>
                    <a:pt x="652" y="702"/>
                  </a:cubicBezTo>
                  <a:cubicBezTo>
                    <a:pt x="644" y="707"/>
                    <a:pt x="637" y="713"/>
                    <a:pt x="629" y="719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40" y="701"/>
                    <a:pt x="646" y="700"/>
                    <a:pt x="654" y="690"/>
                  </a:cubicBezTo>
                  <a:cubicBezTo>
                    <a:pt x="654" y="701"/>
                    <a:pt x="654" y="701"/>
                    <a:pt x="654" y="701"/>
                  </a:cubicBezTo>
                  <a:close/>
                  <a:moveTo>
                    <a:pt x="654" y="263"/>
                  </a:moveTo>
                  <a:cubicBezTo>
                    <a:pt x="654" y="270"/>
                    <a:pt x="654" y="270"/>
                    <a:pt x="654" y="270"/>
                  </a:cubicBezTo>
                  <a:cubicBezTo>
                    <a:pt x="653" y="268"/>
                    <a:pt x="653" y="265"/>
                    <a:pt x="654" y="263"/>
                  </a:cubicBezTo>
                  <a:close/>
                  <a:moveTo>
                    <a:pt x="654" y="494"/>
                  </a:moveTo>
                  <a:cubicBezTo>
                    <a:pt x="654" y="507"/>
                    <a:pt x="654" y="507"/>
                    <a:pt x="654" y="507"/>
                  </a:cubicBezTo>
                  <a:cubicBezTo>
                    <a:pt x="651" y="506"/>
                    <a:pt x="649" y="506"/>
                    <a:pt x="649" y="505"/>
                  </a:cubicBezTo>
                  <a:cubicBezTo>
                    <a:pt x="651" y="501"/>
                    <a:pt x="652" y="497"/>
                    <a:pt x="654" y="494"/>
                  </a:cubicBezTo>
                  <a:close/>
                  <a:moveTo>
                    <a:pt x="654" y="514"/>
                  </a:moveTo>
                  <a:cubicBezTo>
                    <a:pt x="654" y="531"/>
                    <a:pt x="654" y="531"/>
                    <a:pt x="654" y="531"/>
                  </a:cubicBezTo>
                  <a:cubicBezTo>
                    <a:pt x="650" y="527"/>
                    <a:pt x="646" y="523"/>
                    <a:pt x="642" y="520"/>
                  </a:cubicBezTo>
                  <a:cubicBezTo>
                    <a:pt x="644" y="516"/>
                    <a:pt x="646" y="512"/>
                    <a:pt x="648" y="509"/>
                  </a:cubicBezTo>
                  <a:cubicBezTo>
                    <a:pt x="654" y="514"/>
                    <a:pt x="654" y="514"/>
                    <a:pt x="654" y="514"/>
                  </a:cubicBezTo>
                  <a:close/>
                  <a:moveTo>
                    <a:pt x="654" y="539"/>
                  </a:moveTo>
                  <a:cubicBezTo>
                    <a:pt x="654" y="551"/>
                    <a:pt x="654" y="551"/>
                    <a:pt x="654" y="551"/>
                  </a:cubicBezTo>
                  <a:cubicBezTo>
                    <a:pt x="645" y="549"/>
                    <a:pt x="637" y="547"/>
                    <a:pt x="629" y="546"/>
                  </a:cubicBezTo>
                  <a:cubicBezTo>
                    <a:pt x="629" y="544"/>
                    <a:pt x="629" y="544"/>
                    <a:pt x="629" y="544"/>
                  </a:cubicBezTo>
                  <a:cubicBezTo>
                    <a:pt x="631" y="541"/>
                    <a:pt x="632" y="538"/>
                    <a:pt x="635" y="535"/>
                  </a:cubicBezTo>
                  <a:cubicBezTo>
                    <a:pt x="641" y="536"/>
                    <a:pt x="647" y="537"/>
                    <a:pt x="654" y="539"/>
                  </a:cubicBezTo>
                  <a:close/>
                  <a:moveTo>
                    <a:pt x="654" y="568"/>
                  </a:moveTo>
                  <a:cubicBezTo>
                    <a:pt x="645" y="562"/>
                    <a:pt x="637" y="556"/>
                    <a:pt x="629" y="550"/>
                  </a:cubicBezTo>
                  <a:cubicBezTo>
                    <a:pt x="629" y="566"/>
                    <a:pt x="629" y="566"/>
                    <a:pt x="629" y="566"/>
                  </a:cubicBezTo>
                  <a:cubicBezTo>
                    <a:pt x="637" y="571"/>
                    <a:pt x="645" y="576"/>
                    <a:pt x="652" y="582"/>
                  </a:cubicBezTo>
                  <a:cubicBezTo>
                    <a:pt x="654" y="581"/>
                    <a:pt x="654" y="581"/>
                    <a:pt x="654" y="581"/>
                  </a:cubicBezTo>
                  <a:cubicBezTo>
                    <a:pt x="654" y="568"/>
                    <a:pt x="654" y="568"/>
                    <a:pt x="654" y="568"/>
                  </a:cubicBezTo>
                  <a:close/>
                  <a:moveTo>
                    <a:pt x="654" y="637"/>
                  </a:moveTo>
                  <a:cubicBezTo>
                    <a:pt x="654" y="649"/>
                    <a:pt x="654" y="649"/>
                    <a:pt x="654" y="649"/>
                  </a:cubicBezTo>
                  <a:cubicBezTo>
                    <a:pt x="653" y="650"/>
                    <a:pt x="653" y="651"/>
                    <a:pt x="652" y="651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54" y="660"/>
                    <a:pt x="654" y="660"/>
                    <a:pt x="654" y="660"/>
                  </a:cubicBezTo>
                  <a:cubicBezTo>
                    <a:pt x="645" y="659"/>
                    <a:pt x="639" y="662"/>
                    <a:pt x="629" y="672"/>
                  </a:cubicBezTo>
                  <a:cubicBezTo>
                    <a:pt x="629" y="661"/>
                    <a:pt x="629" y="661"/>
                    <a:pt x="629" y="661"/>
                  </a:cubicBezTo>
                  <a:cubicBezTo>
                    <a:pt x="633" y="656"/>
                    <a:pt x="639" y="653"/>
                    <a:pt x="645" y="649"/>
                  </a:cubicBezTo>
                  <a:cubicBezTo>
                    <a:pt x="647" y="644"/>
                    <a:pt x="650" y="640"/>
                    <a:pt x="654" y="637"/>
                  </a:cubicBezTo>
                  <a:close/>
                  <a:moveTo>
                    <a:pt x="654" y="680"/>
                  </a:moveTo>
                  <a:cubicBezTo>
                    <a:pt x="645" y="677"/>
                    <a:pt x="637" y="674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37" y="684"/>
                    <a:pt x="645" y="687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lose/>
                  <a:moveTo>
                    <a:pt x="629" y="600"/>
                  </a:moveTo>
                  <a:cubicBezTo>
                    <a:pt x="629" y="575"/>
                    <a:pt x="629" y="575"/>
                    <a:pt x="629" y="575"/>
                  </a:cubicBezTo>
                  <a:cubicBezTo>
                    <a:pt x="635" y="581"/>
                    <a:pt x="641" y="586"/>
                    <a:pt x="646" y="592"/>
                  </a:cubicBezTo>
                  <a:cubicBezTo>
                    <a:pt x="643" y="596"/>
                    <a:pt x="640" y="599"/>
                    <a:pt x="637" y="603"/>
                  </a:cubicBezTo>
                  <a:cubicBezTo>
                    <a:pt x="629" y="600"/>
                    <a:pt x="629" y="600"/>
                    <a:pt x="629" y="600"/>
                  </a:cubicBezTo>
                  <a:close/>
                  <a:moveTo>
                    <a:pt x="629" y="457"/>
                  </a:moveTo>
                  <a:cubicBezTo>
                    <a:pt x="629" y="362"/>
                    <a:pt x="629" y="362"/>
                    <a:pt x="629" y="362"/>
                  </a:cubicBezTo>
                  <a:cubicBezTo>
                    <a:pt x="635" y="393"/>
                    <a:pt x="638" y="427"/>
                    <a:pt x="629" y="457"/>
                  </a:cubicBezTo>
                  <a:close/>
                  <a:moveTo>
                    <a:pt x="629" y="215"/>
                  </a:moveTo>
                  <a:cubicBezTo>
                    <a:pt x="629" y="162"/>
                    <a:pt x="629" y="162"/>
                    <a:pt x="629" y="162"/>
                  </a:cubicBezTo>
                  <a:cubicBezTo>
                    <a:pt x="631" y="162"/>
                    <a:pt x="633" y="162"/>
                    <a:pt x="636" y="162"/>
                  </a:cubicBezTo>
                  <a:cubicBezTo>
                    <a:pt x="638" y="174"/>
                    <a:pt x="642" y="177"/>
                    <a:pt x="650" y="185"/>
                  </a:cubicBezTo>
                  <a:cubicBezTo>
                    <a:pt x="650" y="187"/>
                    <a:pt x="650" y="188"/>
                    <a:pt x="650" y="190"/>
                  </a:cubicBezTo>
                  <a:cubicBezTo>
                    <a:pt x="648" y="192"/>
                    <a:pt x="648" y="192"/>
                    <a:pt x="642" y="192"/>
                  </a:cubicBezTo>
                  <a:cubicBezTo>
                    <a:pt x="641" y="191"/>
                    <a:pt x="641" y="190"/>
                    <a:pt x="640" y="190"/>
                  </a:cubicBezTo>
                  <a:cubicBezTo>
                    <a:pt x="640" y="192"/>
                    <a:pt x="639" y="195"/>
                    <a:pt x="639" y="197"/>
                  </a:cubicBezTo>
                  <a:cubicBezTo>
                    <a:pt x="636" y="198"/>
                    <a:pt x="634" y="198"/>
                    <a:pt x="632" y="199"/>
                  </a:cubicBezTo>
                  <a:cubicBezTo>
                    <a:pt x="637" y="205"/>
                    <a:pt x="640" y="210"/>
                    <a:pt x="648" y="213"/>
                  </a:cubicBezTo>
                  <a:cubicBezTo>
                    <a:pt x="648" y="218"/>
                    <a:pt x="648" y="220"/>
                    <a:pt x="646" y="224"/>
                  </a:cubicBezTo>
                  <a:cubicBezTo>
                    <a:pt x="641" y="224"/>
                    <a:pt x="639" y="224"/>
                    <a:pt x="635" y="222"/>
                  </a:cubicBezTo>
                  <a:cubicBezTo>
                    <a:pt x="632" y="219"/>
                    <a:pt x="630" y="217"/>
                    <a:pt x="629" y="215"/>
                  </a:cubicBezTo>
                  <a:close/>
                  <a:moveTo>
                    <a:pt x="616" y="67"/>
                  </a:moveTo>
                  <a:cubicBezTo>
                    <a:pt x="620" y="70"/>
                    <a:pt x="625" y="73"/>
                    <a:pt x="629" y="76"/>
                  </a:cubicBezTo>
                  <a:cubicBezTo>
                    <a:pt x="629" y="92"/>
                    <a:pt x="629" y="92"/>
                    <a:pt x="629" y="92"/>
                  </a:cubicBezTo>
                  <a:cubicBezTo>
                    <a:pt x="628" y="85"/>
                    <a:pt x="624" y="81"/>
                    <a:pt x="616" y="76"/>
                  </a:cubicBezTo>
                  <a:cubicBezTo>
                    <a:pt x="616" y="67"/>
                    <a:pt x="616" y="67"/>
                    <a:pt x="616" y="67"/>
                  </a:cubicBezTo>
                  <a:close/>
                  <a:moveTo>
                    <a:pt x="629" y="719"/>
                  </a:moveTo>
                  <a:cubicBezTo>
                    <a:pt x="625" y="722"/>
                    <a:pt x="620" y="725"/>
                    <a:pt x="616" y="728"/>
                  </a:cubicBezTo>
                  <a:cubicBezTo>
                    <a:pt x="616" y="719"/>
                    <a:pt x="616" y="719"/>
                    <a:pt x="616" y="719"/>
                  </a:cubicBezTo>
                  <a:cubicBezTo>
                    <a:pt x="620" y="717"/>
                    <a:pt x="623" y="715"/>
                    <a:pt x="628" y="711"/>
                  </a:cubicBezTo>
                  <a:cubicBezTo>
                    <a:pt x="624" y="709"/>
                    <a:pt x="620" y="707"/>
                    <a:pt x="616" y="705"/>
                  </a:cubicBezTo>
                  <a:cubicBezTo>
                    <a:pt x="616" y="696"/>
                    <a:pt x="616" y="696"/>
                    <a:pt x="616" y="696"/>
                  </a:cubicBezTo>
                  <a:cubicBezTo>
                    <a:pt x="620" y="698"/>
                    <a:pt x="624" y="700"/>
                    <a:pt x="628" y="702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29" y="719"/>
                    <a:pt x="629" y="719"/>
                    <a:pt x="629" y="719"/>
                  </a:cubicBezTo>
                  <a:close/>
                  <a:moveTo>
                    <a:pt x="629" y="106"/>
                  </a:moveTo>
                  <a:cubicBezTo>
                    <a:pt x="629" y="130"/>
                    <a:pt x="629" y="130"/>
                    <a:pt x="629" y="130"/>
                  </a:cubicBezTo>
                  <a:cubicBezTo>
                    <a:pt x="624" y="127"/>
                    <a:pt x="620" y="125"/>
                    <a:pt x="616" y="122"/>
                  </a:cubicBezTo>
                  <a:cubicBezTo>
                    <a:pt x="616" y="114"/>
                    <a:pt x="616" y="114"/>
                    <a:pt x="616" y="114"/>
                  </a:cubicBezTo>
                  <a:cubicBezTo>
                    <a:pt x="618" y="115"/>
                    <a:pt x="620" y="117"/>
                    <a:pt x="624" y="120"/>
                  </a:cubicBezTo>
                  <a:cubicBezTo>
                    <a:pt x="625" y="120"/>
                    <a:pt x="626" y="120"/>
                    <a:pt x="626" y="120"/>
                  </a:cubicBezTo>
                  <a:cubicBezTo>
                    <a:pt x="627" y="116"/>
                    <a:pt x="628" y="111"/>
                    <a:pt x="629" y="106"/>
                  </a:cubicBezTo>
                  <a:close/>
                  <a:moveTo>
                    <a:pt x="629" y="162"/>
                  </a:moveTo>
                  <a:cubicBezTo>
                    <a:pt x="629" y="215"/>
                    <a:pt x="629" y="215"/>
                    <a:pt x="629" y="215"/>
                  </a:cubicBezTo>
                  <a:cubicBezTo>
                    <a:pt x="623" y="208"/>
                    <a:pt x="619" y="210"/>
                    <a:pt x="616" y="214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7"/>
                    <a:pt x="616" y="196"/>
                  </a:cubicBezTo>
                  <a:cubicBezTo>
                    <a:pt x="616" y="171"/>
                    <a:pt x="616" y="171"/>
                    <a:pt x="616" y="171"/>
                  </a:cubicBezTo>
                  <a:cubicBezTo>
                    <a:pt x="617" y="172"/>
                    <a:pt x="617" y="173"/>
                    <a:pt x="618" y="173"/>
                  </a:cubicBezTo>
                  <a:cubicBezTo>
                    <a:pt x="620" y="173"/>
                    <a:pt x="621" y="173"/>
                    <a:pt x="622" y="173"/>
                  </a:cubicBezTo>
                  <a:cubicBezTo>
                    <a:pt x="622" y="172"/>
                    <a:pt x="621" y="171"/>
                    <a:pt x="621" y="171"/>
                  </a:cubicBezTo>
                  <a:cubicBezTo>
                    <a:pt x="619" y="170"/>
                    <a:pt x="618" y="169"/>
                    <a:pt x="616" y="168"/>
                  </a:cubicBezTo>
                  <a:cubicBezTo>
                    <a:pt x="616" y="154"/>
                    <a:pt x="616" y="154"/>
                    <a:pt x="616" y="154"/>
                  </a:cubicBezTo>
                  <a:cubicBezTo>
                    <a:pt x="617" y="154"/>
                    <a:pt x="618" y="154"/>
                    <a:pt x="620" y="154"/>
                  </a:cubicBezTo>
                  <a:cubicBezTo>
                    <a:pt x="623" y="160"/>
                    <a:pt x="625" y="162"/>
                    <a:pt x="629" y="162"/>
                  </a:cubicBezTo>
                  <a:close/>
                  <a:moveTo>
                    <a:pt x="629" y="362"/>
                  </a:moveTo>
                  <a:cubicBezTo>
                    <a:pt x="629" y="457"/>
                    <a:pt x="629" y="457"/>
                    <a:pt x="629" y="457"/>
                  </a:cubicBezTo>
                  <a:cubicBezTo>
                    <a:pt x="627" y="461"/>
                    <a:pt x="626" y="466"/>
                    <a:pt x="624" y="470"/>
                  </a:cubicBezTo>
                  <a:cubicBezTo>
                    <a:pt x="622" y="477"/>
                    <a:pt x="619" y="484"/>
                    <a:pt x="616" y="493"/>
                  </a:cubicBezTo>
                  <a:cubicBezTo>
                    <a:pt x="616" y="469"/>
                    <a:pt x="616" y="469"/>
                    <a:pt x="616" y="469"/>
                  </a:cubicBezTo>
                  <a:cubicBezTo>
                    <a:pt x="619" y="467"/>
                    <a:pt x="621" y="463"/>
                    <a:pt x="621" y="457"/>
                  </a:cubicBezTo>
                  <a:cubicBezTo>
                    <a:pt x="619" y="458"/>
                    <a:pt x="618" y="458"/>
                    <a:pt x="616" y="459"/>
                  </a:cubicBezTo>
                  <a:cubicBezTo>
                    <a:pt x="616" y="453"/>
                    <a:pt x="616" y="453"/>
                    <a:pt x="616" y="453"/>
                  </a:cubicBezTo>
                  <a:cubicBezTo>
                    <a:pt x="622" y="451"/>
                    <a:pt x="626" y="447"/>
                    <a:pt x="626" y="437"/>
                  </a:cubicBezTo>
                  <a:cubicBezTo>
                    <a:pt x="622" y="439"/>
                    <a:pt x="619" y="440"/>
                    <a:pt x="616" y="441"/>
                  </a:cubicBezTo>
                  <a:cubicBezTo>
                    <a:pt x="616" y="435"/>
                    <a:pt x="616" y="435"/>
                    <a:pt x="616" y="435"/>
                  </a:cubicBezTo>
                  <a:cubicBezTo>
                    <a:pt x="624" y="432"/>
                    <a:pt x="628" y="429"/>
                    <a:pt x="628" y="417"/>
                  </a:cubicBezTo>
                  <a:cubicBezTo>
                    <a:pt x="623" y="420"/>
                    <a:pt x="619" y="421"/>
                    <a:pt x="616" y="423"/>
                  </a:cubicBezTo>
                  <a:cubicBezTo>
                    <a:pt x="616" y="417"/>
                    <a:pt x="616" y="417"/>
                    <a:pt x="616" y="417"/>
                  </a:cubicBezTo>
                  <a:cubicBezTo>
                    <a:pt x="626" y="411"/>
                    <a:pt x="628" y="411"/>
                    <a:pt x="628" y="397"/>
                  </a:cubicBezTo>
                  <a:cubicBezTo>
                    <a:pt x="624" y="400"/>
                    <a:pt x="620" y="403"/>
                    <a:pt x="616" y="406"/>
                  </a:cubicBezTo>
                  <a:cubicBezTo>
                    <a:pt x="616" y="398"/>
                    <a:pt x="616" y="398"/>
                    <a:pt x="616" y="398"/>
                  </a:cubicBezTo>
                  <a:cubicBezTo>
                    <a:pt x="624" y="393"/>
                    <a:pt x="632" y="387"/>
                    <a:pt x="627" y="377"/>
                  </a:cubicBezTo>
                  <a:cubicBezTo>
                    <a:pt x="622" y="381"/>
                    <a:pt x="618" y="383"/>
                    <a:pt x="616" y="385"/>
                  </a:cubicBezTo>
                  <a:cubicBezTo>
                    <a:pt x="616" y="378"/>
                    <a:pt x="616" y="378"/>
                    <a:pt x="616" y="378"/>
                  </a:cubicBezTo>
                  <a:cubicBezTo>
                    <a:pt x="623" y="373"/>
                    <a:pt x="628" y="368"/>
                    <a:pt x="624" y="358"/>
                  </a:cubicBezTo>
                  <a:cubicBezTo>
                    <a:pt x="621" y="359"/>
                    <a:pt x="618" y="361"/>
                    <a:pt x="616" y="363"/>
                  </a:cubicBezTo>
                  <a:cubicBezTo>
                    <a:pt x="616" y="357"/>
                    <a:pt x="616" y="357"/>
                    <a:pt x="616" y="357"/>
                  </a:cubicBezTo>
                  <a:cubicBezTo>
                    <a:pt x="622" y="352"/>
                    <a:pt x="624" y="347"/>
                    <a:pt x="619" y="337"/>
                  </a:cubicBezTo>
                  <a:cubicBezTo>
                    <a:pt x="618" y="338"/>
                    <a:pt x="617" y="339"/>
                    <a:pt x="616" y="340"/>
                  </a:cubicBezTo>
                  <a:cubicBezTo>
                    <a:pt x="616" y="312"/>
                    <a:pt x="616" y="312"/>
                    <a:pt x="616" y="312"/>
                  </a:cubicBezTo>
                  <a:cubicBezTo>
                    <a:pt x="617" y="314"/>
                    <a:pt x="618" y="316"/>
                    <a:pt x="620" y="320"/>
                  </a:cubicBezTo>
                  <a:cubicBezTo>
                    <a:pt x="623" y="333"/>
                    <a:pt x="626" y="347"/>
                    <a:pt x="629" y="362"/>
                  </a:cubicBezTo>
                  <a:close/>
                  <a:moveTo>
                    <a:pt x="629" y="544"/>
                  </a:moveTo>
                  <a:cubicBezTo>
                    <a:pt x="629" y="546"/>
                    <a:pt x="629" y="546"/>
                    <a:pt x="629" y="546"/>
                  </a:cubicBezTo>
                  <a:cubicBezTo>
                    <a:pt x="628" y="546"/>
                    <a:pt x="628" y="546"/>
                    <a:pt x="628" y="546"/>
                  </a:cubicBezTo>
                  <a:cubicBezTo>
                    <a:pt x="629" y="544"/>
                    <a:pt x="629" y="544"/>
                    <a:pt x="629" y="544"/>
                  </a:cubicBezTo>
                  <a:close/>
                  <a:moveTo>
                    <a:pt x="629" y="550"/>
                  </a:moveTo>
                  <a:cubicBezTo>
                    <a:pt x="629" y="566"/>
                    <a:pt x="629" y="566"/>
                    <a:pt x="629" y="566"/>
                  </a:cubicBezTo>
                  <a:cubicBezTo>
                    <a:pt x="626" y="564"/>
                    <a:pt x="623" y="561"/>
                    <a:pt x="620" y="559"/>
                  </a:cubicBezTo>
                  <a:cubicBezTo>
                    <a:pt x="622" y="554"/>
                    <a:pt x="622" y="551"/>
                    <a:pt x="628" y="549"/>
                  </a:cubicBezTo>
                  <a:cubicBezTo>
                    <a:pt x="629" y="550"/>
                    <a:pt x="629" y="550"/>
                    <a:pt x="629" y="550"/>
                  </a:cubicBezTo>
                  <a:close/>
                  <a:moveTo>
                    <a:pt x="629" y="575"/>
                  </a:moveTo>
                  <a:cubicBezTo>
                    <a:pt x="625" y="572"/>
                    <a:pt x="620" y="568"/>
                    <a:pt x="616" y="565"/>
                  </a:cubicBezTo>
                  <a:cubicBezTo>
                    <a:pt x="616" y="578"/>
                    <a:pt x="616" y="578"/>
                    <a:pt x="616" y="578"/>
                  </a:cubicBezTo>
                  <a:cubicBezTo>
                    <a:pt x="620" y="582"/>
                    <a:pt x="623" y="585"/>
                    <a:pt x="626" y="588"/>
                  </a:cubicBezTo>
                  <a:cubicBezTo>
                    <a:pt x="624" y="588"/>
                    <a:pt x="620" y="587"/>
                    <a:pt x="616" y="586"/>
                  </a:cubicBezTo>
                  <a:cubicBezTo>
                    <a:pt x="616" y="596"/>
                    <a:pt x="616" y="596"/>
                    <a:pt x="616" y="596"/>
                  </a:cubicBezTo>
                  <a:cubicBezTo>
                    <a:pt x="619" y="597"/>
                    <a:pt x="622" y="598"/>
                    <a:pt x="629" y="600"/>
                  </a:cubicBezTo>
                  <a:cubicBezTo>
                    <a:pt x="629" y="575"/>
                    <a:pt x="629" y="575"/>
                    <a:pt x="629" y="575"/>
                  </a:cubicBezTo>
                  <a:close/>
                  <a:moveTo>
                    <a:pt x="629" y="661"/>
                  </a:moveTo>
                  <a:cubicBezTo>
                    <a:pt x="629" y="672"/>
                    <a:pt x="629" y="672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28" y="681"/>
                    <a:pt x="628" y="681"/>
                    <a:pt x="628" y="681"/>
                  </a:cubicBezTo>
                  <a:cubicBezTo>
                    <a:pt x="622" y="681"/>
                    <a:pt x="619" y="681"/>
                    <a:pt x="616" y="682"/>
                  </a:cubicBezTo>
                  <a:cubicBezTo>
                    <a:pt x="616" y="674"/>
                    <a:pt x="616" y="674"/>
                    <a:pt x="616" y="674"/>
                  </a:cubicBezTo>
                  <a:cubicBezTo>
                    <a:pt x="617" y="673"/>
                    <a:pt x="619" y="673"/>
                    <a:pt x="621" y="672"/>
                  </a:cubicBezTo>
                  <a:cubicBezTo>
                    <a:pt x="623" y="668"/>
                    <a:pt x="626" y="664"/>
                    <a:pt x="629" y="661"/>
                  </a:cubicBezTo>
                  <a:close/>
                  <a:moveTo>
                    <a:pt x="616" y="616"/>
                  </a:moveTo>
                  <a:cubicBezTo>
                    <a:pt x="616" y="601"/>
                    <a:pt x="616" y="601"/>
                    <a:pt x="616" y="601"/>
                  </a:cubicBezTo>
                  <a:cubicBezTo>
                    <a:pt x="620" y="605"/>
                    <a:pt x="624" y="608"/>
                    <a:pt x="629" y="612"/>
                  </a:cubicBezTo>
                  <a:cubicBezTo>
                    <a:pt x="626" y="615"/>
                    <a:pt x="623" y="618"/>
                    <a:pt x="621" y="620"/>
                  </a:cubicBezTo>
                  <a:lnTo>
                    <a:pt x="616" y="616"/>
                  </a:lnTo>
                  <a:close/>
                  <a:moveTo>
                    <a:pt x="611" y="64"/>
                  </a:moveTo>
                  <a:cubicBezTo>
                    <a:pt x="613" y="65"/>
                    <a:pt x="614" y="66"/>
                    <a:pt x="616" y="67"/>
                  </a:cubicBezTo>
                  <a:cubicBezTo>
                    <a:pt x="616" y="76"/>
                    <a:pt x="616" y="76"/>
                    <a:pt x="616" y="76"/>
                  </a:cubicBezTo>
                  <a:cubicBezTo>
                    <a:pt x="615" y="75"/>
                    <a:pt x="613" y="74"/>
                    <a:pt x="612" y="73"/>
                  </a:cubicBezTo>
                  <a:cubicBezTo>
                    <a:pt x="612" y="85"/>
                    <a:pt x="612" y="97"/>
                    <a:pt x="612" y="109"/>
                  </a:cubicBezTo>
                  <a:cubicBezTo>
                    <a:pt x="614" y="111"/>
                    <a:pt x="615" y="112"/>
                    <a:pt x="616" y="114"/>
                  </a:cubicBezTo>
                  <a:cubicBezTo>
                    <a:pt x="616" y="122"/>
                    <a:pt x="616" y="122"/>
                    <a:pt x="616" y="122"/>
                  </a:cubicBezTo>
                  <a:cubicBezTo>
                    <a:pt x="614" y="121"/>
                    <a:pt x="613" y="120"/>
                    <a:pt x="611" y="118"/>
                  </a:cubicBezTo>
                  <a:cubicBezTo>
                    <a:pt x="611" y="64"/>
                    <a:pt x="611" y="64"/>
                    <a:pt x="611" y="64"/>
                  </a:cubicBezTo>
                  <a:close/>
                  <a:moveTo>
                    <a:pt x="616" y="728"/>
                  </a:moveTo>
                  <a:cubicBezTo>
                    <a:pt x="614" y="728"/>
                    <a:pt x="613" y="729"/>
                    <a:pt x="611" y="730"/>
                  </a:cubicBezTo>
                  <a:cubicBezTo>
                    <a:pt x="611" y="720"/>
                    <a:pt x="611" y="720"/>
                    <a:pt x="611" y="720"/>
                  </a:cubicBezTo>
                  <a:cubicBezTo>
                    <a:pt x="613" y="720"/>
                    <a:pt x="614" y="719"/>
                    <a:pt x="616" y="719"/>
                  </a:cubicBezTo>
                  <a:cubicBezTo>
                    <a:pt x="616" y="728"/>
                    <a:pt x="616" y="728"/>
                    <a:pt x="616" y="728"/>
                  </a:cubicBezTo>
                  <a:close/>
                  <a:moveTo>
                    <a:pt x="616" y="154"/>
                  </a:moveTo>
                  <a:cubicBezTo>
                    <a:pt x="616" y="168"/>
                    <a:pt x="616" y="168"/>
                    <a:pt x="616" y="168"/>
                  </a:cubicBezTo>
                  <a:cubicBezTo>
                    <a:pt x="615" y="167"/>
                    <a:pt x="613" y="167"/>
                    <a:pt x="612" y="166"/>
                  </a:cubicBezTo>
                  <a:cubicBezTo>
                    <a:pt x="613" y="169"/>
                    <a:pt x="613" y="169"/>
                    <a:pt x="616" y="171"/>
                  </a:cubicBezTo>
                  <a:cubicBezTo>
                    <a:pt x="616" y="196"/>
                    <a:pt x="616" y="196"/>
                    <a:pt x="616" y="196"/>
                  </a:cubicBezTo>
                  <a:cubicBezTo>
                    <a:pt x="615" y="194"/>
                    <a:pt x="613" y="192"/>
                    <a:pt x="611" y="190"/>
                  </a:cubicBezTo>
                  <a:cubicBezTo>
                    <a:pt x="611" y="153"/>
                    <a:pt x="611" y="153"/>
                    <a:pt x="611" y="153"/>
                  </a:cubicBezTo>
                  <a:cubicBezTo>
                    <a:pt x="613" y="154"/>
                    <a:pt x="614" y="154"/>
                    <a:pt x="616" y="154"/>
                  </a:cubicBezTo>
                  <a:close/>
                  <a:moveTo>
                    <a:pt x="616" y="198"/>
                  </a:moveTo>
                  <a:cubicBezTo>
                    <a:pt x="616" y="214"/>
                    <a:pt x="616" y="214"/>
                    <a:pt x="616" y="214"/>
                  </a:cubicBezTo>
                  <a:cubicBezTo>
                    <a:pt x="614" y="217"/>
                    <a:pt x="613" y="219"/>
                    <a:pt x="611" y="222"/>
                  </a:cubicBezTo>
                  <a:cubicBezTo>
                    <a:pt x="611" y="196"/>
                    <a:pt x="611" y="196"/>
                    <a:pt x="611" y="196"/>
                  </a:cubicBezTo>
                  <a:cubicBezTo>
                    <a:pt x="611" y="197"/>
                    <a:pt x="612" y="198"/>
                    <a:pt x="612" y="199"/>
                  </a:cubicBezTo>
                  <a:cubicBezTo>
                    <a:pt x="613" y="199"/>
                    <a:pt x="615" y="198"/>
                    <a:pt x="616" y="198"/>
                  </a:cubicBezTo>
                  <a:close/>
                  <a:moveTo>
                    <a:pt x="616" y="312"/>
                  </a:moveTo>
                  <a:cubicBezTo>
                    <a:pt x="616" y="340"/>
                    <a:pt x="616" y="340"/>
                    <a:pt x="616" y="340"/>
                  </a:cubicBezTo>
                  <a:cubicBezTo>
                    <a:pt x="614" y="342"/>
                    <a:pt x="613" y="344"/>
                    <a:pt x="611" y="346"/>
                  </a:cubicBezTo>
                  <a:cubicBezTo>
                    <a:pt x="611" y="338"/>
                    <a:pt x="611" y="338"/>
                    <a:pt x="611" y="338"/>
                  </a:cubicBezTo>
                  <a:cubicBezTo>
                    <a:pt x="616" y="333"/>
                    <a:pt x="616" y="325"/>
                    <a:pt x="613" y="317"/>
                  </a:cubicBezTo>
                  <a:cubicBezTo>
                    <a:pt x="612" y="318"/>
                    <a:pt x="612" y="319"/>
                    <a:pt x="611" y="320"/>
                  </a:cubicBezTo>
                  <a:cubicBezTo>
                    <a:pt x="611" y="300"/>
                    <a:pt x="611" y="300"/>
                    <a:pt x="611" y="300"/>
                  </a:cubicBezTo>
                  <a:cubicBezTo>
                    <a:pt x="613" y="303"/>
                    <a:pt x="613" y="303"/>
                    <a:pt x="613" y="303"/>
                  </a:cubicBezTo>
                  <a:cubicBezTo>
                    <a:pt x="614" y="307"/>
                    <a:pt x="615" y="309"/>
                    <a:pt x="616" y="312"/>
                  </a:cubicBezTo>
                  <a:close/>
                  <a:moveTo>
                    <a:pt x="616" y="357"/>
                  </a:moveTo>
                  <a:cubicBezTo>
                    <a:pt x="616" y="363"/>
                    <a:pt x="616" y="363"/>
                    <a:pt x="616" y="363"/>
                  </a:cubicBezTo>
                  <a:cubicBezTo>
                    <a:pt x="613" y="366"/>
                    <a:pt x="612" y="368"/>
                    <a:pt x="611" y="372"/>
                  </a:cubicBezTo>
                  <a:cubicBezTo>
                    <a:pt x="611" y="360"/>
                    <a:pt x="611" y="360"/>
                    <a:pt x="611" y="360"/>
                  </a:cubicBezTo>
                  <a:cubicBezTo>
                    <a:pt x="613" y="359"/>
                    <a:pt x="614" y="358"/>
                    <a:pt x="616" y="357"/>
                  </a:cubicBezTo>
                  <a:close/>
                  <a:moveTo>
                    <a:pt x="616" y="378"/>
                  </a:moveTo>
                  <a:cubicBezTo>
                    <a:pt x="616" y="385"/>
                    <a:pt x="616" y="385"/>
                    <a:pt x="616" y="385"/>
                  </a:cubicBezTo>
                  <a:cubicBezTo>
                    <a:pt x="613" y="388"/>
                    <a:pt x="612" y="392"/>
                    <a:pt x="611" y="400"/>
                  </a:cubicBezTo>
                  <a:cubicBezTo>
                    <a:pt x="613" y="399"/>
                    <a:pt x="614" y="399"/>
                    <a:pt x="616" y="398"/>
                  </a:cubicBezTo>
                  <a:cubicBezTo>
                    <a:pt x="616" y="406"/>
                    <a:pt x="616" y="406"/>
                    <a:pt x="616" y="406"/>
                  </a:cubicBezTo>
                  <a:cubicBezTo>
                    <a:pt x="615" y="407"/>
                    <a:pt x="613" y="408"/>
                    <a:pt x="612" y="409"/>
                  </a:cubicBezTo>
                  <a:cubicBezTo>
                    <a:pt x="611" y="412"/>
                    <a:pt x="611" y="416"/>
                    <a:pt x="611" y="419"/>
                  </a:cubicBezTo>
                  <a:cubicBezTo>
                    <a:pt x="613" y="418"/>
                    <a:pt x="615" y="417"/>
                    <a:pt x="616" y="417"/>
                  </a:cubicBezTo>
                  <a:cubicBezTo>
                    <a:pt x="616" y="423"/>
                    <a:pt x="616" y="423"/>
                    <a:pt x="616" y="423"/>
                  </a:cubicBezTo>
                  <a:cubicBezTo>
                    <a:pt x="614" y="425"/>
                    <a:pt x="612" y="426"/>
                    <a:pt x="611" y="429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3" y="380"/>
                    <a:pt x="614" y="379"/>
                    <a:pt x="616" y="378"/>
                  </a:cubicBezTo>
                  <a:close/>
                  <a:moveTo>
                    <a:pt x="616" y="435"/>
                  </a:moveTo>
                  <a:cubicBezTo>
                    <a:pt x="616" y="441"/>
                    <a:pt x="616" y="441"/>
                    <a:pt x="616" y="441"/>
                  </a:cubicBezTo>
                  <a:cubicBezTo>
                    <a:pt x="614" y="442"/>
                    <a:pt x="612" y="443"/>
                    <a:pt x="611" y="444"/>
                  </a:cubicBezTo>
                  <a:cubicBezTo>
                    <a:pt x="611" y="436"/>
                    <a:pt x="611" y="436"/>
                    <a:pt x="611" y="436"/>
                  </a:cubicBezTo>
                  <a:cubicBezTo>
                    <a:pt x="613" y="436"/>
                    <a:pt x="614" y="435"/>
                    <a:pt x="616" y="435"/>
                  </a:cubicBezTo>
                  <a:close/>
                  <a:moveTo>
                    <a:pt x="616" y="453"/>
                  </a:moveTo>
                  <a:cubicBezTo>
                    <a:pt x="616" y="459"/>
                    <a:pt x="616" y="459"/>
                    <a:pt x="616" y="459"/>
                  </a:cubicBezTo>
                  <a:cubicBezTo>
                    <a:pt x="614" y="459"/>
                    <a:pt x="613" y="460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ubicBezTo>
                    <a:pt x="613" y="454"/>
                    <a:pt x="614" y="453"/>
                    <a:pt x="616" y="453"/>
                  </a:cubicBezTo>
                  <a:close/>
                  <a:moveTo>
                    <a:pt x="616" y="469"/>
                  </a:moveTo>
                  <a:cubicBezTo>
                    <a:pt x="616" y="493"/>
                    <a:pt x="616" y="493"/>
                    <a:pt x="616" y="493"/>
                  </a:cubicBezTo>
                  <a:cubicBezTo>
                    <a:pt x="614" y="497"/>
                    <a:pt x="613" y="500"/>
                    <a:pt x="611" y="504"/>
                  </a:cubicBezTo>
                  <a:cubicBezTo>
                    <a:pt x="611" y="487"/>
                    <a:pt x="611" y="487"/>
                    <a:pt x="611" y="487"/>
                  </a:cubicBezTo>
                  <a:cubicBezTo>
                    <a:pt x="613" y="485"/>
                    <a:pt x="614" y="482"/>
                    <a:pt x="616" y="477"/>
                  </a:cubicBezTo>
                  <a:cubicBezTo>
                    <a:pt x="614" y="477"/>
                    <a:pt x="613" y="478"/>
                    <a:pt x="611" y="478"/>
                  </a:cubicBezTo>
                  <a:cubicBezTo>
                    <a:pt x="611" y="471"/>
                    <a:pt x="611" y="471"/>
                    <a:pt x="611" y="471"/>
                  </a:cubicBezTo>
                  <a:cubicBezTo>
                    <a:pt x="613" y="471"/>
                    <a:pt x="615" y="470"/>
                    <a:pt x="616" y="469"/>
                  </a:cubicBezTo>
                  <a:close/>
                  <a:moveTo>
                    <a:pt x="616" y="565"/>
                  </a:moveTo>
                  <a:cubicBezTo>
                    <a:pt x="616" y="578"/>
                    <a:pt x="616" y="578"/>
                    <a:pt x="616" y="578"/>
                  </a:cubicBezTo>
                  <a:cubicBezTo>
                    <a:pt x="611" y="574"/>
                    <a:pt x="611" y="574"/>
                    <a:pt x="611" y="574"/>
                  </a:cubicBezTo>
                  <a:cubicBezTo>
                    <a:pt x="611" y="569"/>
                    <a:pt x="611" y="569"/>
                    <a:pt x="611" y="569"/>
                  </a:cubicBezTo>
                  <a:cubicBezTo>
                    <a:pt x="613" y="567"/>
                    <a:pt x="614" y="566"/>
                    <a:pt x="616" y="564"/>
                  </a:cubicBezTo>
                  <a:cubicBezTo>
                    <a:pt x="616" y="565"/>
                    <a:pt x="616" y="565"/>
                    <a:pt x="616" y="565"/>
                  </a:cubicBezTo>
                  <a:close/>
                  <a:moveTo>
                    <a:pt x="616" y="586"/>
                  </a:moveTo>
                  <a:cubicBezTo>
                    <a:pt x="616" y="596"/>
                    <a:pt x="616" y="596"/>
                    <a:pt x="616" y="596"/>
                  </a:cubicBezTo>
                  <a:cubicBezTo>
                    <a:pt x="613" y="596"/>
                    <a:pt x="612" y="595"/>
                    <a:pt x="611" y="595"/>
                  </a:cubicBezTo>
                  <a:cubicBezTo>
                    <a:pt x="611" y="585"/>
                    <a:pt x="611" y="585"/>
                    <a:pt x="611" y="585"/>
                  </a:cubicBezTo>
                  <a:cubicBezTo>
                    <a:pt x="613" y="585"/>
                    <a:pt x="614" y="586"/>
                    <a:pt x="616" y="586"/>
                  </a:cubicBezTo>
                  <a:close/>
                  <a:moveTo>
                    <a:pt x="616" y="601"/>
                  </a:moveTo>
                  <a:cubicBezTo>
                    <a:pt x="616" y="616"/>
                    <a:pt x="616" y="616"/>
                    <a:pt x="616" y="616"/>
                  </a:cubicBezTo>
                  <a:cubicBezTo>
                    <a:pt x="614" y="614"/>
                    <a:pt x="612" y="613"/>
                    <a:pt x="611" y="611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3" y="598"/>
                    <a:pt x="614" y="600"/>
                    <a:pt x="616" y="601"/>
                  </a:cubicBezTo>
                  <a:close/>
                  <a:moveTo>
                    <a:pt x="616" y="674"/>
                  </a:moveTo>
                  <a:cubicBezTo>
                    <a:pt x="616" y="682"/>
                    <a:pt x="616" y="682"/>
                    <a:pt x="616" y="682"/>
                  </a:cubicBezTo>
                  <a:cubicBezTo>
                    <a:pt x="614" y="683"/>
                    <a:pt x="613" y="684"/>
                    <a:pt x="611" y="685"/>
                  </a:cubicBezTo>
                  <a:cubicBezTo>
                    <a:pt x="611" y="676"/>
                    <a:pt x="611" y="676"/>
                    <a:pt x="611" y="676"/>
                  </a:cubicBezTo>
                  <a:cubicBezTo>
                    <a:pt x="613" y="675"/>
                    <a:pt x="614" y="675"/>
                    <a:pt x="616" y="674"/>
                  </a:cubicBezTo>
                  <a:close/>
                  <a:moveTo>
                    <a:pt x="616" y="696"/>
                  </a:moveTo>
                  <a:cubicBezTo>
                    <a:pt x="616" y="705"/>
                    <a:pt x="616" y="705"/>
                    <a:pt x="616" y="705"/>
                  </a:cubicBezTo>
                  <a:cubicBezTo>
                    <a:pt x="614" y="704"/>
                    <a:pt x="613" y="704"/>
                    <a:pt x="611" y="703"/>
                  </a:cubicBezTo>
                  <a:cubicBezTo>
                    <a:pt x="611" y="694"/>
                    <a:pt x="611" y="694"/>
                    <a:pt x="611" y="694"/>
                  </a:cubicBezTo>
                  <a:lnTo>
                    <a:pt x="616" y="696"/>
                  </a:lnTo>
                  <a:close/>
                  <a:moveTo>
                    <a:pt x="605" y="60"/>
                  </a:moveTo>
                  <a:cubicBezTo>
                    <a:pt x="607" y="61"/>
                    <a:pt x="609" y="62"/>
                    <a:pt x="611" y="64"/>
                  </a:cubicBezTo>
                  <a:cubicBezTo>
                    <a:pt x="611" y="118"/>
                    <a:pt x="611" y="118"/>
                    <a:pt x="611" y="118"/>
                  </a:cubicBezTo>
                  <a:cubicBezTo>
                    <a:pt x="609" y="117"/>
                    <a:pt x="607" y="115"/>
                    <a:pt x="605" y="113"/>
                  </a:cubicBezTo>
                  <a:cubicBezTo>
                    <a:pt x="605" y="60"/>
                    <a:pt x="605" y="60"/>
                    <a:pt x="605" y="60"/>
                  </a:cubicBezTo>
                  <a:close/>
                  <a:moveTo>
                    <a:pt x="611" y="730"/>
                  </a:moveTo>
                  <a:cubicBezTo>
                    <a:pt x="610" y="730"/>
                    <a:pt x="610" y="730"/>
                    <a:pt x="610" y="730"/>
                  </a:cubicBezTo>
                  <a:cubicBezTo>
                    <a:pt x="609" y="732"/>
                    <a:pt x="607" y="733"/>
                    <a:pt x="605" y="734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7" y="721"/>
                    <a:pt x="609" y="721"/>
                    <a:pt x="611" y="720"/>
                  </a:cubicBezTo>
                  <a:cubicBezTo>
                    <a:pt x="611" y="730"/>
                    <a:pt x="611" y="730"/>
                    <a:pt x="611" y="730"/>
                  </a:cubicBezTo>
                  <a:close/>
                  <a:moveTo>
                    <a:pt x="611" y="153"/>
                  </a:moveTo>
                  <a:cubicBezTo>
                    <a:pt x="611" y="190"/>
                    <a:pt x="611" y="190"/>
                    <a:pt x="611" y="190"/>
                  </a:cubicBezTo>
                  <a:cubicBezTo>
                    <a:pt x="609" y="189"/>
                    <a:pt x="607" y="187"/>
                    <a:pt x="605" y="186"/>
                  </a:cubicBezTo>
                  <a:cubicBezTo>
                    <a:pt x="605" y="164"/>
                    <a:pt x="605" y="164"/>
                    <a:pt x="605" y="164"/>
                  </a:cubicBezTo>
                  <a:cubicBezTo>
                    <a:pt x="607" y="163"/>
                    <a:pt x="608" y="162"/>
                    <a:pt x="610" y="162"/>
                  </a:cubicBezTo>
                  <a:cubicBezTo>
                    <a:pt x="610" y="159"/>
                    <a:pt x="610" y="156"/>
                    <a:pt x="610" y="153"/>
                  </a:cubicBezTo>
                  <a:cubicBezTo>
                    <a:pt x="611" y="153"/>
                    <a:pt x="611" y="153"/>
                    <a:pt x="611" y="153"/>
                  </a:cubicBezTo>
                  <a:close/>
                  <a:moveTo>
                    <a:pt x="611" y="196"/>
                  </a:moveTo>
                  <a:cubicBezTo>
                    <a:pt x="611" y="222"/>
                    <a:pt x="611" y="222"/>
                    <a:pt x="611" y="222"/>
                  </a:cubicBezTo>
                  <a:cubicBezTo>
                    <a:pt x="609" y="225"/>
                    <a:pt x="607" y="228"/>
                    <a:pt x="605" y="230"/>
                  </a:cubicBezTo>
                  <a:cubicBezTo>
                    <a:pt x="605" y="213"/>
                    <a:pt x="605" y="213"/>
                    <a:pt x="605" y="213"/>
                  </a:cubicBezTo>
                  <a:cubicBezTo>
                    <a:pt x="606" y="212"/>
                    <a:pt x="607" y="211"/>
                    <a:pt x="608" y="211"/>
                  </a:cubicBezTo>
                  <a:cubicBezTo>
                    <a:pt x="608" y="206"/>
                    <a:pt x="608" y="206"/>
                    <a:pt x="607" y="205"/>
                  </a:cubicBezTo>
                  <a:cubicBezTo>
                    <a:pt x="605" y="205"/>
                    <a:pt x="605" y="205"/>
                    <a:pt x="605" y="205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8" y="193"/>
                    <a:pt x="610" y="194"/>
                    <a:pt x="611" y="196"/>
                  </a:cubicBezTo>
                  <a:close/>
                  <a:moveTo>
                    <a:pt x="611" y="300"/>
                  </a:moveTo>
                  <a:cubicBezTo>
                    <a:pt x="611" y="320"/>
                    <a:pt x="611" y="320"/>
                    <a:pt x="611" y="320"/>
                  </a:cubicBezTo>
                  <a:cubicBezTo>
                    <a:pt x="609" y="323"/>
                    <a:pt x="607" y="325"/>
                    <a:pt x="605" y="327"/>
                  </a:cubicBezTo>
                  <a:cubicBezTo>
                    <a:pt x="605" y="317"/>
                    <a:pt x="605" y="317"/>
                    <a:pt x="605" y="317"/>
                  </a:cubicBezTo>
                  <a:cubicBezTo>
                    <a:pt x="608" y="312"/>
                    <a:pt x="610" y="308"/>
                    <a:pt x="605" y="300"/>
                  </a:cubicBezTo>
                  <a:cubicBezTo>
                    <a:pt x="605" y="289"/>
                    <a:pt x="605" y="289"/>
                    <a:pt x="605" y="289"/>
                  </a:cubicBezTo>
                  <a:cubicBezTo>
                    <a:pt x="606" y="292"/>
                    <a:pt x="608" y="294"/>
                    <a:pt x="611" y="300"/>
                  </a:cubicBezTo>
                  <a:close/>
                  <a:moveTo>
                    <a:pt x="611" y="338"/>
                  </a:moveTo>
                  <a:cubicBezTo>
                    <a:pt x="611" y="346"/>
                    <a:pt x="611" y="346"/>
                    <a:pt x="611" y="346"/>
                  </a:cubicBezTo>
                  <a:cubicBezTo>
                    <a:pt x="610" y="348"/>
                    <a:pt x="608" y="349"/>
                    <a:pt x="607" y="351"/>
                  </a:cubicBezTo>
                  <a:cubicBezTo>
                    <a:pt x="607" y="355"/>
                    <a:pt x="607" y="359"/>
                    <a:pt x="608" y="363"/>
                  </a:cubicBezTo>
                  <a:cubicBezTo>
                    <a:pt x="609" y="362"/>
                    <a:pt x="610" y="361"/>
                    <a:pt x="611" y="360"/>
                  </a:cubicBezTo>
                  <a:cubicBezTo>
                    <a:pt x="611" y="372"/>
                    <a:pt x="611" y="372"/>
                    <a:pt x="611" y="372"/>
                  </a:cubicBezTo>
                  <a:cubicBezTo>
                    <a:pt x="610" y="375"/>
                    <a:pt x="610" y="378"/>
                    <a:pt x="610" y="382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1" y="429"/>
                    <a:pt x="611" y="429"/>
                    <a:pt x="611" y="429"/>
                  </a:cubicBezTo>
                  <a:cubicBezTo>
                    <a:pt x="610" y="431"/>
                    <a:pt x="609" y="433"/>
                    <a:pt x="609" y="437"/>
                  </a:cubicBezTo>
                  <a:cubicBezTo>
                    <a:pt x="610" y="437"/>
                    <a:pt x="610" y="436"/>
                    <a:pt x="611" y="436"/>
                  </a:cubicBezTo>
                  <a:cubicBezTo>
                    <a:pt x="611" y="444"/>
                    <a:pt x="611" y="444"/>
                    <a:pt x="611" y="444"/>
                  </a:cubicBezTo>
                  <a:cubicBezTo>
                    <a:pt x="608" y="446"/>
                    <a:pt x="606" y="449"/>
                    <a:pt x="605" y="455"/>
                  </a:cubicBezTo>
                  <a:cubicBezTo>
                    <a:pt x="605" y="421"/>
                    <a:pt x="605" y="421"/>
                    <a:pt x="605" y="421"/>
                  </a:cubicBezTo>
                  <a:cubicBezTo>
                    <a:pt x="605" y="419"/>
                    <a:pt x="605" y="417"/>
                    <a:pt x="605" y="415"/>
                  </a:cubicBezTo>
                  <a:cubicBezTo>
                    <a:pt x="605" y="410"/>
                    <a:pt x="605" y="410"/>
                    <a:pt x="605" y="410"/>
                  </a:cubicBezTo>
                  <a:cubicBezTo>
                    <a:pt x="607" y="410"/>
                    <a:pt x="607" y="410"/>
                    <a:pt x="607" y="410"/>
                  </a:cubicBezTo>
                  <a:cubicBezTo>
                    <a:pt x="607" y="404"/>
                    <a:pt x="606" y="399"/>
                    <a:pt x="605" y="393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6" y="389"/>
                    <a:pt x="607" y="388"/>
                    <a:pt x="607" y="387"/>
                  </a:cubicBezTo>
                  <a:cubicBezTo>
                    <a:pt x="606" y="385"/>
                    <a:pt x="606" y="382"/>
                    <a:pt x="605" y="380"/>
                  </a:cubicBezTo>
                  <a:cubicBezTo>
                    <a:pt x="605" y="343"/>
                    <a:pt x="605" y="343"/>
                    <a:pt x="605" y="343"/>
                  </a:cubicBezTo>
                  <a:cubicBezTo>
                    <a:pt x="608" y="342"/>
                    <a:pt x="609" y="340"/>
                    <a:pt x="611" y="338"/>
                  </a:cubicBezTo>
                  <a:close/>
                  <a:moveTo>
                    <a:pt x="611" y="454"/>
                  </a:moveTo>
                  <a:cubicBezTo>
                    <a:pt x="609" y="455"/>
                    <a:pt x="607" y="455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7" y="461"/>
                    <a:pt x="609" y="461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lose/>
                  <a:moveTo>
                    <a:pt x="611" y="471"/>
                  </a:moveTo>
                  <a:cubicBezTo>
                    <a:pt x="611" y="478"/>
                    <a:pt x="611" y="478"/>
                    <a:pt x="611" y="478"/>
                  </a:cubicBezTo>
                  <a:cubicBezTo>
                    <a:pt x="609" y="478"/>
                    <a:pt x="607" y="478"/>
                    <a:pt x="605" y="479"/>
                  </a:cubicBezTo>
                  <a:cubicBezTo>
                    <a:pt x="605" y="473"/>
                    <a:pt x="605" y="473"/>
                    <a:pt x="605" y="473"/>
                  </a:cubicBezTo>
                  <a:cubicBezTo>
                    <a:pt x="607" y="472"/>
                    <a:pt x="609" y="472"/>
                    <a:pt x="611" y="471"/>
                  </a:cubicBezTo>
                  <a:close/>
                  <a:moveTo>
                    <a:pt x="611" y="487"/>
                  </a:moveTo>
                  <a:cubicBezTo>
                    <a:pt x="611" y="504"/>
                    <a:pt x="611" y="504"/>
                    <a:pt x="611" y="504"/>
                  </a:cubicBezTo>
                  <a:cubicBezTo>
                    <a:pt x="609" y="508"/>
                    <a:pt x="607" y="512"/>
                    <a:pt x="605" y="516"/>
                  </a:cubicBezTo>
                  <a:cubicBezTo>
                    <a:pt x="605" y="503"/>
                    <a:pt x="605" y="503"/>
                    <a:pt x="605" y="503"/>
                  </a:cubicBezTo>
                  <a:cubicBezTo>
                    <a:pt x="607" y="501"/>
                    <a:pt x="608" y="499"/>
                    <a:pt x="609" y="496"/>
                  </a:cubicBezTo>
                  <a:cubicBezTo>
                    <a:pt x="608" y="496"/>
                    <a:pt x="607" y="496"/>
                    <a:pt x="605" y="496"/>
                  </a:cubicBezTo>
                  <a:cubicBezTo>
                    <a:pt x="605" y="490"/>
                    <a:pt x="605" y="490"/>
                    <a:pt x="605" y="490"/>
                  </a:cubicBezTo>
                  <a:cubicBezTo>
                    <a:pt x="608" y="489"/>
                    <a:pt x="609" y="488"/>
                    <a:pt x="611" y="487"/>
                  </a:cubicBezTo>
                  <a:close/>
                  <a:moveTo>
                    <a:pt x="611" y="569"/>
                  </a:moveTo>
                  <a:cubicBezTo>
                    <a:pt x="611" y="574"/>
                    <a:pt x="611" y="574"/>
                    <a:pt x="611" y="574"/>
                  </a:cubicBezTo>
                  <a:cubicBezTo>
                    <a:pt x="609" y="572"/>
                    <a:pt x="609" y="572"/>
                    <a:pt x="609" y="572"/>
                  </a:cubicBezTo>
                  <a:cubicBezTo>
                    <a:pt x="611" y="569"/>
                    <a:pt x="611" y="569"/>
                    <a:pt x="611" y="569"/>
                  </a:cubicBezTo>
                  <a:close/>
                  <a:moveTo>
                    <a:pt x="611" y="585"/>
                  </a:moveTo>
                  <a:cubicBezTo>
                    <a:pt x="611" y="595"/>
                    <a:pt x="611" y="595"/>
                    <a:pt x="611" y="595"/>
                  </a:cubicBezTo>
                  <a:cubicBezTo>
                    <a:pt x="610" y="595"/>
                    <a:pt x="610" y="595"/>
                    <a:pt x="609" y="595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1" y="611"/>
                    <a:pt x="611" y="611"/>
                    <a:pt x="611" y="611"/>
                  </a:cubicBezTo>
                  <a:cubicBezTo>
                    <a:pt x="609" y="609"/>
                    <a:pt x="607" y="608"/>
                    <a:pt x="605" y="606"/>
                  </a:cubicBezTo>
                  <a:cubicBezTo>
                    <a:pt x="605" y="584"/>
                    <a:pt x="605" y="584"/>
                    <a:pt x="605" y="584"/>
                  </a:cubicBezTo>
                  <a:cubicBezTo>
                    <a:pt x="607" y="584"/>
                    <a:pt x="609" y="584"/>
                    <a:pt x="611" y="585"/>
                  </a:cubicBezTo>
                  <a:close/>
                  <a:moveTo>
                    <a:pt x="611" y="676"/>
                  </a:moveTo>
                  <a:cubicBezTo>
                    <a:pt x="611" y="685"/>
                    <a:pt x="611" y="685"/>
                    <a:pt x="611" y="685"/>
                  </a:cubicBezTo>
                  <a:cubicBezTo>
                    <a:pt x="609" y="686"/>
                    <a:pt x="607" y="687"/>
                    <a:pt x="605" y="690"/>
                  </a:cubicBezTo>
                  <a:cubicBezTo>
                    <a:pt x="605" y="681"/>
                    <a:pt x="605" y="681"/>
                    <a:pt x="605" y="681"/>
                  </a:cubicBezTo>
                  <a:cubicBezTo>
                    <a:pt x="607" y="679"/>
                    <a:pt x="609" y="677"/>
                    <a:pt x="611" y="676"/>
                  </a:cubicBezTo>
                  <a:close/>
                  <a:moveTo>
                    <a:pt x="611" y="694"/>
                  </a:moveTo>
                  <a:cubicBezTo>
                    <a:pt x="611" y="703"/>
                    <a:pt x="611" y="703"/>
                    <a:pt x="611" y="703"/>
                  </a:cubicBezTo>
                  <a:cubicBezTo>
                    <a:pt x="609" y="702"/>
                    <a:pt x="607" y="702"/>
                    <a:pt x="605" y="701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11" y="694"/>
                    <a:pt x="611" y="694"/>
                    <a:pt x="611" y="694"/>
                  </a:cubicBezTo>
                  <a:close/>
                  <a:moveTo>
                    <a:pt x="605" y="632"/>
                  </a:moveTo>
                  <a:cubicBezTo>
                    <a:pt x="605" y="623"/>
                    <a:pt x="605" y="623"/>
                    <a:pt x="605" y="623"/>
                  </a:cubicBezTo>
                  <a:cubicBezTo>
                    <a:pt x="606" y="626"/>
                    <a:pt x="606" y="629"/>
                    <a:pt x="605" y="632"/>
                  </a:cubicBezTo>
                  <a:close/>
                  <a:moveTo>
                    <a:pt x="603" y="58"/>
                  </a:moveTo>
                  <a:cubicBezTo>
                    <a:pt x="605" y="60"/>
                    <a:pt x="605" y="60"/>
                    <a:pt x="605" y="60"/>
                  </a:cubicBezTo>
                  <a:cubicBezTo>
                    <a:pt x="605" y="113"/>
                    <a:pt x="605" y="113"/>
                    <a:pt x="605" y="113"/>
                  </a:cubicBezTo>
                  <a:cubicBezTo>
                    <a:pt x="605" y="112"/>
                    <a:pt x="604" y="111"/>
                    <a:pt x="603" y="110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58"/>
                    <a:pt x="603" y="58"/>
                    <a:pt x="603" y="58"/>
                  </a:cubicBezTo>
                  <a:close/>
                  <a:moveTo>
                    <a:pt x="605" y="734"/>
                  </a:moveTo>
                  <a:cubicBezTo>
                    <a:pt x="605" y="735"/>
                    <a:pt x="604" y="735"/>
                    <a:pt x="603" y="736"/>
                  </a:cubicBezTo>
                  <a:cubicBezTo>
                    <a:pt x="603" y="721"/>
                    <a:pt x="603" y="721"/>
                    <a:pt x="603" y="721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5" y="734"/>
                    <a:pt x="605" y="734"/>
                    <a:pt x="605" y="734"/>
                  </a:cubicBezTo>
                  <a:close/>
                  <a:moveTo>
                    <a:pt x="605" y="164"/>
                  </a:moveTo>
                  <a:cubicBezTo>
                    <a:pt x="605" y="186"/>
                    <a:pt x="605" y="186"/>
                    <a:pt x="605" y="186"/>
                  </a:cubicBezTo>
                  <a:cubicBezTo>
                    <a:pt x="605" y="186"/>
                    <a:pt x="604" y="186"/>
                    <a:pt x="603" y="185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3"/>
                    <a:pt x="603" y="171"/>
                    <a:pt x="603" y="170"/>
                  </a:cubicBezTo>
                  <a:cubicBezTo>
                    <a:pt x="603" y="164"/>
                    <a:pt x="603" y="164"/>
                    <a:pt x="603" y="164"/>
                  </a:cubicBezTo>
                  <a:cubicBezTo>
                    <a:pt x="604" y="164"/>
                    <a:pt x="605" y="164"/>
                    <a:pt x="605" y="164"/>
                  </a:cubicBezTo>
                  <a:close/>
                  <a:moveTo>
                    <a:pt x="605" y="192"/>
                  </a:moveTo>
                  <a:cubicBezTo>
                    <a:pt x="605" y="205"/>
                    <a:pt x="605" y="205"/>
                    <a:pt x="605" y="205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4" y="191"/>
                    <a:pt x="605" y="191"/>
                    <a:pt x="605" y="192"/>
                  </a:cubicBezTo>
                  <a:close/>
                  <a:moveTo>
                    <a:pt x="605" y="213"/>
                  </a:moveTo>
                  <a:cubicBezTo>
                    <a:pt x="605" y="230"/>
                    <a:pt x="605" y="230"/>
                    <a:pt x="605" y="230"/>
                  </a:cubicBezTo>
                  <a:cubicBezTo>
                    <a:pt x="605" y="231"/>
                    <a:pt x="604" y="232"/>
                    <a:pt x="603" y="233"/>
                  </a:cubicBezTo>
                  <a:cubicBezTo>
                    <a:pt x="603" y="212"/>
                    <a:pt x="603" y="212"/>
                    <a:pt x="603" y="212"/>
                  </a:cubicBezTo>
                  <a:cubicBezTo>
                    <a:pt x="603" y="212"/>
                    <a:pt x="604" y="213"/>
                    <a:pt x="604" y="213"/>
                  </a:cubicBezTo>
                  <a:cubicBezTo>
                    <a:pt x="605" y="213"/>
                    <a:pt x="605" y="213"/>
                    <a:pt x="605" y="213"/>
                  </a:cubicBezTo>
                  <a:close/>
                  <a:moveTo>
                    <a:pt x="605" y="289"/>
                  </a:moveTo>
                  <a:cubicBezTo>
                    <a:pt x="605" y="300"/>
                    <a:pt x="605" y="300"/>
                    <a:pt x="605" y="300"/>
                  </a:cubicBezTo>
                  <a:cubicBezTo>
                    <a:pt x="605" y="300"/>
                    <a:pt x="605" y="300"/>
                    <a:pt x="605" y="299"/>
                  </a:cubicBezTo>
                  <a:cubicBezTo>
                    <a:pt x="604" y="300"/>
                    <a:pt x="603" y="301"/>
                    <a:pt x="603" y="302"/>
                  </a:cubicBezTo>
                  <a:cubicBezTo>
                    <a:pt x="603" y="283"/>
                    <a:pt x="603" y="283"/>
                    <a:pt x="603" y="283"/>
                  </a:cubicBezTo>
                  <a:cubicBezTo>
                    <a:pt x="603" y="284"/>
                    <a:pt x="603" y="284"/>
                    <a:pt x="603" y="284"/>
                  </a:cubicBezTo>
                  <a:cubicBezTo>
                    <a:pt x="604" y="286"/>
                    <a:pt x="605" y="288"/>
                    <a:pt x="605" y="289"/>
                  </a:cubicBezTo>
                  <a:close/>
                  <a:moveTo>
                    <a:pt x="605" y="317"/>
                  </a:moveTo>
                  <a:cubicBezTo>
                    <a:pt x="605" y="327"/>
                    <a:pt x="605" y="327"/>
                    <a:pt x="605" y="327"/>
                  </a:cubicBezTo>
                  <a:cubicBezTo>
                    <a:pt x="605" y="329"/>
                    <a:pt x="604" y="330"/>
                    <a:pt x="603" y="331"/>
                  </a:cubicBezTo>
                  <a:cubicBezTo>
                    <a:pt x="603" y="320"/>
                    <a:pt x="603" y="320"/>
                    <a:pt x="603" y="320"/>
                  </a:cubicBezTo>
                  <a:cubicBezTo>
                    <a:pt x="604" y="319"/>
                    <a:pt x="605" y="318"/>
                    <a:pt x="605" y="317"/>
                  </a:cubicBezTo>
                  <a:close/>
                  <a:moveTo>
                    <a:pt x="605" y="343"/>
                  </a:moveTo>
                  <a:cubicBezTo>
                    <a:pt x="605" y="380"/>
                    <a:pt x="605" y="380"/>
                    <a:pt x="605" y="380"/>
                  </a:cubicBezTo>
                  <a:cubicBezTo>
                    <a:pt x="604" y="375"/>
                    <a:pt x="604" y="370"/>
                    <a:pt x="603" y="365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3" y="344"/>
                    <a:pt x="603" y="344"/>
                    <a:pt x="603" y="344"/>
                  </a:cubicBezTo>
                  <a:cubicBezTo>
                    <a:pt x="604" y="344"/>
                    <a:pt x="605" y="343"/>
                    <a:pt x="605" y="343"/>
                  </a:cubicBezTo>
                  <a:close/>
                  <a:moveTo>
                    <a:pt x="605" y="389"/>
                  </a:moveTo>
                  <a:cubicBezTo>
                    <a:pt x="605" y="393"/>
                    <a:pt x="605" y="393"/>
                    <a:pt x="605" y="393"/>
                  </a:cubicBezTo>
                  <a:cubicBezTo>
                    <a:pt x="605" y="393"/>
                    <a:pt x="605" y="393"/>
                    <a:pt x="605" y="393"/>
                  </a:cubicBezTo>
                  <a:cubicBezTo>
                    <a:pt x="603" y="393"/>
                    <a:pt x="603" y="393"/>
                    <a:pt x="603" y="393"/>
                  </a:cubicBezTo>
                  <a:cubicBezTo>
                    <a:pt x="603" y="389"/>
                    <a:pt x="603" y="389"/>
                    <a:pt x="603" y="389"/>
                  </a:cubicBezTo>
                  <a:cubicBezTo>
                    <a:pt x="605" y="389"/>
                    <a:pt x="605" y="389"/>
                    <a:pt x="605" y="389"/>
                  </a:cubicBezTo>
                  <a:close/>
                  <a:moveTo>
                    <a:pt x="605" y="410"/>
                  </a:moveTo>
                  <a:cubicBezTo>
                    <a:pt x="605" y="415"/>
                    <a:pt x="605" y="415"/>
                    <a:pt x="605" y="415"/>
                  </a:cubicBezTo>
                  <a:cubicBezTo>
                    <a:pt x="605" y="414"/>
                    <a:pt x="605" y="414"/>
                    <a:pt x="605" y="414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5" y="410"/>
                    <a:pt x="605" y="410"/>
                    <a:pt x="605" y="410"/>
                  </a:cubicBezTo>
                  <a:close/>
                  <a:moveTo>
                    <a:pt x="605" y="421"/>
                  </a:moveTo>
                  <a:cubicBezTo>
                    <a:pt x="605" y="455"/>
                    <a:pt x="605" y="455"/>
                    <a:pt x="605" y="455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40"/>
                    <a:pt x="603" y="440"/>
                    <a:pt x="603" y="440"/>
                  </a:cubicBezTo>
                  <a:cubicBezTo>
                    <a:pt x="604" y="434"/>
                    <a:pt x="605" y="428"/>
                    <a:pt x="605" y="421"/>
                  </a:cubicBezTo>
                  <a:close/>
                  <a:moveTo>
                    <a:pt x="605" y="473"/>
                  </a:moveTo>
                  <a:cubicBezTo>
                    <a:pt x="605" y="479"/>
                    <a:pt x="605" y="479"/>
                    <a:pt x="605" y="479"/>
                  </a:cubicBezTo>
                  <a:cubicBezTo>
                    <a:pt x="605" y="479"/>
                    <a:pt x="604" y="479"/>
                    <a:pt x="603" y="479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4" y="473"/>
                    <a:pt x="605" y="473"/>
                    <a:pt x="605" y="473"/>
                  </a:cubicBezTo>
                  <a:close/>
                  <a:moveTo>
                    <a:pt x="605" y="490"/>
                  </a:moveTo>
                  <a:cubicBezTo>
                    <a:pt x="605" y="496"/>
                    <a:pt x="605" y="496"/>
                    <a:pt x="605" y="496"/>
                  </a:cubicBezTo>
                  <a:cubicBezTo>
                    <a:pt x="605" y="496"/>
                    <a:pt x="604" y="496"/>
                    <a:pt x="603" y="496"/>
                  </a:cubicBezTo>
                  <a:cubicBezTo>
                    <a:pt x="603" y="490"/>
                    <a:pt x="603" y="490"/>
                    <a:pt x="603" y="490"/>
                  </a:cubicBezTo>
                  <a:cubicBezTo>
                    <a:pt x="604" y="490"/>
                    <a:pt x="605" y="490"/>
                    <a:pt x="605" y="490"/>
                  </a:cubicBezTo>
                  <a:close/>
                  <a:moveTo>
                    <a:pt x="605" y="503"/>
                  </a:moveTo>
                  <a:cubicBezTo>
                    <a:pt x="605" y="516"/>
                    <a:pt x="605" y="516"/>
                    <a:pt x="605" y="516"/>
                  </a:cubicBezTo>
                  <a:cubicBezTo>
                    <a:pt x="605" y="517"/>
                    <a:pt x="604" y="519"/>
                    <a:pt x="603" y="520"/>
                  </a:cubicBezTo>
                  <a:cubicBezTo>
                    <a:pt x="603" y="505"/>
                    <a:pt x="603" y="505"/>
                    <a:pt x="603" y="505"/>
                  </a:cubicBezTo>
                  <a:cubicBezTo>
                    <a:pt x="604" y="505"/>
                    <a:pt x="605" y="504"/>
                    <a:pt x="605" y="503"/>
                  </a:cubicBezTo>
                  <a:close/>
                  <a:moveTo>
                    <a:pt x="605" y="584"/>
                  </a:moveTo>
                  <a:cubicBezTo>
                    <a:pt x="605" y="606"/>
                    <a:pt x="605" y="606"/>
                    <a:pt x="605" y="606"/>
                  </a:cubicBezTo>
                  <a:cubicBezTo>
                    <a:pt x="605" y="605"/>
                    <a:pt x="604" y="605"/>
                    <a:pt x="603" y="604"/>
                  </a:cubicBezTo>
                  <a:cubicBezTo>
                    <a:pt x="603" y="583"/>
                    <a:pt x="603" y="583"/>
                    <a:pt x="603" y="583"/>
                  </a:cubicBezTo>
                  <a:cubicBezTo>
                    <a:pt x="604" y="583"/>
                    <a:pt x="605" y="583"/>
                    <a:pt x="605" y="584"/>
                  </a:cubicBezTo>
                  <a:close/>
                  <a:moveTo>
                    <a:pt x="605" y="623"/>
                  </a:moveTo>
                  <a:cubicBezTo>
                    <a:pt x="605" y="632"/>
                    <a:pt x="605" y="632"/>
                    <a:pt x="605" y="632"/>
                  </a:cubicBezTo>
                  <a:cubicBezTo>
                    <a:pt x="605" y="634"/>
                    <a:pt x="604" y="635"/>
                    <a:pt x="603" y="637"/>
                  </a:cubicBezTo>
                  <a:cubicBezTo>
                    <a:pt x="603" y="637"/>
                    <a:pt x="603" y="637"/>
                    <a:pt x="603" y="637"/>
                  </a:cubicBezTo>
                  <a:cubicBezTo>
                    <a:pt x="603" y="618"/>
                    <a:pt x="603" y="618"/>
                    <a:pt x="603" y="618"/>
                  </a:cubicBezTo>
                  <a:cubicBezTo>
                    <a:pt x="604" y="620"/>
                    <a:pt x="605" y="621"/>
                    <a:pt x="605" y="623"/>
                  </a:cubicBezTo>
                  <a:close/>
                  <a:moveTo>
                    <a:pt x="605" y="681"/>
                  </a:moveTo>
                  <a:cubicBezTo>
                    <a:pt x="605" y="690"/>
                    <a:pt x="605" y="690"/>
                    <a:pt x="605" y="690"/>
                  </a:cubicBezTo>
                  <a:cubicBezTo>
                    <a:pt x="604" y="690"/>
                    <a:pt x="604" y="690"/>
                    <a:pt x="604" y="690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05" y="701"/>
                    <a:pt x="605" y="701"/>
                    <a:pt x="605" y="701"/>
                  </a:cubicBezTo>
                  <a:cubicBezTo>
                    <a:pt x="605" y="701"/>
                    <a:pt x="604" y="701"/>
                    <a:pt x="603" y="700"/>
                  </a:cubicBezTo>
                  <a:cubicBezTo>
                    <a:pt x="603" y="683"/>
                    <a:pt x="603" y="683"/>
                    <a:pt x="603" y="683"/>
                  </a:cubicBezTo>
                  <a:cubicBezTo>
                    <a:pt x="604" y="682"/>
                    <a:pt x="605" y="681"/>
                    <a:pt x="605" y="681"/>
                  </a:cubicBezTo>
                  <a:close/>
                  <a:moveTo>
                    <a:pt x="598" y="54"/>
                  </a:moveTo>
                  <a:cubicBezTo>
                    <a:pt x="603" y="58"/>
                    <a:pt x="603" y="58"/>
                    <a:pt x="603" y="58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1" y="109"/>
                    <a:pt x="599" y="109"/>
                    <a:pt x="598" y="108"/>
                  </a:cubicBezTo>
                  <a:cubicBezTo>
                    <a:pt x="598" y="101"/>
                    <a:pt x="598" y="101"/>
                    <a:pt x="598" y="101"/>
                  </a:cubicBezTo>
                  <a:cubicBezTo>
                    <a:pt x="598" y="101"/>
                    <a:pt x="599" y="101"/>
                    <a:pt x="599" y="101"/>
                  </a:cubicBezTo>
                  <a:cubicBezTo>
                    <a:pt x="600" y="101"/>
                    <a:pt x="601" y="101"/>
                    <a:pt x="602" y="101"/>
                  </a:cubicBezTo>
                  <a:cubicBezTo>
                    <a:pt x="602" y="92"/>
                    <a:pt x="602" y="83"/>
                    <a:pt x="603" y="73"/>
                  </a:cubicBezTo>
                  <a:cubicBezTo>
                    <a:pt x="601" y="70"/>
                    <a:pt x="599" y="67"/>
                    <a:pt x="598" y="65"/>
                  </a:cubicBezTo>
                  <a:cubicBezTo>
                    <a:pt x="598" y="54"/>
                    <a:pt x="598" y="54"/>
                    <a:pt x="598" y="54"/>
                  </a:cubicBezTo>
                  <a:close/>
                  <a:moveTo>
                    <a:pt x="603" y="736"/>
                  </a:moveTo>
                  <a:cubicBezTo>
                    <a:pt x="601" y="737"/>
                    <a:pt x="599" y="738"/>
                    <a:pt x="598" y="740"/>
                  </a:cubicBezTo>
                  <a:cubicBezTo>
                    <a:pt x="598" y="731"/>
                    <a:pt x="598" y="731"/>
                    <a:pt x="598" y="731"/>
                  </a:cubicBezTo>
                  <a:cubicBezTo>
                    <a:pt x="598" y="730"/>
                    <a:pt x="599" y="730"/>
                    <a:pt x="599" y="729"/>
                  </a:cubicBezTo>
                  <a:cubicBezTo>
                    <a:pt x="598" y="728"/>
                    <a:pt x="598" y="728"/>
                    <a:pt x="598" y="728"/>
                  </a:cubicBezTo>
                  <a:cubicBezTo>
                    <a:pt x="598" y="719"/>
                    <a:pt x="598" y="719"/>
                    <a:pt x="598" y="719"/>
                  </a:cubicBezTo>
                  <a:cubicBezTo>
                    <a:pt x="599" y="719"/>
                    <a:pt x="601" y="720"/>
                    <a:pt x="603" y="721"/>
                  </a:cubicBezTo>
                  <a:cubicBezTo>
                    <a:pt x="603" y="736"/>
                    <a:pt x="603" y="736"/>
                    <a:pt x="603" y="736"/>
                  </a:cubicBezTo>
                  <a:close/>
                  <a:moveTo>
                    <a:pt x="603" y="164"/>
                  </a:moveTo>
                  <a:cubicBezTo>
                    <a:pt x="603" y="170"/>
                    <a:pt x="603" y="170"/>
                    <a:pt x="603" y="170"/>
                  </a:cubicBezTo>
                  <a:cubicBezTo>
                    <a:pt x="603" y="168"/>
                    <a:pt x="603" y="167"/>
                    <a:pt x="603" y="165"/>
                  </a:cubicBezTo>
                  <a:cubicBezTo>
                    <a:pt x="603" y="164"/>
                    <a:pt x="603" y="164"/>
                    <a:pt x="603" y="164"/>
                  </a:cubicBezTo>
                  <a:close/>
                  <a:moveTo>
                    <a:pt x="603" y="174"/>
                  </a:moveTo>
                  <a:cubicBezTo>
                    <a:pt x="603" y="185"/>
                    <a:pt x="603" y="185"/>
                    <a:pt x="603" y="185"/>
                  </a:cubicBezTo>
                  <a:cubicBezTo>
                    <a:pt x="603" y="185"/>
                    <a:pt x="602" y="185"/>
                    <a:pt x="602" y="185"/>
                  </a:cubicBezTo>
                  <a:cubicBezTo>
                    <a:pt x="602" y="187"/>
                    <a:pt x="602" y="188"/>
                    <a:pt x="603" y="190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601" y="209"/>
                    <a:pt x="601" y="210"/>
                    <a:pt x="603" y="212"/>
                  </a:cubicBezTo>
                  <a:cubicBezTo>
                    <a:pt x="603" y="233"/>
                    <a:pt x="603" y="233"/>
                    <a:pt x="603" y="233"/>
                  </a:cubicBezTo>
                  <a:cubicBezTo>
                    <a:pt x="601" y="234"/>
                    <a:pt x="600" y="235"/>
                    <a:pt x="598" y="236"/>
                  </a:cubicBezTo>
                  <a:cubicBezTo>
                    <a:pt x="598" y="170"/>
                    <a:pt x="598" y="170"/>
                    <a:pt x="598" y="170"/>
                  </a:cubicBezTo>
                  <a:cubicBezTo>
                    <a:pt x="600" y="171"/>
                    <a:pt x="601" y="173"/>
                    <a:pt x="603" y="174"/>
                  </a:cubicBezTo>
                  <a:close/>
                  <a:moveTo>
                    <a:pt x="603" y="283"/>
                  </a:moveTo>
                  <a:cubicBezTo>
                    <a:pt x="603" y="302"/>
                    <a:pt x="603" y="302"/>
                    <a:pt x="603" y="302"/>
                  </a:cubicBezTo>
                  <a:cubicBezTo>
                    <a:pt x="601" y="305"/>
                    <a:pt x="599" y="308"/>
                    <a:pt x="598" y="311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00" y="296"/>
                    <a:pt x="600" y="292"/>
                    <a:pt x="598" y="286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9"/>
                    <a:pt x="601" y="281"/>
                    <a:pt x="603" y="283"/>
                  </a:cubicBezTo>
                  <a:close/>
                  <a:moveTo>
                    <a:pt x="603" y="320"/>
                  </a:moveTo>
                  <a:cubicBezTo>
                    <a:pt x="603" y="331"/>
                    <a:pt x="603" y="331"/>
                    <a:pt x="603" y="331"/>
                  </a:cubicBezTo>
                  <a:cubicBezTo>
                    <a:pt x="603" y="332"/>
                    <a:pt x="603" y="332"/>
                    <a:pt x="603" y="332"/>
                  </a:cubicBezTo>
                  <a:cubicBezTo>
                    <a:pt x="603" y="336"/>
                    <a:pt x="603" y="340"/>
                    <a:pt x="603" y="343"/>
                  </a:cubicBezTo>
                  <a:cubicBezTo>
                    <a:pt x="603" y="365"/>
                    <a:pt x="603" y="365"/>
                    <a:pt x="603" y="365"/>
                  </a:cubicBezTo>
                  <a:cubicBezTo>
                    <a:pt x="602" y="357"/>
                    <a:pt x="601" y="350"/>
                    <a:pt x="598" y="343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601" y="324"/>
                    <a:pt x="602" y="322"/>
                    <a:pt x="603" y="320"/>
                  </a:cubicBezTo>
                  <a:close/>
                  <a:moveTo>
                    <a:pt x="603" y="389"/>
                  </a:moveTo>
                  <a:cubicBezTo>
                    <a:pt x="603" y="393"/>
                    <a:pt x="603" y="393"/>
                    <a:pt x="603" y="393"/>
                  </a:cubicBezTo>
                  <a:cubicBezTo>
                    <a:pt x="599" y="393"/>
                    <a:pt x="599" y="393"/>
                    <a:pt x="599" y="393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10"/>
                    <a:pt x="599" y="410"/>
                    <a:pt x="599" y="410"/>
                  </a:cubicBezTo>
                  <a:cubicBezTo>
                    <a:pt x="599" y="408"/>
                    <a:pt x="598" y="405"/>
                    <a:pt x="598" y="403"/>
                  </a:cubicBezTo>
                  <a:cubicBezTo>
                    <a:pt x="598" y="389"/>
                    <a:pt x="598" y="389"/>
                    <a:pt x="598" y="389"/>
                  </a:cubicBezTo>
                  <a:cubicBezTo>
                    <a:pt x="603" y="389"/>
                    <a:pt x="603" y="389"/>
                    <a:pt x="603" y="389"/>
                  </a:cubicBezTo>
                  <a:close/>
                  <a:moveTo>
                    <a:pt x="603" y="440"/>
                  </a:moveTo>
                  <a:cubicBezTo>
                    <a:pt x="603" y="463"/>
                    <a:pt x="603" y="463"/>
                    <a:pt x="603" y="463"/>
                  </a:cubicBezTo>
                  <a:cubicBezTo>
                    <a:pt x="602" y="466"/>
                    <a:pt x="601" y="470"/>
                    <a:pt x="599" y="474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3" y="479"/>
                    <a:pt x="603" y="479"/>
                    <a:pt x="603" y="479"/>
                  </a:cubicBezTo>
                  <a:cubicBezTo>
                    <a:pt x="601" y="480"/>
                    <a:pt x="599" y="481"/>
                    <a:pt x="598" y="482"/>
                  </a:cubicBezTo>
                  <a:cubicBezTo>
                    <a:pt x="598" y="462"/>
                    <a:pt x="598" y="462"/>
                    <a:pt x="598" y="462"/>
                  </a:cubicBezTo>
                  <a:cubicBezTo>
                    <a:pt x="598" y="462"/>
                    <a:pt x="599" y="461"/>
                    <a:pt x="599" y="461"/>
                  </a:cubicBezTo>
                  <a:cubicBezTo>
                    <a:pt x="600" y="453"/>
                    <a:pt x="602" y="447"/>
                    <a:pt x="603" y="440"/>
                  </a:cubicBezTo>
                  <a:close/>
                  <a:moveTo>
                    <a:pt x="603" y="490"/>
                  </a:moveTo>
                  <a:cubicBezTo>
                    <a:pt x="603" y="496"/>
                    <a:pt x="603" y="496"/>
                    <a:pt x="603" y="496"/>
                  </a:cubicBezTo>
                  <a:cubicBezTo>
                    <a:pt x="601" y="496"/>
                    <a:pt x="599" y="497"/>
                    <a:pt x="598" y="497"/>
                  </a:cubicBezTo>
                  <a:cubicBezTo>
                    <a:pt x="598" y="490"/>
                    <a:pt x="598" y="490"/>
                    <a:pt x="598" y="490"/>
                  </a:cubicBezTo>
                  <a:cubicBezTo>
                    <a:pt x="600" y="490"/>
                    <a:pt x="601" y="490"/>
                    <a:pt x="603" y="490"/>
                  </a:cubicBezTo>
                  <a:close/>
                  <a:moveTo>
                    <a:pt x="603" y="505"/>
                  </a:moveTo>
                  <a:cubicBezTo>
                    <a:pt x="603" y="520"/>
                    <a:pt x="603" y="520"/>
                    <a:pt x="603" y="520"/>
                  </a:cubicBezTo>
                  <a:cubicBezTo>
                    <a:pt x="601" y="524"/>
                    <a:pt x="599" y="526"/>
                    <a:pt x="598" y="530"/>
                  </a:cubicBezTo>
                  <a:cubicBezTo>
                    <a:pt x="598" y="518"/>
                    <a:pt x="598" y="518"/>
                    <a:pt x="598" y="518"/>
                  </a:cubicBezTo>
                  <a:cubicBezTo>
                    <a:pt x="599" y="517"/>
                    <a:pt x="599" y="516"/>
                    <a:pt x="600" y="514"/>
                  </a:cubicBezTo>
                  <a:cubicBezTo>
                    <a:pt x="599" y="514"/>
                    <a:pt x="599" y="514"/>
                    <a:pt x="598" y="514"/>
                  </a:cubicBezTo>
                  <a:cubicBezTo>
                    <a:pt x="598" y="507"/>
                    <a:pt x="598" y="507"/>
                    <a:pt x="598" y="507"/>
                  </a:cubicBezTo>
                  <a:cubicBezTo>
                    <a:pt x="600" y="507"/>
                    <a:pt x="601" y="506"/>
                    <a:pt x="603" y="505"/>
                  </a:cubicBezTo>
                  <a:close/>
                  <a:moveTo>
                    <a:pt x="603" y="583"/>
                  </a:moveTo>
                  <a:cubicBezTo>
                    <a:pt x="603" y="604"/>
                    <a:pt x="603" y="604"/>
                    <a:pt x="603" y="604"/>
                  </a:cubicBezTo>
                  <a:cubicBezTo>
                    <a:pt x="601" y="603"/>
                    <a:pt x="600" y="601"/>
                    <a:pt x="598" y="599"/>
                  </a:cubicBezTo>
                  <a:cubicBezTo>
                    <a:pt x="598" y="584"/>
                    <a:pt x="598" y="584"/>
                    <a:pt x="598" y="584"/>
                  </a:cubicBezTo>
                  <a:cubicBezTo>
                    <a:pt x="599" y="582"/>
                    <a:pt x="599" y="582"/>
                    <a:pt x="599" y="582"/>
                  </a:cubicBezTo>
                  <a:cubicBezTo>
                    <a:pt x="600" y="582"/>
                    <a:pt x="601" y="583"/>
                    <a:pt x="603" y="583"/>
                  </a:cubicBezTo>
                  <a:close/>
                  <a:moveTo>
                    <a:pt x="603" y="618"/>
                  </a:moveTo>
                  <a:cubicBezTo>
                    <a:pt x="603" y="637"/>
                    <a:pt x="603" y="637"/>
                    <a:pt x="603" y="637"/>
                  </a:cubicBezTo>
                  <a:cubicBezTo>
                    <a:pt x="601" y="639"/>
                    <a:pt x="599" y="640"/>
                    <a:pt x="598" y="641"/>
                  </a:cubicBezTo>
                  <a:cubicBezTo>
                    <a:pt x="598" y="610"/>
                    <a:pt x="598" y="610"/>
                    <a:pt x="598" y="610"/>
                  </a:cubicBezTo>
                  <a:cubicBezTo>
                    <a:pt x="600" y="612"/>
                    <a:pt x="601" y="615"/>
                    <a:pt x="603" y="618"/>
                  </a:cubicBezTo>
                  <a:close/>
                  <a:moveTo>
                    <a:pt x="603" y="683"/>
                  </a:moveTo>
                  <a:cubicBezTo>
                    <a:pt x="603" y="700"/>
                    <a:pt x="603" y="700"/>
                    <a:pt x="603" y="700"/>
                  </a:cubicBezTo>
                  <a:cubicBezTo>
                    <a:pt x="601" y="700"/>
                    <a:pt x="599" y="700"/>
                    <a:pt x="598" y="700"/>
                  </a:cubicBezTo>
                  <a:cubicBezTo>
                    <a:pt x="598" y="687"/>
                    <a:pt x="598" y="687"/>
                    <a:pt x="598" y="687"/>
                  </a:cubicBezTo>
                  <a:cubicBezTo>
                    <a:pt x="600" y="686"/>
                    <a:pt x="601" y="684"/>
                    <a:pt x="603" y="683"/>
                  </a:cubicBezTo>
                  <a:close/>
                  <a:moveTo>
                    <a:pt x="592" y="52"/>
                  </a:moveTo>
                  <a:cubicBezTo>
                    <a:pt x="593" y="52"/>
                    <a:pt x="594" y="52"/>
                    <a:pt x="595" y="53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8" y="65"/>
                    <a:pt x="598" y="65"/>
                    <a:pt x="598" y="65"/>
                  </a:cubicBezTo>
                  <a:cubicBezTo>
                    <a:pt x="596" y="63"/>
                    <a:pt x="594" y="62"/>
                    <a:pt x="592" y="61"/>
                  </a:cubicBezTo>
                  <a:cubicBezTo>
                    <a:pt x="592" y="52"/>
                    <a:pt x="592" y="52"/>
                    <a:pt x="592" y="52"/>
                  </a:cubicBezTo>
                  <a:close/>
                  <a:moveTo>
                    <a:pt x="598" y="740"/>
                  </a:moveTo>
                  <a:cubicBezTo>
                    <a:pt x="596" y="741"/>
                    <a:pt x="594" y="742"/>
                    <a:pt x="592" y="743"/>
                  </a:cubicBezTo>
                  <a:cubicBezTo>
                    <a:pt x="592" y="734"/>
                    <a:pt x="592" y="734"/>
                    <a:pt x="592" y="734"/>
                  </a:cubicBezTo>
                  <a:cubicBezTo>
                    <a:pt x="594" y="734"/>
                    <a:pt x="596" y="732"/>
                    <a:pt x="598" y="731"/>
                  </a:cubicBezTo>
                  <a:cubicBezTo>
                    <a:pt x="598" y="740"/>
                    <a:pt x="598" y="740"/>
                    <a:pt x="598" y="740"/>
                  </a:cubicBezTo>
                  <a:close/>
                  <a:moveTo>
                    <a:pt x="598" y="101"/>
                  </a:moveTo>
                  <a:cubicBezTo>
                    <a:pt x="598" y="108"/>
                    <a:pt x="598" y="108"/>
                    <a:pt x="598" y="108"/>
                  </a:cubicBezTo>
                  <a:cubicBezTo>
                    <a:pt x="596" y="107"/>
                    <a:pt x="594" y="106"/>
                    <a:pt x="592" y="105"/>
                  </a:cubicBezTo>
                  <a:cubicBezTo>
                    <a:pt x="592" y="97"/>
                    <a:pt x="592" y="97"/>
                    <a:pt x="592" y="97"/>
                  </a:cubicBezTo>
                  <a:cubicBezTo>
                    <a:pt x="593" y="98"/>
                    <a:pt x="595" y="99"/>
                    <a:pt x="598" y="101"/>
                  </a:cubicBezTo>
                  <a:close/>
                  <a:moveTo>
                    <a:pt x="598" y="170"/>
                  </a:moveTo>
                  <a:cubicBezTo>
                    <a:pt x="598" y="236"/>
                    <a:pt x="598" y="236"/>
                    <a:pt x="598" y="236"/>
                  </a:cubicBezTo>
                  <a:cubicBezTo>
                    <a:pt x="597" y="236"/>
                    <a:pt x="596" y="237"/>
                    <a:pt x="596" y="237"/>
                  </a:cubicBezTo>
                  <a:cubicBezTo>
                    <a:pt x="591" y="228"/>
                    <a:pt x="595" y="228"/>
                    <a:pt x="595" y="219"/>
                  </a:cubicBezTo>
                  <a:cubicBezTo>
                    <a:pt x="594" y="218"/>
                    <a:pt x="593" y="216"/>
                    <a:pt x="592" y="215"/>
                  </a:cubicBezTo>
                  <a:cubicBezTo>
                    <a:pt x="592" y="200"/>
                    <a:pt x="592" y="200"/>
                    <a:pt x="592" y="200"/>
                  </a:cubicBezTo>
                  <a:cubicBezTo>
                    <a:pt x="593" y="200"/>
                    <a:pt x="594" y="199"/>
                    <a:pt x="595" y="198"/>
                  </a:cubicBezTo>
                  <a:cubicBezTo>
                    <a:pt x="595" y="197"/>
                    <a:pt x="595" y="196"/>
                    <a:pt x="595" y="195"/>
                  </a:cubicBezTo>
                  <a:cubicBezTo>
                    <a:pt x="594" y="195"/>
                    <a:pt x="593" y="195"/>
                    <a:pt x="592" y="196"/>
                  </a:cubicBezTo>
                  <a:cubicBezTo>
                    <a:pt x="592" y="183"/>
                    <a:pt x="592" y="183"/>
                    <a:pt x="592" y="183"/>
                  </a:cubicBezTo>
                  <a:cubicBezTo>
                    <a:pt x="592" y="183"/>
                    <a:pt x="593" y="183"/>
                    <a:pt x="594" y="182"/>
                  </a:cubicBezTo>
                  <a:cubicBezTo>
                    <a:pt x="593" y="181"/>
                    <a:pt x="592" y="181"/>
                    <a:pt x="592" y="181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4" y="167"/>
                    <a:pt x="596" y="169"/>
                    <a:pt x="598" y="170"/>
                  </a:cubicBezTo>
                  <a:close/>
                  <a:moveTo>
                    <a:pt x="598" y="277"/>
                  </a:moveTo>
                  <a:cubicBezTo>
                    <a:pt x="598" y="286"/>
                    <a:pt x="598" y="286"/>
                    <a:pt x="598" y="286"/>
                  </a:cubicBezTo>
                  <a:cubicBezTo>
                    <a:pt x="597" y="285"/>
                    <a:pt x="596" y="283"/>
                    <a:pt x="595" y="282"/>
                  </a:cubicBezTo>
                  <a:cubicBezTo>
                    <a:pt x="594" y="284"/>
                    <a:pt x="593" y="286"/>
                    <a:pt x="592" y="287"/>
                  </a:cubicBezTo>
                  <a:cubicBezTo>
                    <a:pt x="592" y="266"/>
                    <a:pt x="592" y="266"/>
                    <a:pt x="592" y="266"/>
                  </a:cubicBezTo>
                  <a:cubicBezTo>
                    <a:pt x="593" y="268"/>
                    <a:pt x="593" y="269"/>
                    <a:pt x="594" y="270"/>
                  </a:cubicBezTo>
                  <a:cubicBezTo>
                    <a:pt x="595" y="272"/>
                    <a:pt x="596" y="274"/>
                    <a:pt x="598" y="277"/>
                  </a:cubicBezTo>
                  <a:close/>
                  <a:moveTo>
                    <a:pt x="598" y="300"/>
                  </a:moveTo>
                  <a:cubicBezTo>
                    <a:pt x="598" y="311"/>
                    <a:pt x="598" y="311"/>
                    <a:pt x="598" y="311"/>
                  </a:cubicBezTo>
                  <a:cubicBezTo>
                    <a:pt x="596" y="315"/>
                    <a:pt x="595" y="319"/>
                    <a:pt x="597" y="326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6" y="336"/>
                    <a:pt x="594" y="330"/>
                    <a:pt x="592" y="323"/>
                  </a:cubicBezTo>
                  <a:cubicBezTo>
                    <a:pt x="592" y="308"/>
                    <a:pt x="592" y="308"/>
                    <a:pt x="592" y="308"/>
                  </a:cubicBezTo>
                  <a:cubicBezTo>
                    <a:pt x="594" y="304"/>
                    <a:pt x="596" y="302"/>
                    <a:pt x="598" y="300"/>
                  </a:cubicBezTo>
                  <a:close/>
                  <a:moveTo>
                    <a:pt x="598" y="389"/>
                  </a:moveTo>
                  <a:cubicBezTo>
                    <a:pt x="598" y="403"/>
                    <a:pt x="598" y="403"/>
                    <a:pt x="598" y="403"/>
                  </a:cubicBezTo>
                  <a:cubicBezTo>
                    <a:pt x="597" y="400"/>
                    <a:pt x="596" y="397"/>
                    <a:pt x="596" y="395"/>
                  </a:cubicBezTo>
                  <a:cubicBezTo>
                    <a:pt x="594" y="394"/>
                    <a:pt x="593" y="394"/>
                    <a:pt x="592" y="394"/>
                  </a:cubicBezTo>
                  <a:cubicBezTo>
                    <a:pt x="592" y="390"/>
                    <a:pt x="592" y="390"/>
                    <a:pt x="592" y="390"/>
                  </a:cubicBezTo>
                  <a:cubicBezTo>
                    <a:pt x="598" y="389"/>
                    <a:pt x="598" y="389"/>
                    <a:pt x="598" y="389"/>
                  </a:cubicBezTo>
                  <a:close/>
                  <a:moveTo>
                    <a:pt x="598" y="410"/>
                  </a:moveTo>
                  <a:cubicBezTo>
                    <a:pt x="598" y="414"/>
                    <a:pt x="598" y="414"/>
                    <a:pt x="598" y="414"/>
                  </a:cubicBezTo>
                  <a:cubicBezTo>
                    <a:pt x="592" y="414"/>
                    <a:pt x="592" y="414"/>
                    <a:pt x="592" y="414"/>
                  </a:cubicBezTo>
                  <a:cubicBezTo>
                    <a:pt x="592" y="410"/>
                    <a:pt x="592" y="410"/>
                    <a:pt x="592" y="410"/>
                  </a:cubicBezTo>
                  <a:cubicBezTo>
                    <a:pt x="592" y="410"/>
                    <a:pt x="592" y="411"/>
                    <a:pt x="592" y="411"/>
                  </a:cubicBezTo>
                  <a:cubicBezTo>
                    <a:pt x="594" y="411"/>
                    <a:pt x="596" y="410"/>
                    <a:pt x="598" y="410"/>
                  </a:cubicBezTo>
                  <a:close/>
                  <a:moveTo>
                    <a:pt x="598" y="462"/>
                  </a:moveTo>
                  <a:cubicBezTo>
                    <a:pt x="598" y="482"/>
                    <a:pt x="598" y="482"/>
                    <a:pt x="598" y="482"/>
                  </a:cubicBezTo>
                  <a:cubicBezTo>
                    <a:pt x="596" y="484"/>
                    <a:pt x="594" y="487"/>
                    <a:pt x="592" y="491"/>
                  </a:cubicBezTo>
                  <a:cubicBezTo>
                    <a:pt x="594" y="491"/>
                    <a:pt x="596" y="491"/>
                    <a:pt x="598" y="490"/>
                  </a:cubicBezTo>
                  <a:cubicBezTo>
                    <a:pt x="598" y="497"/>
                    <a:pt x="598" y="497"/>
                    <a:pt x="598" y="497"/>
                  </a:cubicBezTo>
                  <a:cubicBezTo>
                    <a:pt x="595" y="497"/>
                    <a:pt x="594" y="497"/>
                    <a:pt x="592" y="498"/>
                  </a:cubicBezTo>
                  <a:cubicBezTo>
                    <a:pt x="592" y="479"/>
                    <a:pt x="592" y="479"/>
                    <a:pt x="592" y="479"/>
                  </a:cubicBezTo>
                  <a:cubicBezTo>
                    <a:pt x="594" y="474"/>
                    <a:pt x="595" y="469"/>
                    <a:pt x="596" y="464"/>
                  </a:cubicBezTo>
                  <a:cubicBezTo>
                    <a:pt x="597" y="463"/>
                    <a:pt x="597" y="463"/>
                    <a:pt x="598" y="462"/>
                  </a:cubicBezTo>
                  <a:close/>
                  <a:moveTo>
                    <a:pt x="598" y="507"/>
                  </a:moveTo>
                  <a:cubicBezTo>
                    <a:pt x="598" y="514"/>
                    <a:pt x="598" y="514"/>
                    <a:pt x="598" y="514"/>
                  </a:cubicBezTo>
                  <a:cubicBezTo>
                    <a:pt x="596" y="514"/>
                    <a:pt x="594" y="514"/>
                    <a:pt x="592" y="514"/>
                  </a:cubicBezTo>
                  <a:cubicBezTo>
                    <a:pt x="592" y="507"/>
                    <a:pt x="592" y="507"/>
                    <a:pt x="592" y="507"/>
                  </a:cubicBezTo>
                  <a:cubicBezTo>
                    <a:pt x="594" y="507"/>
                    <a:pt x="596" y="507"/>
                    <a:pt x="598" y="507"/>
                  </a:cubicBezTo>
                  <a:close/>
                  <a:moveTo>
                    <a:pt x="598" y="518"/>
                  </a:moveTo>
                  <a:cubicBezTo>
                    <a:pt x="598" y="530"/>
                    <a:pt x="598" y="530"/>
                    <a:pt x="598" y="530"/>
                  </a:cubicBezTo>
                  <a:cubicBezTo>
                    <a:pt x="596" y="533"/>
                    <a:pt x="594" y="535"/>
                    <a:pt x="592" y="538"/>
                  </a:cubicBezTo>
                  <a:cubicBezTo>
                    <a:pt x="592" y="523"/>
                    <a:pt x="592" y="523"/>
                    <a:pt x="592" y="523"/>
                  </a:cubicBezTo>
                  <a:cubicBezTo>
                    <a:pt x="594" y="522"/>
                    <a:pt x="596" y="521"/>
                    <a:pt x="598" y="518"/>
                  </a:cubicBezTo>
                  <a:close/>
                  <a:moveTo>
                    <a:pt x="598" y="584"/>
                  </a:moveTo>
                  <a:cubicBezTo>
                    <a:pt x="598" y="599"/>
                    <a:pt x="598" y="599"/>
                    <a:pt x="598" y="599"/>
                  </a:cubicBezTo>
                  <a:cubicBezTo>
                    <a:pt x="596" y="598"/>
                    <a:pt x="594" y="596"/>
                    <a:pt x="592" y="594"/>
                  </a:cubicBezTo>
                  <a:cubicBezTo>
                    <a:pt x="592" y="591"/>
                    <a:pt x="592" y="591"/>
                    <a:pt x="592" y="591"/>
                  </a:cubicBezTo>
                  <a:cubicBezTo>
                    <a:pt x="594" y="588"/>
                    <a:pt x="596" y="586"/>
                    <a:pt x="598" y="584"/>
                  </a:cubicBezTo>
                  <a:close/>
                  <a:moveTo>
                    <a:pt x="598" y="610"/>
                  </a:moveTo>
                  <a:cubicBezTo>
                    <a:pt x="598" y="641"/>
                    <a:pt x="598" y="641"/>
                    <a:pt x="598" y="641"/>
                  </a:cubicBezTo>
                  <a:cubicBezTo>
                    <a:pt x="596" y="643"/>
                    <a:pt x="594" y="643"/>
                    <a:pt x="592" y="644"/>
                  </a:cubicBezTo>
                  <a:cubicBezTo>
                    <a:pt x="592" y="634"/>
                    <a:pt x="592" y="634"/>
                    <a:pt x="592" y="634"/>
                  </a:cubicBezTo>
                  <a:cubicBezTo>
                    <a:pt x="597" y="631"/>
                    <a:pt x="596" y="626"/>
                    <a:pt x="592" y="621"/>
                  </a:cubicBezTo>
                  <a:cubicBezTo>
                    <a:pt x="592" y="603"/>
                    <a:pt x="592" y="603"/>
                    <a:pt x="592" y="603"/>
                  </a:cubicBezTo>
                  <a:cubicBezTo>
                    <a:pt x="594" y="605"/>
                    <a:pt x="596" y="608"/>
                    <a:pt x="598" y="610"/>
                  </a:cubicBezTo>
                  <a:close/>
                  <a:moveTo>
                    <a:pt x="598" y="687"/>
                  </a:moveTo>
                  <a:cubicBezTo>
                    <a:pt x="598" y="700"/>
                    <a:pt x="598" y="700"/>
                    <a:pt x="598" y="700"/>
                  </a:cubicBezTo>
                  <a:cubicBezTo>
                    <a:pt x="596" y="700"/>
                    <a:pt x="594" y="700"/>
                    <a:pt x="592" y="700"/>
                  </a:cubicBezTo>
                  <a:cubicBezTo>
                    <a:pt x="592" y="691"/>
                    <a:pt x="592" y="691"/>
                    <a:pt x="592" y="691"/>
                  </a:cubicBezTo>
                  <a:cubicBezTo>
                    <a:pt x="592" y="691"/>
                    <a:pt x="593" y="691"/>
                    <a:pt x="594" y="690"/>
                  </a:cubicBezTo>
                  <a:cubicBezTo>
                    <a:pt x="595" y="690"/>
                    <a:pt x="596" y="688"/>
                    <a:pt x="598" y="687"/>
                  </a:cubicBezTo>
                  <a:close/>
                  <a:moveTo>
                    <a:pt x="598" y="719"/>
                  </a:moveTo>
                  <a:cubicBezTo>
                    <a:pt x="598" y="728"/>
                    <a:pt x="598" y="728"/>
                    <a:pt x="598" y="728"/>
                  </a:cubicBezTo>
                  <a:cubicBezTo>
                    <a:pt x="595" y="728"/>
                    <a:pt x="593" y="727"/>
                    <a:pt x="592" y="726"/>
                  </a:cubicBezTo>
                  <a:cubicBezTo>
                    <a:pt x="592" y="715"/>
                    <a:pt x="592" y="715"/>
                    <a:pt x="592" y="715"/>
                  </a:cubicBezTo>
                  <a:cubicBezTo>
                    <a:pt x="594" y="717"/>
                    <a:pt x="596" y="717"/>
                    <a:pt x="598" y="719"/>
                  </a:cubicBezTo>
                  <a:close/>
                  <a:moveTo>
                    <a:pt x="592" y="147"/>
                  </a:moveTo>
                  <a:cubicBezTo>
                    <a:pt x="592" y="134"/>
                    <a:pt x="592" y="134"/>
                    <a:pt x="592" y="134"/>
                  </a:cubicBezTo>
                  <a:cubicBezTo>
                    <a:pt x="593" y="135"/>
                    <a:pt x="595" y="136"/>
                    <a:pt x="596" y="137"/>
                  </a:cubicBezTo>
                  <a:cubicBezTo>
                    <a:pt x="596" y="139"/>
                    <a:pt x="596" y="141"/>
                    <a:pt x="596" y="144"/>
                  </a:cubicBezTo>
                  <a:cubicBezTo>
                    <a:pt x="595" y="145"/>
                    <a:pt x="594" y="146"/>
                    <a:pt x="592" y="147"/>
                  </a:cubicBezTo>
                  <a:close/>
                  <a:moveTo>
                    <a:pt x="589" y="50"/>
                  </a:moveTo>
                  <a:cubicBezTo>
                    <a:pt x="590" y="51"/>
                    <a:pt x="591" y="51"/>
                    <a:pt x="592" y="52"/>
                  </a:cubicBezTo>
                  <a:cubicBezTo>
                    <a:pt x="592" y="61"/>
                    <a:pt x="592" y="61"/>
                    <a:pt x="592" y="61"/>
                  </a:cubicBezTo>
                  <a:cubicBezTo>
                    <a:pt x="591" y="60"/>
                    <a:pt x="590" y="60"/>
                    <a:pt x="589" y="59"/>
                  </a:cubicBezTo>
                  <a:cubicBezTo>
                    <a:pt x="589" y="50"/>
                    <a:pt x="589" y="50"/>
                    <a:pt x="589" y="50"/>
                  </a:cubicBezTo>
                  <a:close/>
                  <a:moveTo>
                    <a:pt x="592" y="743"/>
                  </a:moveTo>
                  <a:cubicBezTo>
                    <a:pt x="591" y="744"/>
                    <a:pt x="590" y="744"/>
                    <a:pt x="589" y="745"/>
                  </a:cubicBezTo>
                  <a:cubicBezTo>
                    <a:pt x="589" y="736"/>
                    <a:pt x="589" y="736"/>
                    <a:pt x="589" y="736"/>
                  </a:cubicBezTo>
                  <a:cubicBezTo>
                    <a:pt x="590" y="735"/>
                    <a:pt x="591" y="735"/>
                    <a:pt x="592" y="734"/>
                  </a:cubicBezTo>
                  <a:cubicBezTo>
                    <a:pt x="592" y="743"/>
                    <a:pt x="592" y="743"/>
                    <a:pt x="592" y="743"/>
                  </a:cubicBezTo>
                  <a:close/>
                  <a:moveTo>
                    <a:pt x="592" y="97"/>
                  </a:moveTo>
                  <a:cubicBezTo>
                    <a:pt x="592" y="105"/>
                    <a:pt x="592" y="105"/>
                    <a:pt x="592" y="105"/>
                  </a:cubicBezTo>
                  <a:cubicBezTo>
                    <a:pt x="591" y="105"/>
                    <a:pt x="590" y="104"/>
                    <a:pt x="589" y="104"/>
                  </a:cubicBezTo>
                  <a:cubicBezTo>
                    <a:pt x="589" y="94"/>
                    <a:pt x="589" y="94"/>
                    <a:pt x="589" y="94"/>
                  </a:cubicBezTo>
                  <a:cubicBezTo>
                    <a:pt x="590" y="95"/>
                    <a:pt x="591" y="96"/>
                    <a:pt x="592" y="97"/>
                  </a:cubicBezTo>
                  <a:close/>
                  <a:moveTo>
                    <a:pt x="592" y="134"/>
                  </a:moveTo>
                  <a:cubicBezTo>
                    <a:pt x="592" y="147"/>
                    <a:pt x="592" y="147"/>
                    <a:pt x="592" y="147"/>
                  </a:cubicBezTo>
                  <a:cubicBezTo>
                    <a:pt x="591" y="147"/>
                    <a:pt x="590" y="147"/>
                    <a:pt x="589" y="147"/>
                  </a:cubicBezTo>
                  <a:cubicBezTo>
                    <a:pt x="589" y="133"/>
                    <a:pt x="589" y="133"/>
                    <a:pt x="589" y="133"/>
                  </a:cubicBezTo>
                  <a:cubicBezTo>
                    <a:pt x="590" y="133"/>
                    <a:pt x="591" y="134"/>
                    <a:pt x="592" y="134"/>
                  </a:cubicBezTo>
                  <a:close/>
                  <a:moveTo>
                    <a:pt x="592" y="166"/>
                  </a:moveTo>
                  <a:cubicBezTo>
                    <a:pt x="592" y="181"/>
                    <a:pt x="592" y="181"/>
                    <a:pt x="592" y="181"/>
                  </a:cubicBezTo>
                  <a:cubicBezTo>
                    <a:pt x="591" y="179"/>
                    <a:pt x="590" y="179"/>
                    <a:pt x="589" y="178"/>
                  </a:cubicBezTo>
                  <a:cubicBezTo>
                    <a:pt x="589" y="166"/>
                    <a:pt x="589" y="166"/>
                    <a:pt x="589" y="166"/>
                  </a:cubicBezTo>
                  <a:cubicBezTo>
                    <a:pt x="590" y="166"/>
                    <a:pt x="591" y="166"/>
                    <a:pt x="592" y="166"/>
                  </a:cubicBezTo>
                  <a:close/>
                  <a:moveTo>
                    <a:pt x="592" y="183"/>
                  </a:moveTo>
                  <a:cubicBezTo>
                    <a:pt x="592" y="196"/>
                    <a:pt x="592" y="196"/>
                    <a:pt x="592" y="196"/>
                  </a:cubicBezTo>
                  <a:cubicBezTo>
                    <a:pt x="591" y="196"/>
                    <a:pt x="590" y="196"/>
                    <a:pt x="589" y="196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0" y="184"/>
                    <a:pt x="591" y="184"/>
                    <a:pt x="592" y="183"/>
                  </a:cubicBezTo>
                  <a:close/>
                  <a:moveTo>
                    <a:pt x="592" y="200"/>
                  </a:moveTo>
                  <a:cubicBezTo>
                    <a:pt x="592" y="215"/>
                    <a:pt x="592" y="215"/>
                    <a:pt x="592" y="215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90" y="200"/>
                    <a:pt x="591" y="200"/>
                    <a:pt x="592" y="200"/>
                  </a:cubicBezTo>
                  <a:close/>
                  <a:moveTo>
                    <a:pt x="592" y="266"/>
                  </a:moveTo>
                  <a:cubicBezTo>
                    <a:pt x="592" y="287"/>
                    <a:pt x="592" y="287"/>
                    <a:pt x="592" y="287"/>
                  </a:cubicBezTo>
                  <a:cubicBezTo>
                    <a:pt x="591" y="290"/>
                    <a:pt x="590" y="292"/>
                    <a:pt x="589" y="294"/>
                  </a:cubicBezTo>
                  <a:cubicBezTo>
                    <a:pt x="589" y="278"/>
                    <a:pt x="589" y="278"/>
                    <a:pt x="589" y="278"/>
                  </a:cubicBezTo>
                  <a:cubicBezTo>
                    <a:pt x="590" y="275"/>
                    <a:pt x="590" y="272"/>
                    <a:pt x="589" y="270"/>
                  </a:cubicBezTo>
                  <a:cubicBezTo>
                    <a:pt x="589" y="262"/>
                    <a:pt x="589" y="262"/>
                    <a:pt x="589" y="262"/>
                  </a:cubicBezTo>
                  <a:cubicBezTo>
                    <a:pt x="590" y="264"/>
                    <a:pt x="591" y="265"/>
                    <a:pt x="592" y="266"/>
                  </a:cubicBezTo>
                  <a:close/>
                  <a:moveTo>
                    <a:pt x="592" y="308"/>
                  </a:moveTo>
                  <a:cubicBezTo>
                    <a:pt x="592" y="323"/>
                    <a:pt x="592" y="323"/>
                    <a:pt x="592" y="323"/>
                  </a:cubicBezTo>
                  <a:cubicBezTo>
                    <a:pt x="591" y="321"/>
                    <a:pt x="590" y="318"/>
                    <a:pt x="589" y="316"/>
                  </a:cubicBezTo>
                  <a:cubicBezTo>
                    <a:pt x="589" y="306"/>
                    <a:pt x="589" y="306"/>
                    <a:pt x="589" y="306"/>
                  </a:cubicBezTo>
                  <a:cubicBezTo>
                    <a:pt x="589" y="308"/>
                    <a:pt x="590" y="309"/>
                    <a:pt x="590" y="310"/>
                  </a:cubicBezTo>
                  <a:cubicBezTo>
                    <a:pt x="592" y="308"/>
                    <a:pt x="592" y="308"/>
                    <a:pt x="592" y="308"/>
                  </a:cubicBezTo>
                  <a:close/>
                  <a:moveTo>
                    <a:pt x="592" y="390"/>
                  </a:moveTo>
                  <a:cubicBezTo>
                    <a:pt x="592" y="394"/>
                    <a:pt x="592" y="394"/>
                    <a:pt x="592" y="394"/>
                  </a:cubicBezTo>
                  <a:cubicBezTo>
                    <a:pt x="591" y="394"/>
                    <a:pt x="590" y="394"/>
                    <a:pt x="589" y="394"/>
                  </a:cubicBezTo>
                  <a:cubicBezTo>
                    <a:pt x="589" y="390"/>
                    <a:pt x="589" y="390"/>
                    <a:pt x="589" y="390"/>
                  </a:cubicBezTo>
                  <a:cubicBezTo>
                    <a:pt x="592" y="390"/>
                    <a:pt x="592" y="390"/>
                    <a:pt x="592" y="390"/>
                  </a:cubicBezTo>
                  <a:close/>
                  <a:moveTo>
                    <a:pt x="592" y="410"/>
                  </a:moveTo>
                  <a:cubicBezTo>
                    <a:pt x="592" y="414"/>
                    <a:pt x="592" y="414"/>
                    <a:pt x="592" y="414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90" y="408"/>
                    <a:pt x="591" y="409"/>
                    <a:pt x="592" y="410"/>
                  </a:cubicBezTo>
                  <a:close/>
                  <a:moveTo>
                    <a:pt x="592" y="479"/>
                  </a:moveTo>
                  <a:cubicBezTo>
                    <a:pt x="592" y="498"/>
                    <a:pt x="592" y="498"/>
                    <a:pt x="592" y="498"/>
                  </a:cubicBezTo>
                  <a:cubicBezTo>
                    <a:pt x="591" y="499"/>
                    <a:pt x="590" y="499"/>
                    <a:pt x="589" y="500"/>
                  </a:cubicBezTo>
                  <a:cubicBezTo>
                    <a:pt x="589" y="487"/>
                    <a:pt x="589" y="487"/>
                    <a:pt x="589" y="487"/>
                  </a:cubicBezTo>
                  <a:cubicBezTo>
                    <a:pt x="590" y="484"/>
                    <a:pt x="591" y="482"/>
                    <a:pt x="592" y="479"/>
                  </a:cubicBezTo>
                  <a:close/>
                  <a:moveTo>
                    <a:pt x="592" y="507"/>
                  </a:moveTo>
                  <a:cubicBezTo>
                    <a:pt x="592" y="514"/>
                    <a:pt x="592" y="514"/>
                    <a:pt x="592" y="514"/>
                  </a:cubicBezTo>
                  <a:cubicBezTo>
                    <a:pt x="591" y="514"/>
                    <a:pt x="590" y="514"/>
                    <a:pt x="589" y="514"/>
                  </a:cubicBezTo>
                  <a:cubicBezTo>
                    <a:pt x="589" y="507"/>
                    <a:pt x="589" y="507"/>
                    <a:pt x="589" y="507"/>
                  </a:cubicBezTo>
                  <a:cubicBezTo>
                    <a:pt x="590" y="507"/>
                    <a:pt x="591" y="507"/>
                    <a:pt x="592" y="507"/>
                  </a:cubicBezTo>
                  <a:close/>
                  <a:moveTo>
                    <a:pt x="592" y="523"/>
                  </a:moveTo>
                  <a:cubicBezTo>
                    <a:pt x="592" y="538"/>
                    <a:pt x="592" y="538"/>
                    <a:pt x="592" y="538"/>
                  </a:cubicBezTo>
                  <a:cubicBezTo>
                    <a:pt x="591" y="540"/>
                    <a:pt x="590" y="541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9" y="524"/>
                    <a:pt x="589" y="524"/>
                    <a:pt x="589" y="524"/>
                  </a:cubicBezTo>
                  <a:cubicBezTo>
                    <a:pt x="590" y="524"/>
                    <a:pt x="591" y="524"/>
                    <a:pt x="592" y="523"/>
                  </a:cubicBezTo>
                  <a:close/>
                  <a:moveTo>
                    <a:pt x="592" y="591"/>
                  </a:moveTo>
                  <a:cubicBezTo>
                    <a:pt x="592" y="594"/>
                    <a:pt x="592" y="594"/>
                    <a:pt x="592" y="594"/>
                  </a:cubicBezTo>
                  <a:cubicBezTo>
                    <a:pt x="590" y="593"/>
                    <a:pt x="590" y="593"/>
                    <a:pt x="590" y="593"/>
                  </a:cubicBezTo>
                  <a:cubicBezTo>
                    <a:pt x="592" y="591"/>
                    <a:pt x="592" y="591"/>
                    <a:pt x="592" y="591"/>
                  </a:cubicBezTo>
                  <a:close/>
                  <a:moveTo>
                    <a:pt x="592" y="603"/>
                  </a:moveTo>
                  <a:cubicBezTo>
                    <a:pt x="592" y="621"/>
                    <a:pt x="592" y="621"/>
                    <a:pt x="592" y="621"/>
                  </a:cubicBezTo>
                  <a:cubicBezTo>
                    <a:pt x="591" y="619"/>
                    <a:pt x="590" y="618"/>
                    <a:pt x="589" y="617"/>
                  </a:cubicBezTo>
                  <a:cubicBezTo>
                    <a:pt x="589" y="600"/>
                    <a:pt x="589" y="600"/>
                    <a:pt x="589" y="600"/>
                  </a:cubicBezTo>
                  <a:cubicBezTo>
                    <a:pt x="590" y="601"/>
                    <a:pt x="591" y="602"/>
                    <a:pt x="592" y="603"/>
                  </a:cubicBezTo>
                  <a:close/>
                  <a:moveTo>
                    <a:pt x="592" y="634"/>
                  </a:moveTo>
                  <a:cubicBezTo>
                    <a:pt x="592" y="644"/>
                    <a:pt x="592" y="644"/>
                    <a:pt x="592" y="644"/>
                  </a:cubicBezTo>
                  <a:cubicBezTo>
                    <a:pt x="591" y="645"/>
                    <a:pt x="590" y="645"/>
                    <a:pt x="589" y="645"/>
                  </a:cubicBezTo>
                  <a:cubicBezTo>
                    <a:pt x="589" y="635"/>
                    <a:pt x="589" y="635"/>
                    <a:pt x="589" y="635"/>
                  </a:cubicBezTo>
                  <a:cubicBezTo>
                    <a:pt x="590" y="635"/>
                    <a:pt x="591" y="634"/>
                    <a:pt x="592" y="634"/>
                  </a:cubicBezTo>
                  <a:close/>
                  <a:moveTo>
                    <a:pt x="592" y="691"/>
                  </a:moveTo>
                  <a:cubicBezTo>
                    <a:pt x="592" y="700"/>
                    <a:pt x="592" y="700"/>
                    <a:pt x="592" y="700"/>
                  </a:cubicBezTo>
                  <a:cubicBezTo>
                    <a:pt x="591" y="700"/>
                    <a:pt x="590" y="701"/>
                    <a:pt x="589" y="701"/>
                  </a:cubicBezTo>
                  <a:cubicBezTo>
                    <a:pt x="589" y="692"/>
                    <a:pt x="589" y="692"/>
                    <a:pt x="589" y="692"/>
                  </a:cubicBezTo>
                  <a:cubicBezTo>
                    <a:pt x="590" y="692"/>
                    <a:pt x="591" y="692"/>
                    <a:pt x="592" y="691"/>
                  </a:cubicBezTo>
                  <a:close/>
                  <a:moveTo>
                    <a:pt x="592" y="715"/>
                  </a:moveTo>
                  <a:cubicBezTo>
                    <a:pt x="592" y="726"/>
                    <a:pt x="592" y="726"/>
                    <a:pt x="592" y="726"/>
                  </a:cubicBezTo>
                  <a:cubicBezTo>
                    <a:pt x="591" y="725"/>
                    <a:pt x="590" y="725"/>
                    <a:pt x="589" y="724"/>
                  </a:cubicBezTo>
                  <a:cubicBezTo>
                    <a:pt x="589" y="714"/>
                    <a:pt x="589" y="714"/>
                    <a:pt x="589" y="714"/>
                  </a:cubicBezTo>
                  <a:lnTo>
                    <a:pt x="592" y="715"/>
                  </a:lnTo>
                  <a:close/>
                  <a:moveTo>
                    <a:pt x="584" y="48"/>
                  </a:moveTo>
                  <a:cubicBezTo>
                    <a:pt x="586" y="49"/>
                    <a:pt x="587" y="50"/>
                    <a:pt x="589" y="50"/>
                  </a:cubicBezTo>
                  <a:cubicBezTo>
                    <a:pt x="589" y="59"/>
                    <a:pt x="589" y="59"/>
                    <a:pt x="589" y="59"/>
                  </a:cubicBezTo>
                  <a:cubicBezTo>
                    <a:pt x="588" y="59"/>
                    <a:pt x="586" y="58"/>
                    <a:pt x="584" y="57"/>
                  </a:cubicBezTo>
                  <a:cubicBezTo>
                    <a:pt x="584" y="48"/>
                    <a:pt x="584" y="48"/>
                    <a:pt x="584" y="48"/>
                  </a:cubicBezTo>
                  <a:close/>
                  <a:moveTo>
                    <a:pt x="589" y="745"/>
                  </a:moveTo>
                  <a:cubicBezTo>
                    <a:pt x="587" y="746"/>
                    <a:pt x="586" y="747"/>
                    <a:pt x="584" y="747"/>
                  </a:cubicBezTo>
                  <a:cubicBezTo>
                    <a:pt x="584" y="737"/>
                    <a:pt x="584" y="737"/>
                    <a:pt x="584" y="737"/>
                  </a:cubicBezTo>
                  <a:cubicBezTo>
                    <a:pt x="586" y="737"/>
                    <a:pt x="587" y="736"/>
                    <a:pt x="589" y="736"/>
                  </a:cubicBezTo>
                  <a:cubicBezTo>
                    <a:pt x="589" y="745"/>
                    <a:pt x="589" y="745"/>
                    <a:pt x="589" y="745"/>
                  </a:cubicBezTo>
                  <a:close/>
                  <a:moveTo>
                    <a:pt x="589" y="94"/>
                  </a:moveTo>
                  <a:cubicBezTo>
                    <a:pt x="589" y="104"/>
                    <a:pt x="589" y="104"/>
                    <a:pt x="589" y="104"/>
                  </a:cubicBezTo>
                  <a:cubicBezTo>
                    <a:pt x="587" y="103"/>
                    <a:pt x="586" y="102"/>
                    <a:pt x="584" y="100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7"/>
                    <a:pt x="585" y="87"/>
                    <a:pt x="585" y="87"/>
                  </a:cubicBezTo>
                  <a:cubicBezTo>
                    <a:pt x="586" y="90"/>
                    <a:pt x="587" y="93"/>
                    <a:pt x="589" y="94"/>
                  </a:cubicBezTo>
                  <a:close/>
                  <a:moveTo>
                    <a:pt x="589" y="133"/>
                  </a:moveTo>
                  <a:cubicBezTo>
                    <a:pt x="589" y="147"/>
                    <a:pt x="589" y="147"/>
                    <a:pt x="589" y="147"/>
                  </a:cubicBezTo>
                  <a:cubicBezTo>
                    <a:pt x="588" y="147"/>
                    <a:pt x="587" y="147"/>
                    <a:pt x="586" y="147"/>
                  </a:cubicBezTo>
                  <a:cubicBezTo>
                    <a:pt x="586" y="147"/>
                    <a:pt x="585" y="146"/>
                    <a:pt x="584" y="146"/>
                  </a:cubicBezTo>
                  <a:cubicBezTo>
                    <a:pt x="584" y="130"/>
                    <a:pt x="584" y="130"/>
                    <a:pt x="584" y="130"/>
                  </a:cubicBezTo>
                  <a:cubicBezTo>
                    <a:pt x="586" y="131"/>
                    <a:pt x="587" y="132"/>
                    <a:pt x="589" y="133"/>
                  </a:cubicBezTo>
                  <a:close/>
                  <a:moveTo>
                    <a:pt x="589" y="166"/>
                  </a:moveTo>
                  <a:cubicBezTo>
                    <a:pt x="589" y="178"/>
                    <a:pt x="589" y="178"/>
                    <a:pt x="589" y="178"/>
                  </a:cubicBezTo>
                  <a:cubicBezTo>
                    <a:pt x="586" y="176"/>
                    <a:pt x="585" y="175"/>
                    <a:pt x="585" y="167"/>
                  </a:cubicBezTo>
                  <a:cubicBezTo>
                    <a:pt x="586" y="166"/>
                    <a:pt x="587" y="166"/>
                    <a:pt x="589" y="166"/>
                  </a:cubicBezTo>
                  <a:close/>
                  <a:moveTo>
                    <a:pt x="589" y="185"/>
                  </a:moveTo>
                  <a:cubicBezTo>
                    <a:pt x="589" y="196"/>
                    <a:pt x="589" y="196"/>
                    <a:pt x="589" y="196"/>
                  </a:cubicBezTo>
                  <a:cubicBezTo>
                    <a:pt x="589" y="197"/>
                    <a:pt x="589" y="199"/>
                    <a:pt x="589" y="200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8" y="210"/>
                    <a:pt x="587" y="209"/>
                    <a:pt x="586" y="207"/>
                  </a:cubicBezTo>
                  <a:cubicBezTo>
                    <a:pt x="585" y="207"/>
                    <a:pt x="585" y="207"/>
                    <a:pt x="584" y="207"/>
                  </a:cubicBezTo>
                  <a:cubicBezTo>
                    <a:pt x="584" y="186"/>
                    <a:pt x="584" y="186"/>
                    <a:pt x="584" y="186"/>
                  </a:cubicBezTo>
                  <a:cubicBezTo>
                    <a:pt x="586" y="186"/>
                    <a:pt x="587" y="186"/>
                    <a:pt x="589" y="185"/>
                  </a:cubicBezTo>
                  <a:close/>
                  <a:moveTo>
                    <a:pt x="589" y="262"/>
                  </a:moveTo>
                  <a:cubicBezTo>
                    <a:pt x="589" y="270"/>
                    <a:pt x="589" y="270"/>
                    <a:pt x="589" y="270"/>
                  </a:cubicBezTo>
                  <a:cubicBezTo>
                    <a:pt x="588" y="268"/>
                    <a:pt x="587" y="267"/>
                    <a:pt x="584" y="266"/>
                  </a:cubicBezTo>
                  <a:cubicBezTo>
                    <a:pt x="584" y="256"/>
                    <a:pt x="584" y="256"/>
                    <a:pt x="584" y="256"/>
                  </a:cubicBezTo>
                  <a:cubicBezTo>
                    <a:pt x="586" y="258"/>
                    <a:pt x="587" y="260"/>
                    <a:pt x="589" y="262"/>
                  </a:cubicBezTo>
                  <a:close/>
                  <a:moveTo>
                    <a:pt x="589" y="278"/>
                  </a:moveTo>
                  <a:cubicBezTo>
                    <a:pt x="589" y="294"/>
                    <a:pt x="589" y="294"/>
                    <a:pt x="589" y="294"/>
                  </a:cubicBezTo>
                  <a:cubicBezTo>
                    <a:pt x="587" y="298"/>
                    <a:pt x="587" y="301"/>
                    <a:pt x="589" y="306"/>
                  </a:cubicBezTo>
                  <a:cubicBezTo>
                    <a:pt x="589" y="316"/>
                    <a:pt x="589" y="316"/>
                    <a:pt x="589" y="316"/>
                  </a:cubicBezTo>
                  <a:cubicBezTo>
                    <a:pt x="588" y="313"/>
                    <a:pt x="586" y="309"/>
                    <a:pt x="584" y="306"/>
                  </a:cubicBezTo>
                  <a:cubicBezTo>
                    <a:pt x="584" y="289"/>
                    <a:pt x="584" y="289"/>
                    <a:pt x="584" y="289"/>
                  </a:cubicBezTo>
                  <a:cubicBezTo>
                    <a:pt x="586" y="286"/>
                    <a:pt x="588" y="282"/>
                    <a:pt x="589" y="278"/>
                  </a:cubicBezTo>
                  <a:close/>
                  <a:moveTo>
                    <a:pt x="589" y="390"/>
                  </a:moveTo>
                  <a:cubicBezTo>
                    <a:pt x="589" y="394"/>
                    <a:pt x="589" y="394"/>
                    <a:pt x="589" y="394"/>
                  </a:cubicBezTo>
                  <a:cubicBezTo>
                    <a:pt x="587" y="394"/>
                    <a:pt x="587" y="394"/>
                    <a:pt x="587" y="394"/>
                  </a:cubicBezTo>
                  <a:cubicBezTo>
                    <a:pt x="588" y="397"/>
                    <a:pt x="588" y="400"/>
                    <a:pt x="589" y="402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ubicBezTo>
                    <a:pt x="586" y="411"/>
                    <a:pt x="586" y="411"/>
                    <a:pt x="586" y="411"/>
                  </a:cubicBezTo>
                  <a:cubicBezTo>
                    <a:pt x="585" y="406"/>
                    <a:pt x="585" y="402"/>
                    <a:pt x="584" y="399"/>
                  </a:cubicBezTo>
                  <a:cubicBezTo>
                    <a:pt x="584" y="390"/>
                    <a:pt x="584" y="390"/>
                    <a:pt x="584" y="390"/>
                  </a:cubicBezTo>
                  <a:cubicBezTo>
                    <a:pt x="589" y="390"/>
                    <a:pt x="589" y="390"/>
                    <a:pt x="589" y="390"/>
                  </a:cubicBezTo>
                  <a:close/>
                  <a:moveTo>
                    <a:pt x="589" y="487"/>
                  </a:moveTo>
                  <a:cubicBezTo>
                    <a:pt x="589" y="500"/>
                    <a:pt x="589" y="500"/>
                    <a:pt x="589" y="500"/>
                  </a:cubicBezTo>
                  <a:cubicBezTo>
                    <a:pt x="587" y="502"/>
                    <a:pt x="586" y="504"/>
                    <a:pt x="584" y="507"/>
                  </a:cubicBezTo>
                  <a:cubicBezTo>
                    <a:pt x="584" y="497"/>
                    <a:pt x="584" y="497"/>
                    <a:pt x="584" y="497"/>
                  </a:cubicBezTo>
                  <a:cubicBezTo>
                    <a:pt x="586" y="493"/>
                    <a:pt x="588" y="490"/>
                    <a:pt x="589" y="487"/>
                  </a:cubicBezTo>
                  <a:close/>
                  <a:moveTo>
                    <a:pt x="589" y="507"/>
                  </a:moveTo>
                  <a:cubicBezTo>
                    <a:pt x="589" y="514"/>
                    <a:pt x="589" y="514"/>
                    <a:pt x="589" y="514"/>
                  </a:cubicBezTo>
                  <a:cubicBezTo>
                    <a:pt x="587" y="514"/>
                    <a:pt x="586" y="514"/>
                    <a:pt x="584" y="514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6" y="507"/>
                    <a:pt x="588" y="507"/>
                    <a:pt x="589" y="507"/>
                  </a:cubicBezTo>
                  <a:close/>
                  <a:moveTo>
                    <a:pt x="589" y="524"/>
                  </a:moveTo>
                  <a:cubicBezTo>
                    <a:pt x="589" y="531"/>
                    <a:pt x="589" y="531"/>
                    <a:pt x="589" y="531"/>
                  </a:cubicBezTo>
                  <a:cubicBezTo>
                    <a:pt x="588" y="535"/>
                    <a:pt x="586" y="536"/>
                    <a:pt x="584" y="538"/>
                  </a:cubicBezTo>
                  <a:cubicBezTo>
                    <a:pt x="584" y="548"/>
                    <a:pt x="584" y="548"/>
                    <a:pt x="584" y="548"/>
                  </a:cubicBezTo>
                  <a:cubicBezTo>
                    <a:pt x="586" y="546"/>
                    <a:pt x="587" y="544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7" y="531"/>
                    <a:pt x="586" y="531"/>
                    <a:pt x="584" y="531"/>
                  </a:cubicBezTo>
                  <a:cubicBezTo>
                    <a:pt x="584" y="525"/>
                    <a:pt x="584" y="525"/>
                    <a:pt x="584" y="525"/>
                  </a:cubicBezTo>
                  <a:cubicBezTo>
                    <a:pt x="586" y="525"/>
                    <a:pt x="588" y="524"/>
                    <a:pt x="589" y="524"/>
                  </a:cubicBezTo>
                  <a:close/>
                  <a:moveTo>
                    <a:pt x="589" y="600"/>
                  </a:moveTo>
                  <a:cubicBezTo>
                    <a:pt x="589" y="617"/>
                    <a:pt x="589" y="617"/>
                    <a:pt x="589" y="617"/>
                  </a:cubicBezTo>
                  <a:cubicBezTo>
                    <a:pt x="588" y="615"/>
                    <a:pt x="586" y="613"/>
                    <a:pt x="584" y="611"/>
                  </a:cubicBezTo>
                  <a:cubicBezTo>
                    <a:pt x="584" y="598"/>
                    <a:pt x="584" y="598"/>
                    <a:pt x="584" y="598"/>
                  </a:cubicBezTo>
                  <a:cubicBezTo>
                    <a:pt x="585" y="598"/>
                    <a:pt x="586" y="598"/>
                    <a:pt x="586" y="598"/>
                  </a:cubicBezTo>
                  <a:cubicBezTo>
                    <a:pt x="587" y="598"/>
                    <a:pt x="588" y="599"/>
                    <a:pt x="589" y="600"/>
                  </a:cubicBezTo>
                  <a:close/>
                  <a:moveTo>
                    <a:pt x="589" y="635"/>
                  </a:moveTo>
                  <a:cubicBezTo>
                    <a:pt x="589" y="645"/>
                    <a:pt x="589" y="645"/>
                    <a:pt x="589" y="645"/>
                  </a:cubicBezTo>
                  <a:cubicBezTo>
                    <a:pt x="588" y="646"/>
                    <a:pt x="587" y="646"/>
                    <a:pt x="585" y="646"/>
                  </a:cubicBezTo>
                  <a:cubicBezTo>
                    <a:pt x="585" y="646"/>
                    <a:pt x="585" y="646"/>
                    <a:pt x="584" y="646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6" y="633"/>
                    <a:pt x="588" y="634"/>
                    <a:pt x="589" y="635"/>
                  </a:cubicBezTo>
                  <a:close/>
                  <a:moveTo>
                    <a:pt x="589" y="692"/>
                  </a:moveTo>
                  <a:cubicBezTo>
                    <a:pt x="589" y="701"/>
                    <a:pt x="589" y="701"/>
                    <a:pt x="589" y="701"/>
                  </a:cubicBezTo>
                  <a:cubicBezTo>
                    <a:pt x="587" y="702"/>
                    <a:pt x="586" y="702"/>
                    <a:pt x="584" y="703"/>
                  </a:cubicBezTo>
                  <a:cubicBezTo>
                    <a:pt x="584" y="695"/>
                    <a:pt x="584" y="695"/>
                    <a:pt x="584" y="695"/>
                  </a:cubicBezTo>
                  <a:cubicBezTo>
                    <a:pt x="586" y="694"/>
                    <a:pt x="587" y="693"/>
                    <a:pt x="589" y="692"/>
                  </a:cubicBezTo>
                  <a:close/>
                  <a:moveTo>
                    <a:pt x="589" y="714"/>
                  </a:moveTo>
                  <a:cubicBezTo>
                    <a:pt x="589" y="724"/>
                    <a:pt x="589" y="724"/>
                    <a:pt x="589" y="724"/>
                  </a:cubicBezTo>
                  <a:cubicBezTo>
                    <a:pt x="588" y="723"/>
                    <a:pt x="586" y="723"/>
                    <a:pt x="584" y="72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6" y="712"/>
                    <a:pt x="587" y="713"/>
                    <a:pt x="589" y="714"/>
                  </a:cubicBezTo>
                  <a:close/>
                  <a:moveTo>
                    <a:pt x="584" y="454"/>
                  </a:moveTo>
                  <a:cubicBezTo>
                    <a:pt x="584" y="442"/>
                    <a:pt x="584" y="442"/>
                    <a:pt x="584" y="442"/>
                  </a:cubicBezTo>
                  <a:cubicBezTo>
                    <a:pt x="585" y="446"/>
                    <a:pt x="585" y="449"/>
                    <a:pt x="584" y="454"/>
                  </a:cubicBezTo>
                  <a:close/>
                  <a:moveTo>
                    <a:pt x="584" y="358"/>
                  </a:moveTo>
                  <a:cubicBezTo>
                    <a:pt x="584" y="341"/>
                    <a:pt x="584" y="341"/>
                    <a:pt x="584" y="341"/>
                  </a:cubicBezTo>
                  <a:cubicBezTo>
                    <a:pt x="586" y="347"/>
                    <a:pt x="587" y="350"/>
                    <a:pt x="589" y="356"/>
                  </a:cubicBezTo>
                  <a:cubicBezTo>
                    <a:pt x="587" y="357"/>
                    <a:pt x="586" y="357"/>
                    <a:pt x="584" y="358"/>
                  </a:cubicBezTo>
                  <a:close/>
                  <a:moveTo>
                    <a:pt x="575" y="44"/>
                  </a:moveTo>
                  <a:cubicBezTo>
                    <a:pt x="578" y="45"/>
                    <a:pt x="581" y="47"/>
                    <a:pt x="584" y="48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3" y="57"/>
                    <a:pt x="583" y="57"/>
                    <a:pt x="583" y="57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100"/>
                    <a:pt x="584" y="100"/>
                    <a:pt x="584" y="100"/>
                  </a:cubicBezTo>
                  <a:cubicBezTo>
                    <a:pt x="582" y="99"/>
                    <a:pt x="580" y="97"/>
                    <a:pt x="579" y="9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44"/>
                    <a:pt x="575" y="44"/>
                    <a:pt x="575" y="44"/>
                  </a:cubicBezTo>
                  <a:close/>
                  <a:moveTo>
                    <a:pt x="584" y="747"/>
                  </a:moveTo>
                  <a:cubicBezTo>
                    <a:pt x="581" y="749"/>
                    <a:pt x="578" y="751"/>
                    <a:pt x="575" y="752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9" y="738"/>
                    <a:pt x="582" y="738"/>
                    <a:pt x="584" y="737"/>
                  </a:cubicBezTo>
                  <a:cubicBezTo>
                    <a:pt x="584" y="747"/>
                    <a:pt x="584" y="747"/>
                    <a:pt x="584" y="747"/>
                  </a:cubicBezTo>
                  <a:close/>
                  <a:moveTo>
                    <a:pt x="584" y="130"/>
                  </a:moveTo>
                  <a:cubicBezTo>
                    <a:pt x="584" y="146"/>
                    <a:pt x="584" y="146"/>
                    <a:pt x="584" y="146"/>
                  </a:cubicBezTo>
                  <a:cubicBezTo>
                    <a:pt x="582" y="144"/>
                    <a:pt x="579" y="144"/>
                    <a:pt x="575" y="143"/>
                  </a:cubicBezTo>
                  <a:cubicBezTo>
                    <a:pt x="575" y="131"/>
                    <a:pt x="575" y="131"/>
                    <a:pt x="575" y="131"/>
                  </a:cubicBezTo>
                  <a:cubicBezTo>
                    <a:pt x="578" y="130"/>
                    <a:pt x="582" y="130"/>
                    <a:pt x="584" y="130"/>
                  </a:cubicBezTo>
                  <a:close/>
                  <a:moveTo>
                    <a:pt x="584" y="186"/>
                  </a:moveTo>
                  <a:cubicBezTo>
                    <a:pt x="584" y="207"/>
                    <a:pt x="584" y="207"/>
                    <a:pt x="584" y="207"/>
                  </a:cubicBezTo>
                  <a:cubicBezTo>
                    <a:pt x="582" y="205"/>
                    <a:pt x="578" y="204"/>
                    <a:pt x="575" y="204"/>
                  </a:cubicBezTo>
                  <a:cubicBezTo>
                    <a:pt x="575" y="188"/>
                    <a:pt x="575" y="188"/>
                    <a:pt x="575" y="188"/>
                  </a:cubicBezTo>
                  <a:cubicBezTo>
                    <a:pt x="578" y="188"/>
                    <a:pt x="581" y="188"/>
                    <a:pt x="584" y="186"/>
                  </a:cubicBezTo>
                  <a:close/>
                  <a:moveTo>
                    <a:pt x="584" y="256"/>
                  </a:moveTo>
                  <a:cubicBezTo>
                    <a:pt x="584" y="266"/>
                    <a:pt x="584" y="266"/>
                    <a:pt x="584" y="266"/>
                  </a:cubicBezTo>
                  <a:cubicBezTo>
                    <a:pt x="584" y="265"/>
                    <a:pt x="584" y="265"/>
                    <a:pt x="583" y="265"/>
                  </a:cubicBezTo>
                  <a:cubicBezTo>
                    <a:pt x="581" y="278"/>
                    <a:pt x="575" y="280"/>
                    <a:pt x="581" y="292"/>
                  </a:cubicBezTo>
                  <a:cubicBezTo>
                    <a:pt x="582" y="292"/>
                    <a:pt x="582" y="292"/>
                    <a:pt x="583" y="292"/>
                  </a:cubicBezTo>
                  <a:cubicBezTo>
                    <a:pt x="583" y="291"/>
                    <a:pt x="584" y="290"/>
                    <a:pt x="584" y="289"/>
                  </a:cubicBezTo>
                  <a:cubicBezTo>
                    <a:pt x="584" y="306"/>
                    <a:pt x="584" y="306"/>
                    <a:pt x="584" y="306"/>
                  </a:cubicBezTo>
                  <a:cubicBezTo>
                    <a:pt x="582" y="300"/>
                    <a:pt x="578" y="294"/>
                    <a:pt x="575" y="289"/>
                  </a:cubicBezTo>
                  <a:cubicBezTo>
                    <a:pt x="575" y="270"/>
                    <a:pt x="575" y="270"/>
                    <a:pt x="575" y="270"/>
                  </a:cubicBezTo>
                  <a:cubicBezTo>
                    <a:pt x="578" y="264"/>
                    <a:pt x="579" y="260"/>
                    <a:pt x="575" y="253"/>
                  </a:cubicBezTo>
                  <a:cubicBezTo>
                    <a:pt x="575" y="245"/>
                    <a:pt x="575" y="245"/>
                    <a:pt x="575" y="245"/>
                  </a:cubicBezTo>
                  <a:cubicBezTo>
                    <a:pt x="578" y="248"/>
                    <a:pt x="581" y="252"/>
                    <a:pt x="584" y="256"/>
                  </a:cubicBezTo>
                  <a:close/>
                  <a:moveTo>
                    <a:pt x="584" y="341"/>
                  </a:moveTo>
                  <a:cubicBezTo>
                    <a:pt x="584" y="358"/>
                    <a:pt x="584" y="358"/>
                    <a:pt x="584" y="358"/>
                  </a:cubicBezTo>
                  <a:cubicBezTo>
                    <a:pt x="580" y="359"/>
                    <a:pt x="578" y="359"/>
                    <a:pt x="575" y="357"/>
                  </a:cubicBezTo>
                  <a:cubicBezTo>
                    <a:pt x="575" y="349"/>
                    <a:pt x="575" y="349"/>
                    <a:pt x="575" y="349"/>
                  </a:cubicBezTo>
                  <a:cubicBezTo>
                    <a:pt x="580" y="349"/>
                    <a:pt x="580" y="349"/>
                    <a:pt x="580" y="349"/>
                  </a:cubicBezTo>
                  <a:cubicBezTo>
                    <a:pt x="579" y="343"/>
                    <a:pt x="579" y="337"/>
                    <a:pt x="575" y="335"/>
                  </a:cubicBezTo>
                  <a:cubicBezTo>
                    <a:pt x="575" y="322"/>
                    <a:pt x="575" y="322"/>
                    <a:pt x="575" y="322"/>
                  </a:cubicBezTo>
                  <a:cubicBezTo>
                    <a:pt x="577" y="321"/>
                    <a:pt x="577" y="321"/>
                    <a:pt x="577" y="321"/>
                  </a:cubicBezTo>
                  <a:cubicBezTo>
                    <a:pt x="581" y="332"/>
                    <a:pt x="583" y="337"/>
                    <a:pt x="584" y="341"/>
                  </a:cubicBezTo>
                  <a:close/>
                  <a:moveTo>
                    <a:pt x="584" y="390"/>
                  </a:moveTo>
                  <a:cubicBezTo>
                    <a:pt x="584" y="399"/>
                    <a:pt x="584" y="399"/>
                    <a:pt x="584" y="399"/>
                  </a:cubicBezTo>
                  <a:cubicBezTo>
                    <a:pt x="584" y="395"/>
                    <a:pt x="581" y="394"/>
                    <a:pt x="575" y="393"/>
                  </a:cubicBezTo>
                  <a:cubicBezTo>
                    <a:pt x="575" y="390"/>
                    <a:pt x="575" y="390"/>
                    <a:pt x="575" y="390"/>
                  </a:cubicBezTo>
                  <a:cubicBezTo>
                    <a:pt x="584" y="390"/>
                    <a:pt x="584" y="390"/>
                    <a:pt x="584" y="390"/>
                  </a:cubicBezTo>
                  <a:close/>
                  <a:moveTo>
                    <a:pt x="584" y="411"/>
                  </a:moveTo>
                  <a:cubicBezTo>
                    <a:pt x="581" y="411"/>
                    <a:pt x="581" y="411"/>
                    <a:pt x="581" y="411"/>
                  </a:cubicBezTo>
                  <a:cubicBezTo>
                    <a:pt x="580" y="411"/>
                    <a:pt x="579" y="410"/>
                    <a:pt x="578" y="410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lose/>
                  <a:moveTo>
                    <a:pt x="584" y="442"/>
                  </a:moveTo>
                  <a:cubicBezTo>
                    <a:pt x="584" y="454"/>
                    <a:pt x="584" y="454"/>
                    <a:pt x="584" y="454"/>
                  </a:cubicBezTo>
                  <a:cubicBezTo>
                    <a:pt x="583" y="462"/>
                    <a:pt x="579" y="472"/>
                    <a:pt x="575" y="481"/>
                  </a:cubicBezTo>
                  <a:cubicBezTo>
                    <a:pt x="575" y="448"/>
                    <a:pt x="575" y="448"/>
                    <a:pt x="575" y="448"/>
                  </a:cubicBezTo>
                  <a:cubicBezTo>
                    <a:pt x="575" y="445"/>
                    <a:pt x="576" y="442"/>
                    <a:pt x="576" y="438"/>
                  </a:cubicBezTo>
                  <a:cubicBezTo>
                    <a:pt x="578" y="438"/>
                    <a:pt x="580" y="438"/>
                    <a:pt x="582" y="438"/>
                  </a:cubicBezTo>
                  <a:cubicBezTo>
                    <a:pt x="583" y="439"/>
                    <a:pt x="584" y="440"/>
                    <a:pt x="584" y="442"/>
                  </a:cubicBezTo>
                  <a:close/>
                  <a:moveTo>
                    <a:pt x="584" y="497"/>
                  </a:move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14"/>
                    <a:pt x="584" y="514"/>
                    <a:pt x="584" y="514"/>
                  </a:cubicBezTo>
                  <a:cubicBezTo>
                    <a:pt x="581" y="515"/>
                    <a:pt x="577" y="517"/>
                    <a:pt x="575" y="521"/>
                  </a:cubicBezTo>
                  <a:cubicBezTo>
                    <a:pt x="575" y="513"/>
                    <a:pt x="575" y="513"/>
                    <a:pt x="575" y="513"/>
                  </a:cubicBezTo>
                  <a:cubicBezTo>
                    <a:pt x="578" y="508"/>
                    <a:pt x="582" y="502"/>
                    <a:pt x="584" y="497"/>
                  </a:cubicBezTo>
                  <a:close/>
                  <a:moveTo>
                    <a:pt x="584" y="525"/>
                  </a:moveTo>
                  <a:cubicBezTo>
                    <a:pt x="584" y="531"/>
                    <a:pt x="584" y="531"/>
                    <a:pt x="584" y="531"/>
                  </a:cubicBezTo>
                  <a:cubicBezTo>
                    <a:pt x="581" y="531"/>
                    <a:pt x="578" y="530"/>
                    <a:pt x="575" y="530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7" y="524"/>
                    <a:pt x="580" y="524"/>
                    <a:pt x="582" y="525"/>
                  </a:cubicBezTo>
                  <a:cubicBezTo>
                    <a:pt x="583" y="525"/>
                    <a:pt x="584" y="525"/>
                    <a:pt x="584" y="525"/>
                  </a:cubicBezTo>
                  <a:close/>
                  <a:moveTo>
                    <a:pt x="584" y="538"/>
                  </a:moveTo>
                  <a:cubicBezTo>
                    <a:pt x="584" y="548"/>
                    <a:pt x="584" y="548"/>
                    <a:pt x="584" y="548"/>
                  </a:cubicBezTo>
                  <a:cubicBezTo>
                    <a:pt x="581" y="552"/>
                    <a:pt x="578" y="555"/>
                    <a:pt x="575" y="558"/>
                  </a:cubicBezTo>
                  <a:cubicBezTo>
                    <a:pt x="575" y="551"/>
                    <a:pt x="575" y="551"/>
                    <a:pt x="575" y="551"/>
                  </a:cubicBezTo>
                  <a:cubicBezTo>
                    <a:pt x="575" y="550"/>
                    <a:pt x="576" y="549"/>
                    <a:pt x="577" y="548"/>
                  </a:cubicBezTo>
                  <a:cubicBezTo>
                    <a:pt x="576" y="548"/>
                    <a:pt x="576" y="547"/>
                    <a:pt x="576" y="547"/>
                  </a:cubicBezTo>
                  <a:cubicBezTo>
                    <a:pt x="575" y="547"/>
                    <a:pt x="575" y="547"/>
                    <a:pt x="575" y="547"/>
                  </a:cubicBezTo>
                  <a:cubicBezTo>
                    <a:pt x="575" y="541"/>
                    <a:pt x="575" y="541"/>
                    <a:pt x="575" y="541"/>
                  </a:cubicBezTo>
                  <a:cubicBezTo>
                    <a:pt x="579" y="540"/>
                    <a:pt x="582" y="539"/>
                    <a:pt x="584" y="538"/>
                  </a:cubicBezTo>
                  <a:close/>
                  <a:moveTo>
                    <a:pt x="584" y="598"/>
                  </a:moveTo>
                  <a:cubicBezTo>
                    <a:pt x="584" y="611"/>
                    <a:pt x="584" y="611"/>
                    <a:pt x="584" y="611"/>
                  </a:cubicBezTo>
                  <a:cubicBezTo>
                    <a:pt x="582" y="608"/>
                    <a:pt x="579" y="605"/>
                    <a:pt x="577" y="604"/>
                  </a:cubicBezTo>
                  <a:cubicBezTo>
                    <a:pt x="580" y="601"/>
                    <a:pt x="582" y="599"/>
                    <a:pt x="584" y="598"/>
                  </a:cubicBezTo>
                  <a:close/>
                  <a:moveTo>
                    <a:pt x="584" y="631"/>
                  </a:moveTo>
                  <a:cubicBezTo>
                    <a:pt x="584" y="646"/>
                    <a:pt x="584" y="646"/>
                    <a:pt x="584" y="646"/>
                  </a:cubicBezTo>
                  <a:cubicBezTo>
                    <a:pt x="581" y="643"/>
                    <a:pt x="578" y="641"/>
                    <a:pt x="575" y="638"/>
                  </a:cubicBezTo>
                  <a:cubicBezTo>
                    <a:pt x="575" y="621"/>
                    <a:pt x="575" y="621"/>
                    <a:pt x="575" y="621"/>
                  </a:cubicBezTo>
                  <a:cubicBezTo>
                    <a:pt x="578" y="624"/>
                    <a:pt x="581" y="628"/>
                    <a:pt x="584" y="631"/>
                  </a:cubicBezTo>
                  <a:close/>
                  <a:moveTo>
                    <a:pt x="584" y="695"/>
                  </a:moveTo>
                  <a:cubicBezTo>
                    <a:pt x="584" y="703"/>
                    <a:pt x="584" y="703"/>
                    <a:pt x="584" y="703"/>
                  </a:cubicBezTo>
                  <a:cubicBezTo>
                    <a:pt x="582" y="704"/>
                    <a:pt x="580" y="706"/>
                    <a:pt x="578" y="708"/>
                  </a:cubicBezTo>
                  <a:cubicBezTo>
                    <a:pt x="580" y="709"/>
                    <a:pt x="582" y="710"/>
                    <a:pt x="584" y="711"/>
                  </a:cubicBezTo>
                  <a:cubicBezTo>
                    <a:pt x="584" y="721"/>
                    <a:pt x="584" y="721"/>
                    <a:pt x="584" y="721"/>
                  </a:cubicBezTo>
                  <a:cubicBezTo>
                    <a:pt x="584" y="721"/>
                    <a:pt x="583" y="721"/>
                    <a:pt x="582" y="720"/>
                  </a:cubicBezTo>
                  <a:cubicBezTo>
                    <a:pt x="579" y="719"/>
                    <a:pt x="577" y="718"/>
                    <a:pt x="575" y="717"/>
                  </a:cubicBezTo>
                  <a:cubicBezTo>
                    <a:pt x="575" y="702"/>
                    <a:pt x="575" y="702"/>
                    <a:pt x="575" y="702"/>
                  </a:cubicBezTo>
                  <a:cubicBezTo>
                    <a:pt x="578" y="699"/>
                    <a:pt x="581" y="697"/>
                    <a:pt x="584" y="695"/>
                  </a:cubicBezTo>
                  <a:close/>
                  <a:moveTo>
                    <a:pt x="575" y="158"/>
                  </a:moveTo>
                  <a:cubicBezTo>
                    <a:pt x="575" y="147"/>
                    <a:pt x="575" y="147"/>
                    <a:pt x="575" y="147"/>
                  </a:cubicBezTo>
                  <a:cubicBezTo>
                    <a:pt x="578" y="148"/>
                    <a:pt x="581" y="149"/>
                    <a:pt x="584" y="150"/>
                  </a:cubicBezTo>
                  <a:cubicBezTo>
                    <a:pt x="584" y="153"/>
                    <a:pt x="585" y="154"/>
                    <a:pt x="583" y="157"/>
                  </a:cubicBezTo>
                  <a:cubicBezTo>
                    <a:pt x="582" y="157"/>
                    <a:pt x="580" y="158"/>
                    <a:pt x="578" y="158"/>
                  </a:cubicBezTo>
                  <a:cubicBezTo>
                    <a:pt x="578" y="160"/>
                    <a:pt x="578" y="160"/>
                    <a:pt x="577" y="160"/>
                  </a:cubicBezTo>
                  <a:cubicBezTo>
                    <a:pt x="577" y="159"/>
                    <a:pt x="576" y="158"/>
                    <a:pt x="576" y="158"/>
                  </a:cubicBezTo>
                  <a:cubicBezTo>
                    <a:pt x="576" y="158"/>
                    <a:pt x="575" y="158"/>
                    <a:pt x="575" y="158"/>
                  </a:cubicBezTo>
                  <a:close/>
                  <a:moveTo>
                    <a:pt x="568" y="40"/>
                  </a:moveTo>
                  <a:cubicBezTo>
                    <a:pt x="570" y="41"/>
                    <a:pt x="573" y="42"/>
                    <a:pt x="575" y="4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3" y="92"/>
                    <a:pt x="570" y="91"/>
                    <a:pt x="568" y="90"/>
                  </a:cubicBezTo>
                  <a:cubicBezTo>
                    <a:pt x="568" y="82"/>
                    <a:pt x="568" y="82"/>
                    <a:pt x="568" y="82"/>
                  </a:cubicBezTo>
                  <a:cubicBezTo>
                    <a:pt x="569" y="83"/>
                    <a:pt x="571" y="84"/>
                    <a:pt x="572" y="85"/>
                  </a:cubicBezTo>
                  <a:cubicBezTo>
                    <a:pt x="573" y="85"/>
                    <a:pt x="574" y="85"/>
                    <a:pt x="575" y="85"/>
                  </a:cubicBezTo>
                  <a:cubicBezTo>
                    <a:pt x="574" y="70"/>
                    <a:pt x="576" y="57"/>
                    <a:pt x="568" y="49"/>
                  </a:cubicBezTo>
                  <a:cubicBezTo>
                    <a:pt x="568" y="40"/>
                    <a:pt x="568" y="40"/>
                    <a:pt x="568" y="40"/>
                  </a:cubicBezTo>
                  <a:close/>
                  <a:moveTo>
                    <a:pt x="575" y="752"/>
                  </a:moveTo>
                  <a:cubicBezTo>
                    <a:pt x="573" y="753"/>
                    <a:pt x="570" y="754"/>
                    <a:pt x="568" y="755"/>
                  </a:cubicBezTo>
                  <a:cubicBezTo>
                    <a:pt x="568" y="746"/>
                    <a:pt x="568" y="746"/>
                    <a:pt x="568" y="746"/>
                  </a:cubicBezTo>
                  <a:cubicBezTo>
                    <a:pt x="568" y="746"/>
                    <a:pt x="569" y="746"/>
                    <a:pt x="569" y="745"/>
                  </a:cubicBezTo>
                  <a:cubicBezTo>
                    <a:pt x="568" y="745"/>
                    <a:pt x="568" y="745"/>
                    <a:pt x="568" y="745"/>
                  </a:cubicBezTo>
                  <a:cubicBezTo>
                    <a:pt x="568" y="734"/>
                    <a:pt x="568" y="734"/>
                    <a:pt x="568" y="734"/>
                  </a:cubicBezTo>
                  <a:cubicBezTo>
                    <a:pt x="573" y="738"/>
                    <a:pt x="573" y="738"/>
                    <a:pt x="573" y="738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5" y="752"/>
                    <a:pt x="575" y="752"/>
                    <a:pt x="575" y="752"/>
                  </a:cubicBezTo>
                  <a:close/>
                  <a:moveTo>
                    <a:pt x="575" y="131"/>
                  </a:moveTo>
                  <a:cubicBezTo>
                    <a:pt x="575" y="143"/>
                    <a:pt x="575" y="143"/>
                    <a:pt x="575" y="143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5" y="139"/>
                    <a:pt x="575" y="135"/>
                    <a:pt x="575" y="131"/>
                  </a:cubicBezTo>
                  <a:cubicBezTo>
                    <a:pt x="575" y="131"/>
                    <a:pt x="575" y="131"/>
                    <a:pt x="575" y="131"/>
                  </a:cubicBezTo>
                  <a:close/>
                  <a:moveTo>
                    <a:pt x="575" y="147"/>
                  </a:moveTo>
                  <a:cubicBezTo>
                    <a:pt x="575" y="158"/>
                    <a:pt x="575" y="158"/>
                    <a:pt x="575" y="158"/>
                  </a:cubicBezTo>
                  <a:cubicBezTo>
                    <a:pt x="572" y="158"/>
                    <a:pt x="570" y="158"/>
                    <a:pt x="568" y="158"/>
                  </a:cubicBezTo>
                  <a:cubicBezTo>
                    <a:pt x="568" y="145"/>
                    <a:pt x="568" y="145"/>
                    <a:pt x="568" y="145"/>
                  </a:cubicBezTo>
                  <a:cubicBezTo>
                    <a:pt x="571" y="145"/>
                    <a:pt x="573" y="146"/>
                    <a:pt x="575" y="147"/>
                  </a:cubicBezTo>
                  <a:close/>
                  <a:moveTo>
                    <a:pt x="575" y="188"/>
                  </a:moveTo>
                  <a:cubicBezTo>
                    <a:pt x="575" y="204"/>
                    <a:pt x="575" y="204"/>
                    <a:pt x="575" y="204"/>
                  </a:cubicBezTo>
                  <a:cubicBezTo>
                    <a:pt x="573" y="204"/>
                    <a:pt x="570" y="203"/>
                    <a:pt x="568" y="203"/>
                  </a:cubicBezTo>
                  <a:cubicBezTo>
                    <a:pt x="568" y="188"/>
                    <a:pt x="568" y="188"/>
                    <a:pt x="568" y="188"/>
                  </a:cubicBezTo>
                  <a:cubicBezTo>
                    <a:pt x="570" y="189"/>
                    <a:pt x="570" y="189"/>
                    <a:pt x="570" y="189"/>
                  </a:cubicBezTo>
                  <a:cubicBezTo>
                    <a:pt x="572" y="189"/>
                    <a:pt x="573" y="189"/>
                    <a:pt x="575" y="188"/>
                  </a:cubicBezTo>
                  <a:close/>
                  <a:moveTo>
                    <a:pt x="575" y="245"/>
                  </a:moveTo>
                  <a:cubicBezTo>
                    <a:pt x="575" y="253"/>
                    <a:pt x="575" y="253"/>
                    <a:pt x="575" y="253"/>
                  </a:cubicBezTo>
                  <a:cubicBezTo>
                    <a:pt x="574" y="252"/>
                    <a:pt x="573" y="250"/>
                    <a:pt x="572" y="249"/>
                  </a:cubicBezTo>
                  <a:cubicBezTo>
                    <a:pt x="570" y="253"/>
                    <a:pt x="569" y="256"/>
                    <a:pt x="568" y="259"/>
                  </a:cubicBezTo>
                  <a:cubicBezTo>
                    <a:pt x="568" y="238"/>
                    <a:pt x="568" y="238"/>
                    <a:pt x="568" y="238"/>
                  </a:cubicBezTo>
                  <a:cubicBezTo>
                    <a:pt x="570" y="240"/>
                    <a:pt x="573" y="242"/>
                    <a:pt x="575" y="245"/>
                  </a:cubicBezTo>
                  <a:close/>
                  <a:moveTo>
                    <a:pt x="575" y="270"/>
                  </a:moveTo>
                  <a:cubicBezTo>
                    <a:pt x="575" y="289"/>
                    <a:pt x="575" y="289"/>
                    <a:pt x="575" y="289"/>
                  </a:cubicBezTo>
                  <a:cubicBezTo>
                    <a:pt x="573" y="285"/>
                    <a:pt x="571" y="282"/>
                    <a:pt x="568" y="279"/>
                  </a:cubicBezTo>
                  <a:cubicBezTo>
                    <a:pt x="568" y="272"/>
                    <a:pt x="568" y="272"/>
                    <a:pt x="568" y="272"/>
                  </a:cubicBezTo>
                  <a:cubicBezTo>
                    <a:pt x="569" y="273"/>
                    <a:pt x="570" y="275"/>
                    <a:pt x="571" y="277"/>
                  </a:cubicBezTo>
                  <a:cubicBezTo>
                    <a:pt x="573" y="274"/>
                    <a:pt x="574" y="272"/>
                    <a:pt x="575" y="270"/>
                  </a:cubicBezTo>
                  <a:close/>
                  <a:moveTo>
                    <a:pt x="575" y="322"/>
                  </a:moveTo>
                  <a:cubicBezTo>
                    <a:pt x="575" y="335"/>
                    <a:pt x="575" y="335"/>
                    <a:pt x="575" y="335"/>
                  </a:cubicBezTo>
                  <a:cubicBezTo>
                    <a:pt x="573" y="334"/>
                    <a:pt x="572" y="334"/>
                    <a:pt x="570" y="334"/>
                  </a:cubicBezTo>
                  <a:cubicBezTo>
                    <a:pt x="569" y="335"/>
                    <a:pt x="569" y="336"/>
                    <a:pt x="568" y="337"/>
                  </a:cubicBezTo>
                  <a:cubicBezTo>
                    <a:pt x="568" y="322"/>
                    <a:pt x="568" y="322"/>
                    <a:pt x="568" y="322"/>
                  </a:cubicBezTo>
                  <a:cubicBezTo>
                    <a:pt x="570" y="322"/>
                    <a:pt x="573" y="322"/>
                    <a:pt x="575" y="322"/>
                  </a:cubicBezTo>
                  <a:close/>
                  <a:moveTo>
                    <a:pt x="575" y="349"/>
                  </a:moveTo>
                  <a:cubicBezTo>
                    <a:pt x="575" y="357"/>
                    <a:pt x="575" y="357"/>
                    <a:pt x="575" y="357"/>
                  </a:cubicBezTo>
                  <a:cubicBezTo>
                    <a:pt x="573" y="357"/>
                    <a:pt x="571" y="355"/>
                    <a:pt x="568" y="353"/>
                  </a:cubicBezTo>
                  <a:cubicBezTo>
                    <a:pt x="568" y="341"/>
                    <a:pt x="568" y="341"/>
                    <a:pt x="568" y="341"/>
                  </a:cubicBezTo>
                  <a:cubicBezTo>
                    <a:pt x="571" y="343"/>
                    <a:pt x="572" y="346"/>
                    <a:pt x="573" y="349"/>
                  </a:cubicBezTo>
                  <a:cubicBezTo>
                    <a:pt x="575" y="349"/>
                    <a:pt x="575" y="349"/>
                    <a:pt x="575" y="349"/>
                  </a:cubicBezTo>
                  <a:close/>
                  <a:moveTo>
                    <a:pt x="575" y="390"/>
                  </a:move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70" y="411"/>
                    <a:pt x="572" y="410"/>
                    <a:pt x="574" y="410"/>
                  </a:cubicBezTo>
                  <a:cubicBezTo>
                    <a:pt x="572" y="404"/>
                    <a:pt x="572" y="399"/>
                    <a:pt x="569" y="394"/>
                  </a:cubicBezTo>
                  <a:cubicBezTo>
                    <a:pt x="568" y="394"/>
                    <a:pt x="568" y="394"/>
                    <a:pt x="568" y="394"/>
                  </a:cubicBezTo>
                  <a:cubicBezTo>
                    <a:pt x="568" y="390"/>
                    <a:pt x="568" y="390"/>
                    <a:pt x="568" y="390"/>
                  </a:cubicBezTo>
                  <a:cubicBezTo>
                    <a:pt x="575" y="390"/>
                    <a:pt x="575" y="390"/>
                    <a:pt x="575" y="390"/>
                  </a:cubicBezTo>
                  <a:close/>
                  <a:moveTo>
                    <a:pt x="575" y="448"/>
                  </a:moveTo>
                  <a:cubicBezTo>
                    <a:pt x="575" y="481"/>
                    <a:pt x="575" y="481"/>
                    <a:pt x="575" y="481"/>
                  </a:cubicBezTo>
                  <a:cubicBezTo>
                    <a:pt x="573" y="486"/>
                    <a:pt x="570" y="490"/>
                    <a:pt x="568" y="494"/>
                  </a:cubicBezTo>
                  <a:cubicBezTo>
                    <a:pt x="568" y="468"/>
                    <a:pt x="568" y="468"/>
                    <a:pt x="568" y="468"/>
                  </a:cubicBezTo>
                  <a:cubicBezTo>
                    <a:pt x="571" y="462"/>
                    <a:pt x="573" y="455"/>
                    <a:pt x="575" y="448"/>
                  </a:cubicBezTo>
                  <a:close/>
                  <a:moveTo>
                    <a:pt x="575" y="513"/>
                  </a:moveTo>
                  <a:cubicBezTo>
                    <a:pt x="575" y="521"/>
                    <a:pt x="575" y="521"/>
                    <a:pt x="575" y="521"/>
                  </a:cubicBezTo>
                  <a:cubicBezTo>
                    <a:pt x="574" y="522"/>
                    <a:pt x="574" y="522"/>
                    <a:pt x="574" y="523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5" y="530"/>
                    <a:pt x="575" y="530"/>
                    <a:pt x="575" y="530"/>
                  </a:cubicBezTo>
                  <a:cubicBezTo>
                    <a:pt x="572" y="531"/>
                    <a:pt x="570" y="531"/>
                    <a:pt x="568" y="532"/>
                  </a:cubicBezTo>
                  <a:cubicBezTo>
                    <a:pt x="568" y="524"/>
                    <a:pt x="568" y="524"/>
                    <a:pt x="568" y="524"/>
                  </a:cubicBezTo>
                  <a:cubicBezTo>
                    <a:pt x="569" y="522"/>
                    <a:pt x="571" y="519"/>
                    <a:pt x="572" y="517"/>
                  </a:cubicBezTo>
                  <a:cubicBezTo>
                    <a:pt x="573" y="516"/>
                    <a:pt x="574" y="514"/>
                    <a:pt x="575" y="513"/>
                  </a:cubicBezTo>
                  <a:close/>
                  <a:moveTo>
                    <a:pt x="575" y="541"/>
                  </a:moveTo>
                  <a:cubicBezTo>
                    <a:pt x="575" y="547"/>
                    <a:pt x="575" y="547"/>
                    <a:pt x="575" y="547"/>
                  </a:cubicBezTo>
                  <a:cubicBezTo>
                    <a:pt x="573" y="546"/>
                    <a:pt x="570" y="546"/>
                    <a:pt x="568" y="546"/>
                  </a:cubicBezTo>
                  <a:cubicBezTo>
                    <a:pt x="568" y="540"/>
                    <a:pt x="568" y="540"/>
                    <a:pt x="568" y="540"/>
                  </a:cubicBezTo>
                  <a:cubicBezTo>
                    <a:pt x="570" y="540"/>
                    <a:pt x="571" y="541"/>
                    <a:pt x="575" y="541"/>
                  </a:cubicBezTo>
                  <a:cubicBezTo>
                    <a:pt x="575" y="541"/>
                    <a:pt x="575" y="541"/>
                    <a:pt x="575" y="541"/>
                  </a:cubicBezTo>
                  <a:close/>
                  <a:moveTo>
                    <a:pt x="575" y="551"/>
                  </a:moveTo>
                  <a:cubicBezTo>
                    <a:pt x="575" y="558"/>
                    <a:pt x="575" y="558"/>
                    <a:pt x="575" y="558"/>
                  </a:cubicBezTo>
                  <a:cubicBezTo>
                    <a:pt x="573" y="559"/>
                    <a:pt x="572" y="560"/>
                    <a:pt x="571" y="560"/>
                  </a:cubicBezTo>
                  <a:cubicBezTo>
                    <a:pt x="570" y="562"/>
                    <a:pt x="569" y="564"/>
                    <a:pt x="568" y="566"/>
                  </a:cubicBezTo>
                  <a:cubicBezTo>
                    <a:pt x="568" y="555"/>
                    <a:pt x="568" y="555"/>
                    <a:pt x="568" y="555"/>
                  </a:cubicBezTo>
                  <a:cubicBezTo>
                    <a:pt x="571" y="554"/>
                    <a:pt x="573" y="553"/>
                    <a:pt x="575" y="551"/>
                  </a:cubicBezTo>
                  <a:close/>
                  <a:moveTo>
                    <a:pt x="575" y="621"/>
                  </a:moveTo>
                  <a:cubicBezTo>
                    <a:pt x="575" y="638"/>
                    <a:pt x="575" y="638"/>
                    <a:pt x="575" y="638"/>
                  </a:cubicBezTo>
                  <a:cubicBezTo>
                    <a:pt x="573" y="636"/>
                    <a:pt x="570" y="633"/>
                    <a:pt x="568" y="631"/>
                  </a:cubicBezTo>
                  <a:cubicBezTo>
                    <a:pt x="568" y="614"/>
                    <a:pt x="568" y="614"/>
                    <a:pt x="568" y="614"/>
                  </a:cubicBezTo>
                  <a:cubicBezTo>
                    <a:pt x="570" y="616"/>
                    <a:pt x="572" y="618"/>
                    <a:pt x="575" y="621"/>
                  </a:cubicBezTo>
                  <a:close/>
                  <a:moveTo>
                    <a:pt x="575" y="702"/>
                  </a:moveTo>
                  <a:cubicBezTo>
                    <a:pt x="575" y="717"/>
                    <a:pt x="575" y="717"/>
                    <a:pt x="575" y="717"/>
                  </a:cubicBezTo>
                  <a:cubicBezTo>
                    <a:pt x="572" y="716"/>
                    <a:pt x="570" y="716"/>
                    <a:pt x="568" y="716"/>
                  </a:cubicBezTo>
                  <a:cubicBezTo>
                    <a:pt x="568" y="706"/>
                    <a:pt x="568" y="706"/>
                    <a:pt x="568" y="706"/>
                  </a:cubicBezTo>
                  <a:cubicBezTo>
                    <a:pt x="569" y="706"/>
                    <a:pt x="569" y="706"/>
                    <a:pt x="570" y="706"/>
                  </a:cubicBezTo>
                  <a:cubicBezTo>
                    <a:pt x="572" y="704"/>
                    <a:pt x="573" y="703"/>
                    <a:pt x="575" y="702"/>
                  </a:cubicBezTo>
                  <a:close/>
                  <a:moveTo>
                    <a:pt x="568" y="449"/>
                  </a:moveTo>
                  <a:cubicBezTo>
                    <a:pt x="569" y="449"/>
                    <a:pt x="569" y="449"/>
                    <a:pt x="570" y="449"/>
                  </a:cubicBezTo>
                  <a:cubicBezTo>
                    <a:pt x="571" y="444"/>
                    <a:pt x="570" y="443"/>
                    <a:pt x="568" y="440"/>
                  </a:cubicBezTo>
                  <a:cubicBezTo>
                    <a:pt x="568" y="449"/>
                    <a:pt x="568" y="449"/>
                    <a:pt x="568" y="449"/>
                  </a:cubicBezTo>
                  <a:close/>
                  <a:moveTo>
                    <a:pt x="568" y="171"/>
                  </a:moveTo>
                  <a:cubicBezTo>
                    <a:pt x="568" y="163"/>
                    <a:pt x="568" y="163"/>
                    <a:pt x="568" y="163"/>
                  </a:cubicBezTo>
                  <a:cubicBezTo>
                    <a:pt x="570" y="164"/>
                    <a:pt x="572" y="164"/>
                    <a:pt x="574" y="165"/>
                  </a:cubicBezTo>
                  <a:cubicBezTo>
                    <a:pt x="574" y="167"/>
                    <a:pt x="574" y="167"/>
                    <a:pt x="572" y="171"/>
                  </a:cubicBezTo>
                  <a:cubicBezTo>
                    <a:pt x="571" y="171"/>
                    <a:pt x="569" y="171"/>
                    <a:pt x="568" y="171"/>
                  </a:cubicBezTo>
                  <a:close/>
                  <a:moveTo>
                    <a:pt x="559" y="36"/>
                  </a:moveTo>
                  <a:cubicBezTo>
                    <a:pt x="563" y="37"/>
                    <a:pt x="565" y="39"/>
                    <a:pt x="568" y="40"/>
                  </a:cubicBezTo>
                  <a:cubicBezTo>
                    <a:pt x="568" y="49"/>
                    <a:pt x="568" y="49"/>
                    <a:pt x="568" y="49"/>
                  </a:cubicBezTo>
                  <a:cubicBezTo>
                    <a:pt x="566" y="47"/>
                    <a:pt x="563" y="45"/>
                    <a:pt x="559" y="44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68" y="755"/>
                  </a:moveTo>
                  <a:cubicBezTo>
                    <a:pt x="565" y="757"/>
                    <a:pt x="563" y="758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63" y="750"/>
                    <a:pt x="566" y="748"/>
                    <a:pt x="568" y="746"/>
                  </a:cubicBezTo>
                  <a:cubicBezTo>
                    <a:pt x="568" y="755"/>
                    <a:pt x="568" y="755"/>
                    <a:pt x="568" y="755"/>
                  </a:cubicBezTo>
                  <a:close/>
                  <a:moveTo>
                    <a:pt x="568" y="82"/>
                  </a:moveTo>
                  <a:cubicBezTo>
                    <a:pt x="568" y="90"/>
                    <a:pt x="568" y="90"/>
                    <a:pt x="568" y="90"/>
                  </a:cubicBezTo>
                  <a:cubicBezTo>
                    <a:pt x="565" y="89"/>
                    <a:pt x="562" y="88"/>
                    <a:pt x="559" y="86"/>
                  </a:cubicBezTo>
                  <a:cubicBezTo>
                    <a:pt x="559" y="74"/>
                    <a:pt x="559" y="74"/>
                    <a:pt x="559" y="74"/>
                  </a:cubicBezTo>
                  <a:cubicBezTo>
                    <a:pt x="561" y="77"/>
                    <a:pt x="564" y="80"/>
                    <a:pt x="568" y="82"/>
                  </a:cubicBezTo>
                  <a:close/>
                  <a:moveTo>
                    <a:pt x="568" y="145"/>
                  </a:moveTo>
                  <a:cubicBezTo>
                    <a:pt x="568" y="158"/>
                    <a:pt x="568" y="158"/>
                    <a:pt x="568" y="158"/>
                  </a:cubicBezTo>
                  <a:cubicBezTo>
                    <a:pt x="567" y="158"/>
                    <a:pt x="565" y="157"/>
                    <a:pt x="563" y="156"/>
                  </a:cubicBezTo>
                  <a:cubicBezTo>
                    <a:pt x="563" y="152"/>
                    <a:pt x="563" y="148"/>
                    <a:pt x="563" y="144"/>
                  </a:cubicBezTo>
                  <a:cubicBezTo>
                    <a:pt x="565" y="144"/>
                    <a:pt x="567" y="144"/>
                    <a:pt x="568" y="145"/>
                  </a:cubicBezTo>
                  <a:close/>
                  <a:moveTo>
                    <a:pt x="568" y="163"/>
                  </a:moveTo>
                  <a:cubicBezTo>
                    <a:pt x="568" y="171"/>
                    <a:pt x="568" y="171"/>
                    <a:pt x="568" y="171"/>
                  </a:cubicBezTo>
                  <a:cubicBezTo>
                    <a:pt x="565" y="172"/>
                    <a:pt x="562" y="173"/>
                    <a:pt x="559" y="173"/>
                  </a:cubicBezTo>
                  <a:cubicBezTo>
                    <a:pt x="559" y="160"/>
                    <a:pt x="559" y="160"/>
                    <a:pt x="559" y="160"/>
                  </a:cubicBezTo>
                  <a:cubicBezTo>
                    <a:pt x="562" y="162"/>
                    <a:pt x="565" y="162"/>
                    <a:pt x="568" y="163"/>
                  </a:cubicBezTo>
                  <a:close/>
                  <a:moveTo>
                    <a:pt x="568" y="188"/>
                  </a:moveTo>
                  <a:cubicBezTo>
                    <a:pt x="568" y="203"/>
                    <a:pt x="568" y="203"/>
                    <a:pt x="568" y="203"/>
                  </a:cubicBezTo>
                  <a:cubicBezTo>
                    <a:pt x="565" y="202"/>
                    <a:pt x="562" y="202"/>
                    <a:pt x="559" y="199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63" y="187"/>
                    <a:pt x="564" y="187"/>
                    <a:pt x="568" y="188"/>
                  </a:cubicBezTo>
                  <a:close/>
                  <a:moveTo>
                    <a:pt x="568" y="238"/>
                  </a:moveTo>
                  <a:cubicBezTo>
                    <a:pt x="568" y="259"/>
                    <a:pt x="568" y="259"/>
                    <a:pt x="568" y="259"/>
                  </a:cubicBezTo>
                  <a:cubicBezTo>
                    <a:pt x="567" y="263"/>
                    <a:pt x="566" y="267"/>
                    <a:pt x="568" y="272"/>
                  </a:cubicBezTo>
                  <a:cubicBezTo>
                    <a:pt x="568" y="279"/>
                    <a:pt x="568" y="279"/>
                    <a:pt x="568" y="279"/>
                  </a:cubicBezTo>
                  <a:cubicBezTo>
                    <a:pt x="565" y="275"/>
                    <a:pt x="563" y="272"/>
                    <a:pt x="559" y="269"/>
                  </a:cubicBezTo>
                  <a:cubicBezTo>
                    <a:pt x="559" y="263"/>
                    <a:pt x="559" y="263"/>
                    <a:pt x="559" y="263"/>
                  </a:cubicBezTo>
                  <a:cubicBezTo>
                    <a:pt x="564" y="253"/>
                    <a:pt x="569" y="243"/>
                    <a:pt x="559" y="236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563" y="232"/>
                    <a:pt x="565" y="234"/>
                    <a:pt x="568" y="238"/>
                  </a:cubicBezTo>
                  <a:close/>
                  <a:moveTo>
                    <a:pt x="568" y="322"/>
                  </a:moveTo>
                  <a:cubicBezTo>
                    <a:pt x="568" y="337"/>
                    <a:pt x="568" y="337"/>
                    <a:pt x="568" y="337"/>
                  </a:cubicBezTo>
                  <a:cubicBezTo>
                    <a:pt x="568" y="338"/>
                    <a:pt x="567" y="339"/>
                    <a:pt x="567" y="340"/>
                  </a:cubicBezTo>
                  <a:cubicBezTo>
                    <a:pt x="567" y="341"/>
                    <a:pt x="568" y="341"/>
                    <a:pt x="568" y="341"/>
                  </a:cubicBezTo>
                  <a:cubicBezTo>
                    <a:pt x="568" y="353"/>
                    <a:pt x="568" y="353"/>
                    <a:pt x="568" y="353"/>
                  </a:cubicBezTo>
                  <a:cubicBezTo>
                    <a:pt x="568" y="353"/>
                    <a:pt x="567" y="352"/>
                    <a:pt x="567" y="352"/>
                  </a:cubicBezTo>
                  <a:cubicBezTo>
                    <a:pt x="566" y="352"/>
                    <a:pt x="565" y="352"/>
                    <a:pt x="564" y="352"/>
                  </a:cubicBezTo>
                  <a:cubicBezTo>
                    <a:pt x="562" y="362"/>
                    <a:pt x="571" y="366"/>
                    <a:pt x="567" y="376"/>
                  </a:cubicBezTo>
                  <a:cubicBezTo>
                    <a:pt x="564" y="377"/>
                    <a:pt x="562" y="377"/>
                    <a:pt x="559" y="378"/>
                  </a:cubicBezTo>
                  <a:cubicBezTo>
                    <a:pt x="559" y="345"/>
                    <a:pt x="559" y="345"/>
                    <a:pt x="559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2"/>
                    <a:pt x="560" y="340"/>
                    <a:pt x="559" y="337"/>
                  </a:cubicBezTo>
                  <a:cubicBezTo>
                    <a:pt x="559" y="331"/>
                    <a:pt x="559" y="331"/>
                    <a:pt x="559" y="331"/>
                  </a:cubicBezTo>
                  <a:cubicBezTo>
                    <a:pt x="563" y="329"/>
                    <a:pt x="564" y="326"/>
                    <a:pt x="566" y="322"/>
                  </a:cubicBezTo>
                  <a:cubicBezTo>
                    <a:pt x="567" y="322"/>
                    <a:pt x="567" y="322"/>
                    <a:pt x="568" y="322"/>
                  </a:cubicBezTo>
                  <a:close/>
                  <a:moveTo>
                    <a:pt x="568" y="390"/>
                  </a:moveTo>
                  <a:cubicBezTo>
                    <a:pt x="568" y="394"/>
                    <a:pt x="568" y="394"/>
                    <a:pt x="568" y="394"/>
                  </a:cubicBezTo>
                  <a:cubicBezTo>
                    <a:pt x="562" y="394"/>
                    <a:pt x="562" y="394"/>
                    <a:pt x="562" y="394"/>
                  </a:cubicBezTo>
                  <a:cubicBezTo>
                    <a:pt x="563" y="399"/>
                    <a:pt x="564" y="405"/>
                    <a:pt x="565" y="410"/>
                  </a:cubicBezTo>
                  <a:cubicBezTo>
                    <a:pt x="566" y="410"/>
                    <a:pt x="567" y="411"/>
                    <a:pt x="568" y="411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62" y="411"/>
                    <a:pt x="562" y="411"/>
                    <a:pt x="562" y="411"/>
                  </a:cubicBezTo>
                  <a:cubicBezTo>
                    <a:pt x="560" y="406"/>
                    <a:pt x="560" y="402"/>
                    <a:pt x="559" y="400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68" y="390"/>
                    <a:pt x="568" y="390"/>
                    <a:pt x="568" y="390"/>
                  </a:cubicBezTo>
                  <a:close/>
                  <a:moveTo>
                    <a:pt x="568" y="440"/>
                  </a:moveTo>
                  <a:cubicBezTo>
                    <a:pt x="568" y="449"/>
                    <a:pt x="568" y="449"/>
                    <a:pt x="568" y="449"/>
                  </a:cubicBezTo>
                  <a:cubicBezTo>
                    <a:pt x="565" y="451"/>
                    <a:pt x="563" y="452"/>
                    <a:pt x="559" y="453"/>
                  </a:cubicBezTo>
                  <a:cubicBezTo>
                    <a:pt x="559" y="444"/>
                    <a:pt x="559" y="444"/>
                    <a:pt x="559" y="444"/>
                  </a:cubicBezTo>
                  <a:cubicBezTo>
                    <a:pt x="560" y="443"/>
                    <a:pt x="561" y="441"/>
                    <a:pt x="563" y="439"/>
                  </a:cubicBezTo>
                  <a:cubicBezTo>
                    <a:pt x="564" y="439"/>
                    <a:pt x="566" y="439"/>
                    <a:pt x="568" y="439"/>
                  </a:cubicBezTo>
                  <a:cubicBezTo>
                    <a:pt x="568" y="440"/>
                    <a:pt x="568" y="440"/>
                    <a:pt x="568" y="440"/>
                  </a:cubicBezTo>
                  <a:close/>
                  <a:moveTo>
                    <a:pt x="568" y="468"/>
                  </a:moveTo>
                  <a:cubicBezTo>
                    <a:pt x="568" y="494"/>
                    <a:pt x="568" y="494"/>
                    <a:pt x="568" y="494"/>
                  </a:cubicBezTo>
                  <a:cubicBezTo>
                    <a:pt x="565" y="499"/>
                    <a:pt x="562" y="504"/>
                    <a:pt x="559" y="507"/>
                  </a:cubicBezTo>
                  <a:cubicBezTo>
                    <a:pt x="559" y="486"/>
                    <a:pt x="559" y="486"/>
                    <a:pt x="559" y="486"/>
                  </a:cubicBezTo>
                  <a:cubicBezTo>
                    <a:pt x="563" y="480"/>
                    <a:pt x="566" y="474"/>
                    <a:pt x="568" y="468"/>
                  </a:cubicBezTo>
                  <a:close/>
                  <a:moveTo>
                    <a:pt x="568" y="524"/>
                  </a:moveTo>
                  <a:cubicBezTo>
                    <a:pt x="568" y="532"/>
                    <a:pt x="568" y="532"/>
                    <a:pt x="568" y="532"/>
                  </a:cubicBezTo>
                  <a:cubicBezTo>
                    <a:pt x="566" y="533"/>
                    <a:pt x="564" y="536"/>
                    <a:pt x="563" y="539"/>
                  </a:cubicBezTo>
                  <a:cubicBezTo>
                    <a:pt x="565" y="539"/>
                    <a:pt x="567" y="540"/>
                    <a:pt x="568" y="540"/>
                  </a:cubicBezTo>
                  <a:cubicBezTo>
                    <a:pt x="568" y="546"/>
                    <a:pt x="568" y="546"/>
                    <a:pt x="568" y="546"/>
                  </a:cubicBezTo>
                  <a:cubicBezTo>
                    <a:pt x="565" y="546"/>
                    <a:pt x="562" y="545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63" y="531"/>
                    <a:pt x="565" y="527"/>
                    <a:pt x="568" y="524"/>
                  </a:cubicBezTo>
                  <a:close/>
                  <a:moveTo>
                    <a:pt x="568" y="555"/>
                  </a:moveTo>
                  <a:cubicBezTo>
                    <a:pt x="568" y="566"/>
                    <a:pt x="568" y="566"/>
                    <a:pt x="568" y="566"/>
                  </a:cubicBezTo>
                  <a:cubicBezTo>
                    <a:pt x="567" y="567"/>
                    <a:pt x="567" y="567"/>
                    <a:pt x="567" y="567"/>
                  </a:cubicBezTo>
                  <a:cubicBezTo>
                    <a:pt x="565" y="570"/>
                    <a:pt x="562" y="572"/>
                    <a:pt x="559" y="574"/>
                  </a:cubicBezTo>
                  <a:cubicBezTo>
                    <a:pt x="559" y="567"/>
                    <a:pt x="559" y="567"/>
                    <a:pt x="559" y="567"/>
                  </a:cubicBezTo>
                  <a:cubicBezTo>
                    <a:pt x="561" y="566"/>
                    <a:pt x="563" y="565"/>
                    <a:pt x="564" y="562"/>
                  </a:cubicBezTo>
                  <a:cubicBezTo>
                    <a:pt x="563" y="561"/>
                    <a:pt x="561" y="561"/>
                    <a:pt x="559" y="561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63" y="556"/>
                    <a:pt x="566" y="556"/>
                    <a:pt x="568" y="555"/>
                  </a:cubicBezTo>
                  <a:close/>
                  <a:moveTo>
                    <a:pt x="568" y="614"/>
                  </a:moveTo>
                  <a:cubicBezTo>
                    <a:pt x="568" y="631"/>
                    <a:pt x="568" y="631"/>
                    <a:pt x="568" y="631"/>
                  </a:cubicBezTo>
                  <a:cubicBezTo>
                    <a:pt x="565" y="628"/>
                    <a:pt x="563" y="624"/>
                    <a:pt x="559" y="621"/>
                  </a:cubicBezTo>
                  <a:cubicBezTo>
                    <a:pt x="559" y="619"/>
                    <a:pt x="559" y="619"/>
                    <a:pt x="559" y="619"/>
                  </a:cubicBezTo>
                  <a:cubicBezTo>
                    <a:pt x="561" y="617"/>
                    <a:pt x="562" y="617"/>
                    <a:pt x="567" y="613"/>
                  </a:cubicBezTo>
                  <a:cubicBezTo>
                    <a:pt x="567" y="613"/>
                    <a:pt x="568" y="613"/>
                    <a:pt x="568" y="614"/>
                  </a:cubicBezTo>
                  <a:close/>
                  <a:moveTo>
                    <a:pt x="568" y="706"/>
                  </a:moveTo>
                  <a:cubicBezTo>
                    <a:pt x="568" y="716"/>
                    <a:pt x="568" y="716"/>
                    <a:pt x="568" y="716"/>
                  </a:cubicBezTo>
                  <a:cubicBezTo>
                    <a:pt x="565" y="716"/>
                    <a:pt x="563" y="716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62" y="708"/>
                    <a:pt x="565" y="707"/>
                    <a:pt x="568" y="706"/>
                  </a:cubicBezTo>
                  <a:close/>
                  <a:moveTo>
                    <a:pt x="568" y="734"/>
                  </a:moveTo>
                  <a:cubicBezTo>
                    <a:pt x="568" y="745"/>
                    <a:pt x="568" y="745"/>
                    <a:pt x="568" y="745"/>
                  </a:cubicBezTo>
                  <a:cubicBezTo>
                    <a:pt x="565" y="743"/>
                    <a:pt x="563" y="741"/>
                    <a:pt x="559" y="739"/>
                  </a:cubicBezTo>
                  <a:cubicBezTo>
                    <a:pt x="559" y="729"/>
                    <a:pt x="559" y="729"/>
                    <a:pt x="559" y="729"/>
                  </a:cubicBezTo>
                  <a:cubicBezTo>
                    <a:pt x="568" y="734"/>
                    <a:pt x="568" y="734"/>
                    <a:pt x="568" y="734"/>
                  </a:cubicBezTo>
                  <a:close/>
                  <a:moveTo>
                    <a:pt x="559" y="317"/>
                  </a:moveTo>
                  <a:cubicBezTo>
                    <a:pt x="559" y="304"/>
                    <a:pt x="559" y="304"/>
                    <a:pt x="559" y="304"/>
                  </a:cubicBezTo>
                  <a:cubicBezTo>
                    <a:pt x="561" y="307"/>
                    <a:pt x="562" y="310"/>
                    <a:pt x="562" y="316"/>
                  </a:cubicBezTo>
                  <a:cubicBezTo>
                    <a:pt x="561" y="316"/>
                    <a:pt x="560" y="316"/>
                    <a:pt x="559" y="317"/>
                  </a:cubicBezTo>
                  <a:close/>
                  <a:moveTo>
                    <a:pt x="559" y="36"/>
                  </a:moveTo>
                  <a:cubicBezTo>
                    <a:pt x="559" y="36"/>
                    <a:pt x="559" y="36"/>
                    <a:pt x="559" y="36"/>
                  </a:cubicBezTo>
                  <a:cubicBezTo>
                    <a:pt x="559" y="44"/>
                    <a:pt x="559" y="44"/>
                    <a:pt x="559" y="44"/>
                  </a:cubicBezTo>
                  <a:cubicBezTo>
                    <a:pt x="559" y="44"/>
                    <a:pt x="559" y="44"/>
                    <a:pt x="559" y="43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59" y="759"/>
                  </a:moveTo>
                  <a:cubicBezTo>
                    <a:pt x="559" y="759"/>
                    <a:pt x="559" y="759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4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9" y="86"/>
                    <a:pt x="559" y="86"/>
                    <a:pt x="559" y="86"/>
                  </a:cubicBezTo>
                  <a:cubicBezTo>
                    <a:pt x="559" y="73"/>
                    <a:pt x="559" y="73"/>
                    <a:pt x="559" y="73"/>
                  </a:cubicBezTo>
                  <a:cubicBezTo>
                    <a:pt x="559" y="74"/>
                    <a:pt x="559" y="74"/>
                    <a:pt x="559" y="74"/>
                  </a:cubicBezTo>
                  <a:close/>
                  <a:moveTo>
                    <a:pt x="559" y="160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59" y="159"/>
                    <a:pt x="559" y="159"/>
                    <a:pt x="559" y="159"/>
                  </a:cubicBezTo>
                  <a:cubicBezTo>
                    <a:pt x="559" y="159"/>
                    <a:pt x="559" y="159"/>
                    <a:pt x="559" y="160"/>
                  </a:cubicBezTo>
                  <a:close/>
                  <a:moveTo>
                    <a:pt x="559" y="188"/>
                  </a:moveTo>
                  <a:cubicBezTo>
                    <a:pt x="559" y="199"/>
                    <a:pt x="559" y="199"/>
                    <a:pt x="559" y="199"/>
                  </a:cubicBezTo>
                  <a:cubicBezTo>
                    <a:pt x="559" y="199"/>
                    <a:pt x="559" y="199"/>
                    <a:pt x="559" y="198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59" y="188"/>
                    <a:pt x="559" y="188"/>
                    <a:pt x="559" y="188"/>
                  </a:cubicBezTo>
                  <a:close/>
                  <a:moveTo>
                    <a:pt x="559" y="229"/>
                  </a:moveTo>
                  <a:cubicBezTo>
                    <a:pt x="559" y="236"/>
                    <a:pt x="559" y="236"/>
                    <a:pt x="559" y="236"/>
                  </a:cubicBezTo>
                  <a:cubicBezTo>
                    <a:pt x="559" y="236"/>
                    <a:pt x="559" y="236"/>
                    <a:pt x="559" y="235"/>
                  </a:cubicBezTo>
                  <a:cubicBezTo>
                    <a:pt x="559" y="228"/>
                    <a:pt x="559" y="228"/>
                    <a:pt x="559" y="228"/>
                  </a:cubicBezTo>
                  <a:cubicBezTo>
                    <a:pt x="559" y="229"/>
                    <a:pt x="559" y="229"/>
                    <a:pt x="559" y="229"/>
                  </a:cubicBezTo>
                  <a:close/>
                  <a:moveTo>
                    <a:pt x="559" y="263"/>
                  </a:moveTo>
                  <a:cubicBezTo>
                    <a:pt x="559" y="269"/>
                    <a:pt x="559" y="269"/>
                    <a:pt x="559" y="269"/>
                  </a:cubicBezTo>
                  <a:cubicBezTo>
                    <a:pt x="559" y="268"/>
                    <a:pt x="559" y="268"/>
                    <a:pt x="559" y="268"/>
                  </a:cubicBezTo>
                  <a:cubicBezTo>
                    <a:pt x="559" y="262"/>
                    <a:pt x="559" y="262"/>
                    <a:pt x="559" y="262"/>
                  </a:cubicBezTo>
                  <a:cubicBezTo>
                    <a:pt x="559" y="262"/>
                    <a:pt x="559" y="262"/>
                    <a:pt x="559" y="263"/>
                  </a:cubicBezTo>
                  <a:cubicBezTo>
                    <a:pt x="559" y="263"/>
                    <a:pt x="559" y="263"/>
                    <a:pt x="559" y="263"/>
                  </a:cubicBezTo>
                  <a:close/>
                  <a:moveTo>
                    <a:pt x="559" y="304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9" y="317"/>
                    <a:pt x="559" y="317"/>
                    <a:pt x="559" y="317"/>
                  </a:cubicBezTo>
                  <a:cubicBezTo>
                    <a:pt x="559" y="302"/>
                    <a:pt x="559" y="302"/>
                    <a:pt x="559" y="302"/>
                  </a:cubicBezTo>
                  <a:cubicBezTo>
                    <a:pt x="559" y="303"/>
                    <a:pt x="559" y="303"/>
                    <a:pt x="559" y="304"/>
                  </a:cubicBezTo>
                  <a:close/>
                  <a:moveTo>
                    <a:pt x="559" y="331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2"/>
                    <a:pt x="559" y="332"/>
                    <a:pt x="559" y="332"/>
                  </a:cubicBezTo>
                  <a:cubicBezTo>
                    <a:pt x="559" y="331"/>
                    <a:pt x="559" y="331"/>
                    <a:pt x="559" y="331"/>
                  </a:cubicBezTo>
                  <a:close/>
                  <a:moveTo>
                    <a:pt x="559" y="345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9" y="378"/>
                    <a:pt x="559" y="378"/>
                    <a:pt x="559" y="378"/>
                  </a:cubicBezTo>
                  <a:cubicBezTo>
                    <a:pt x="559" y="344"/>
                    <a:pt x="559" y="344"/>
                    <a:pt x="559" y="344"/>
                  </a:cubicBezTo>
                  <a:cubicBezTo>
                    <a:pt x="559" y="345"/>
                    <a:pt x="559" y="345"/>
                    <a:pt x="559" y="345"/>
                  </a:cubicBezTo>
                  <a:close/>
                  <a:moveTo>
                    <a:pt x="559" y="390"/>
                  </a:moveTo>
                  <a:cubicBezTo>
                    <a:pt x="559" y="400"/>
                    <a:pt x="559" y="400"/>
                    <a:pt x="559" y="400"/>
                  </a:cubicBezTo>
                  <a:cubicBezTo>
                    <a:pt x="559" y="399"/>
                    <a:pt x="559" y="398"/>
                    <a:pt x="559" y="397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4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9" y="453"/>
                    <a:pt x="559" y="453"/>
                    <a:pt x="559" y="453"/>
                  </a:cubicBezTo>
                  <a:cubicBezTo>
                    <a:pt x="559" y="446"/>
                    <a:pt x="559" y="446"/>
                    <a:pt x="559" y="446"/>
                  </a:cubicBezTo>
                  <a:cubicBezTo>
                    <a:pt x="559" y="446"/>
                    <a:pt x="559" y="445"/>
                    <a:pt x="559" y="444"/>
                  </a:cubicBezTo>
                  <a:close/>
                  <a:moveTo>
                    <a:pt x="559" y="486"/>
                  </a:moveTo>
                  <a:cubicBezTo>
                    <a:pt x="559" y="507"/>
                    <a:pt x="559" y="507"/>
                    <a:pt x="559" y="507"/>
                  </a:cubicBezTo>
                  <a:cubicBezTo>
                    <a:pt x="559" y="508"/>
                    <a:pt x="559" y="508"/>
                    <a:pt x="559" y="508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59" y="486"/>
                    <a:pt x="559" y="486"/>
                    <a:pt x="559" y="486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9" y="546"/>
                    <a:pt x="559" y="546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59" y="535"/>
                    <a:pt x="559" y="535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1"/>
                    <a:pt x="559" y="561"/>
                    <a:pt x="559" y="561"/>
                  </a:cubicBezTo>
                  <a:cubicBezTo>
                    <a:pt x="559" y="560"/>
                    <a:pt x="559" y="560"/>
                    <a:pt x="559" y="560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7"/>
                  </a:moveTo>
                  <a:cubicBezTo>
                    <a:pt x="559" y="574"/>
                    <a:pt x="559" y="574"/>
                    <a:pt x="559" y="574"/>
                  </a:cubicBezTo>
                  <a:cubicBezTo>
                    <a:pt x="559" y="575"/>
                    <a:pt x="559" y="575"/>
                    <a:pt x="559" y="575"/>
                  </a:cubicBezTo>
                  <a:cubicBezTo>
                    <a:pt x="559" y="568"/>
                    <a:pt x="559" y="568"/>
                    <a:pt x="559" y="568"/>
                  </a:cubicBezTo>
                  <a:cubicBezTo>
                    <a:pt x="559" y="568"/>
                    <a:pt x="559" y="567"/>
                    <a:pt x="559" y="567"/>
                  </a:cubicBezTo>
                  <a:close/>
                  <a:moveTo>
                    <a:pt x="559" y="619"/>
                  </a:moveTo>
                  <a:cubicBezTo>
                    <a:pt x="559" y="621"/>
                    <a:pt x="559" y="621"/>
                    <a:pt x="559" y="621"/>
                  </a:cubicBezTo>
                  <a:cubicBezTo>
                    <a:pt x="559" y="620"/>
                    <a:pt x="559" y="620"/>
                    <a:pt x="559" y="620"/>
                  </a:cubicBezTo>
                  <a:cubicBezTo>
                    <a:pt x="559" y="619"/>
                    <a:pt x="559" y="619"/>
                    <a:pt x="559" y="619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9" y="718"/>
                    <a:pt x="559" y="718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59" y="709"/>
                    <a:pt x="559" y="709"/>
                    <a:pt x="559" y="709"/>
                  </a:cubicBezTo>
                  <a:close/>
                  <a:moveTo>
                    <a:pt x="559" y="729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9" y="739"/>
                    <a:pt x="559" y="739"/>
                    <a:pt x="559" y="739"/>
                  </a:cubicBezTo>
                  <a:cubicBezTo>
                    <a:pt x="559" y="728"/>
                    <a:pt x="559" y="728"/>
                    <a:pt x="559" y="728"/>
                  </a:cubicBezTo>
                  <a:cubicBezTo>
                    <a:pt x="559" y="729"/>
                    <a:pt x="559" y="729"/>
                    <a:pt x="559" y="729"/>
                  </a:cubicBezTo>
                  <a:close/>
                  <a:moveTo>
                    <a:pt x="559" y="469"/>
                  </a:moveTo>
                  <a:cubicBezTo>
                    <a:pt x="559" y="464"/>
                    <a:pt x="559" y="464"/>
                    <a:pt x="559" y="464"/>
                  </a:cubicBezTo>
                  <a:cubicBezTo>
                    <a:pt x="559" y="464"/>
                    <a:pt x="559" y="464"/>
                    <a:pt x="559" y="464"/>
                  </a:cubicBezTo>
                  <a:cubicBezTo>
                    <a:pt x="559" y="467"/>
                    <a:pt x="559" y="468"/>
                    <a:pt x="559" y="469"/>
                  </a:cubicBezTo>
                  <a:close/>
                  <a:moveTo>
                    <a:pt x="556" y="35"/>
                  </a:moveTo>
                  <a:cubicBezTo>
                    <a:pt x="557" y="35"/>
                    <a:pt x="558" y="35"/>
                    <a:pt x="559" y="36"/>
                  </a:cubicBezTo>
                  <a:cubicBezTo>
                    <a:pt x="559" y="43"/>
                    <a:pt x="559" y="43"/>
                    <a:pt x="559" y="43"/>
                  </a:cubicBezTo>
                  <a:cubicBezTo>
                    <a:pt x="558" y="43"/>
                    <a:pt x="557" y="43"/>
                    <a:pt x="556" y="43"/>
                  </a:cubicBezTo>
                  <a:cubicBezTo>
                    <a:pt x="556" y="35"/>
                    <a:pt x="556" y="35"/>
                    <a:pt x="556" y="35"/>
                  </a:cubicBezTo>
                  <a:close/>
                  <a:moveTo>
                    <a:pt x="559" y="759"/>
                  </a:moveTo>
                  <a:cubicBezTo>
                    <a:pt x="558" y="759"/>
                    <a:pt x="557" y="760"/>
                    <a:pt x="556" y="760"/>
                  </a:cubicBezTo>
                  <a:cubicBezTo>
                    <a:pt x="556" y="752"/>
                    <a:pt x="556" y="752"/>
                    <a:pt x="556" y="752"/>
                  </a:cubicBezTo>
                  <a:cubicBezTo>
                    <a:pt x="557" y="751"/>
                    <a:pt x="558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3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8" y="85"/>
                    <a:pt x="557" y="85"/>
                    <a:pt x="556" y="84"/>
                  </a:cubicBezTo>
                  <a:cubicBezTo>
                    <a:pt x="556" y="68"/>
                    <a:pt x="556" y="68"/>
                    <a:pt x="556" y="68"/>
                  </a:cubicBezTo>
                  <a:cubicBezTo>
                    <a:pt x="557" y="70"/>
                    <a:pt x="558" y="72"/>
                    <a:pt x="559" y="73"/>
                  </a:cubicBezTo>
                  <a:close/>
                  <a:moveTo>
                    <a:pt x="559" y="159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8" y="174"/>
                    <a:pt x="557" y="174"/>
                    <a:pt x="556" y="174"/>
                  </a:cubicBezTo>
                  <a:cubicBezTo>
                    <a:pt x="556" y="159"/>
                    <a:pt x="556" y="159"/>
                    <a:pt x="556" y="159"/>
                  </a:cubicBezTo>
                  <a:cubicBezTo>
                    <a:pt x="557" y="159"/>
                    <a:pt x="558" y="158"/>
                    <a:pt x="558" y="158"/>
                  </a:cubicBezTo>
                  <a:cubicBezTo>
                    <a:pt x="558" y="159"/>
                    <a:pt x="558" y="159"/>
                    <a:pt x="559" y="159"/>
                  </a:cubicBezTo>
                  <a:close/>
                  <a:moveTo>
                    <a:pt x="559" y="188"/>
                  </a:moveTo>
                  <a:cubicBezTo>
                    <a:pt x="559" y="198"/>
                    <a:pt x="559" y="198"/>
                    <a:pt x="559" y="198"/>
                  </a:cubicBezTo>
                  <a:cubicBezTo>
                    <a:pt x="557" y="197"/>
                    <a:pt x="556" y="194"/>
                    <a:pt x="556" y="190"/>
                  </a:cubicBezTo>
                  <a:cubicBezTo>
                    <a:pt x="557" y="189"/>
                    <a:pt x="558" y="189"/>
                    <a:pt x="559" y="188"/>
                  </a:cubicBezTo>
                  <a:close/>
                  <a:moveTo>
                    <a:pt x="559" y="228"/>
                  </a:moveTo>
                  <a:cubicBezTo>
                    <a:pt x="559" y="235"/>
                    <a:pt x="559" y="235"/>
                    <a:pt x="559" y="235"/>
                  </a:cubicBezTo>
                  <a:cubicBezTo>
                    <a:pt x="558" y="235"/>
                    <a:pt x="558" y="235"/>
                    <a:pt x="558" y="235"/>
                  </a:cubicBezTo>
                  <a:cubicBezTo>
                    <a:pt x="557" y="237"/>
                    <a:pt x="557" y="238"/>
                    <a:pt x="556" y="240"/>
                  </a:cubicBezTo>
                  <a:cubicBezTo>
                    <a:pt x="556" y="226"/>
                    <a:pt x="556" y="226"/>
                    <a:pt x="556" y="226"/>
                  </a:cubicBezTo>
                  <a:cubicBezTo>
                    <a:pt x="557" y="227"/>
                    <a:pt x="558" y="228"/>
                    <a:pt x="559" y="228"/>
                  </a:cubicBezTo>
                  <a:close/>
                  <a:moveTo>
                    <a:pt x="559" y="262"/>
                  </a:moveTo>
                  <a:cubicBezTo>
                    <a:pt x="559" y="268"/>
                    <a:pt x="559" y="268"/>
                    <a:pt x="559" y="268"/>
                  </a:cubicBezTo>
                  <a:cubicBezTo>
                    <a:pt x="558" y="267"/>
                    <a:pt x="557" y="266"/>
                    <a:pt x="556" y="266"/>
                  </a:cubicBezTo>
                  <a:cubicBezTo>
                    <a:pt x="556" y="258"/>
                    <a:pt x="556" y="258"/>
                    <a:pt x="556" y="258"/>
                  </a:cubicBezTo>
                  <a:cubicBezTo>
                    <a:pt x="557" y="259"/>
                    <a:pt x="558" y="260"/>
                    <a:pt x="559" y="262"/>
                  </a:cubicBezTo>
                  <a:close/>
                  <a:moveTo>
                    <a:pt x="559" y="302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8" y="317"/>
                    <a:pt x="557" y="317"/>
                    <a:pt x="556" y="318"/>
                  </a:cubicBezTo>
                  <a:cubicBezTo>
                    <a:pt x="556" y="298"/>
                    <a:pt x="556" y="298"/>
                    <a:pt x="556" y="298"/>
                  </a:cubicBezTo>
                  <a:cubicBezTo>
                    <a:pt x="557" y="300"/>
                    <a:pt x="558" y="301"/>
                    <a:pt x="559" y="302"/>
                  </a:cubicBezTo>
                  <a:close/>
                  <a:moveTo>
                    <a:pt x="559" y="332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7" y="337"/>
                    <a:pt x="557" y="337"/>
                    <a:pt x="557" y="337"/>
                  </a:cubicBezTo>
                  <a:cubicBezTo>
                    <a:pt x="557" y="335"/>
                    <a:pt x="557" y="334"/>
                    <a:pt x="558" y="332"/>
                  </a:cubicBezTo>
                  <a:cubicBezTo>
                    <a:pt x="558" y="332"/>
                    <a:pt x="558" y="332"/>
                    <a:pt x="559" y="332"/>
                  </a:cubicBezTo>
                  <a:close/>
                  <a:moveTo>
                    <a:pt x="559" y="344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8" y="378"/>
                    <a:pt x="557" y="378"/>
                    <a:pt x="556" y="378"/>
                  </a:cubicBezTo>
                  <a:cubicBezTo>
                    <a:pt x="556" y="370"/>
                    <a:pt x="556" y="370"/>
                    <a:pt x="556" y="370"/>
                  </a:cubicBezTo>
                  <a:cubicBezTo>
                    <a:pt x="557" y="370"/>
                    <a:pt x="558" y="370"/>
                    <a:pt x="558" y="370"/>
                  </a:cubicBezTo>
                  <a:cubicBezTo>
                    <a:pt x="559" y="364"/>
                    <a:pt x="558" y="362"/>
                    <a:pt x="556" y="358"/>
                  </a:cubicBezTo>
                  <a:cubicBezTo>
                    <a:pt x="556" y="343"/>
                    <a:pt x="556" y="343"/>
                    <a:pt x="556" y="343"/>
                  </a:cubicBezTo>
                  <a:cubicBezTo>
                    <a:pt x="557" y="344"/>
                    <a:pt x="558" y="344"/>
                    <a:pt x="559" y="344"/>
                  </a:cubicBezTo>
                  <a:close/>
                  <a:moveTo>
                    <a:pt x="559" y="390"/>
                  </a:moveTo>
                  <a:cubicBezTo>
                    <a:pt x="559" y="397"/>
                    <a:pt x="559" y="397"/>
                    <a:pt x="559" y="397"/>
                  </a:cubicBezTo>
                  <a:cubicBezTo>
                    <a:pt x="558" y="396"/>
                    <a:pt x="558" y="395"/>
                    <a:pt x="557" y="394"/>
                  </a:cubicBezTo>
                  <a:cubicBezTo>
                    <a:pt x="556" y="394"/>
                    <a:pt x="556" y="394"/>
                    <a:pt x="556" y="394"/>
                  </a:cubicBezTo>
                  <a:cubicBezTo>
                    <a:pt x="556" y="390"/>
                    <a:pt x="556" y="390"/>
                    <a:pt x="556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6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8" y="453"/>
                    <a:pt x="558" y="453"/>
                    <a:pt x="558" y="453"/>
                  </a:cubicBezTo>
                  <a:cubicBezTo>
                    <a:pt x="558" y="450"/>
                    <a:pt x="558" y="448"/>
                    <a:pt x="559" y="446"/>
                  </a:cubicBezTo>
                  <a:close/>
                  <a:moveTo>
                    <a:pt x="559" y="464"/>
                  </a:moveTo>
                  <a:cubicBezTo>
                    <a:pt x="559" y="469"/>
                    <a:pt x="559" y="469"/>
                    <a:pt x="559" y="469"/>
                  </a:cubicBezTo>
                  <a:cubicBezTo>
                    <a:pt x="558" y="470"/>
                    <a:pt x="558" y="471"/>
                    <a:pt x="557" y="471"/>
                  </a:cubicBezTo>
                  <a:cubicBezTo>
                    <a:pt x="556" y="471"/>
                    <a:pt x="556" y="471"/>
                    <a:pt x="556" y="471"/>
                  </a:cubicBezTo>
                  <a:cubicBezTo>
                    <a:pt x="556" y="461"/>
                    <a:pt x="556" y="461"/>
                    <a:pt x="556" y="461"/>
                  </a:cubicBezTo>
                  <a:cubicBezTo>
                    <a:pt x="556" y="462"/>
                    <a:pt x="556" y="463"/>
                    <a:pt x="557" y="463"/>
                  </a:cubicBezTo>
                  <a:cubicBezTo>
                    <a:pt x="557" y="463"/>
                    <a:pt x="558" y="463"/>
                    <a:pt x="559" y="464"/>
                  </a:cubicBezTo>
                  <a:close/>
                  <a:moveTo>
                    <a:pt x="559" y="487"/>
                  </a:moveTo>
                  <a:cubicBezTo>
                    <a:pt x="559" y="508"/>
                    <a:pt x="559" y="508"/>
                    <a:pt x="559" y="508"/>
                  </a:cubicBezTo>
                  <a:cubicBezTo>
                    <a:pt x="558" y="509"/>
                    <a:pt x="558" y="509"/>
                    <a:pt x="557" y="510"/>
                  </a:cubicBezTo>
                  <a:cubicBezTo>
                    <a:pt x="557" y="509"/>
                    <a:pt x="556" y="509"/>
                    <a:pt x="556" y="508"/>
                  </a:cubicBezTo>
                  <a:cubicBezTo>
                    <a:pt x="556" y="492"/>
                    <a:pt x="556" y="492"/>
                    <a:pt x="556" y="492"/>
                  </a:cubicBezTo>
                  <a:cubicBezTo>
                    <a:pt x="557" y="490"/>
                    <a:pt x="558" y="489"/>
                    <a:pt x="559" y="487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8" y="546"/>
                    <a:pt x="557" y="546"/>
                    <a:pt x="556" y="547"/>
                  </a:cubicBezTo>
                  <a:cubicBezTo>
                    <a:pt x="556" y="539"/>
                    <a:pt x="556" y="539"/>
                    <a:pt x="556" y="539"/>
                  </a:cubicBezTo>
                  <a:cubicBezTo>
                    <a:pt x="557" y="538"/>
                    <a:pt x="558" y="537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0"/>
                    <a:pt x="559" y="560"/>
                    <a:pt x="559" y="560"/>
                  </a:cubicBezTo>
                  <a:cubicBezTo>
                    <a:pt x="558" y="560"/>
                    <a:pt x="557" y="560"/>
                    <a:pt x="556" y="560"/>
                  </a:cubicBezTo>
                  <a:cubicBezTo>
                    <a:pt x="556" y="555"/>
                    <a:pt x="556" y="555"/>
                    <a:pt x="556" y="555"/>
                  </a:cubicBezTo>
                  <a:cubicBezTo>
                    <a:pt x="557" y="555"/>
                    <a:pt x="557" y="555"/>
                    <a:pt x="558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8"/>
                  </a:moveTo>
                  <a:cubicBezTo>
                    <a:pt x="559" y="575"/>
                    <a:pt x="559" y="575"/>
                    <a:pt x="559" y="575"/>
                  </a:cubicBezTo>
                  <a:cubicBezTo>
                    <a:pt x="556" y="577"/>
                    <a:pt x="556" y="577"/>
                    <a:pt x="556" y="577"/>
                  </a:cubicBezTo>
                  <a:cubicBezTo>
                    <a:pt x="556" y="569"/>
                    <a:pt x="556" y="569"/>
                    <a:pt x="556" y="569"/>
                  </a:cubicBezTo>
                  <a:cubicBezTo>
                    <a:pt x="557" y="569"/>
                    <a:pt x="558" y="568"/>
                    <a:pt x="559" y="568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8" y="718"/>
                    <a:pt x="557" y="719"/>
                    <a:pt x="556" y="719"/>
                  </a:cubicBezTo>
                  <a:cubicBezTo>
                    <a:pt x="556" y="710"/>
                    <a:pt x="556" y="710"/>
                    <a:pt x="556" y="710"/>
                  </a:cubicBezTo>
                  <a:cubicBezTo>
                    <a:pt x="557" y="710"/>
                    <a:pt x="558" y="709"/>
                    <a:pt x="559" y="709"/>
                  </a:cubicBezTo>
                  <a:close/>
                  <a:moveTo>
                    <a:pt x="559" y="728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8" y="738"/>
                    <a:pt x="557" y="738"/>
                    <a:pt x="556" y="737"/>
                  </a:cubicBezTo>
                  <a:cubicBezTo>
                    <a:pt x="556" y="726"/>
                    <a:pt x="556" y="726"/>
                    <a:pt x="556" y="726"/>
                  </a:cubicBezTo>
                  <a:lnTo>
                    <a:pt x="559" y="728"/>
                  </a:lnTo>
                  <a:close/>
                  <a:moveTo>
                    <a:pt x="545" y="31"/>
                  </a:moveTo>
                  <a:cubicBezTo>
                    <a:pt x="546" y="31"/>
                    <a:pt x="546" y="31"/>
                    <a:pt x="546" y="31"/>
                  </a:cubicBezTo>
                  <a:cubicBezTo>
                    <a:pt x="550" y="33"/>
                    <a:pt x="553" y="34"/>
                    <a:pt x="556" y="35"/>
                  </a:cubicBezTo>
                  <a:cubicBezTo>
                    <a:pt x="556" y="43"/>
                    <a:pt x="556" y="43"/>
                    <a:pt x="556" y="43"/>
                  </a:cubicBezTo>
                  <a:cubicBezTo>
                    <a:pt x="555" y="42"/>
                    <a:pt x="554" y="42"/>
                    <a:pt x="552" y="42"/>
                  </a:cubicBezTo>
                  <a:cubicBezTo>
                    <a:pt x="554" y="53"/>
                    <a:pt x="554" y="61"/>
                    <a:pt x="556" y="68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3" y="81"/>
                    <a:pt x="551" y="80"/>
                  </a:cubicBezTo>
                  <a:cubicBezTo>
                    <a:pt x="549" y="79"/>
                    <a:pt x="547" y="79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31"/>
                    <a:pt x="545" y="31"/>
                    <a:pt x="545" y="31"/>
                  </a:cubicBezTo>
                  <a:close/>
                  <a:moveTo>
                    <a:pt x="556" y="760"/>
                  </a:moveTo>
                  <a:cubicBezTo>
                    <a:pt x="553" y="761"/>
                    <a:pt x="550" y="762"/>
                    <a:pt x="546" y="763"/>
                  </a:cubicBezTo>
                  <a:cubicBezTo>
                    <a:pt x="546" y="764"/>
                    <a:pt x="546" y="764"/>
                    <a:pt x="545" y="764"/>
                  </a:cubicBezTo>
                  <a:cubicBezTo>
                    <a:pt x="545" y="752"/>
                    <a:pt x="545" y="752"/>
                    <a:pt x="545" y="752"/>
                  </a:cubicBezTo>
                  <a:cubicBezTo>
                    <a:pt x="546" y="752"/>
                    <a:pt x="547" y="753"/>
                    <a:pt x="548" y="753"/>
                  </a:cubicBezTo>
                  <a:cubicBezTo>
                    <a:pt x="550" y="753"/>
                    <a:pt x="553" y="753"/>
                    <a:pt x="556" y="752"/>
                  </a:cubicBezTo>
                  <a:cubicBezTo>
                    <a:pt x="556" y="760"/>
                    <a:pt x="556" y="760"/>
                    <a:pt x="556" y="760"/>
                  </a:cubicBezTo>
                  <a:close/>
                  <a:moveTo>
                    <a:pt x="556" y="159"/>
                  </a:moveTo>
                  <a:cubicBezTo>
                    <a:pt x="556" y="174"/>
                    <a:pt x="556" y="174"/>
                    <a:pt x="556" y="174"/>
                  </a:cubicBezTo>
                  <a:cubicBezTo>
                    <a:pt x="553" y="175"/>
                    <a:pt x="551" y="175"/>
                    <a:pt x="548" y="176"/>
                  </a:cubicBezTo>
                  <a:cubicBezTo>
                    <a:pt x="547" y="174"/>
                    <a:pt x="546" y="173"/>
                    <a:pt x="545" y="172"/>
                  </a:cubicBezTo>
                  <a:cubicBezTo>
                    <a:pt x="545" y="165"/>
                    <a:pt x="545" y="165"/>
                    <a:pt x="545" y="165"/>
                  </a:cubicBezTo>
                  <a:cubicBezTo>
                    <a:pt x="547" y="162"/>
                    <a:pt x="551" y="159"/>
                    <a:pt x="556" y="159"/>
                  </a:cubicBezTo>
                  <a:close/>
                  <a:moveTo>
                    <a:pt x="556" y="226"/>
                  </a:moveTo>
                  <a:cubicBezTo>
                    <a:pt x="556" y="240"/>
                    <a:pt x="556" y="240"/>
                    <a:pt x="556" y="240"/>
                  </a:cubicBezTo>
                  <a:cubicBezTo>
                    <a:pt x="554" y="247"/>
                    <a:pt x="553" y="251"/>
                    <a:pt x="556" y="258"/>
                  </a:cubicBezTo>
                  <a:cubicBezTo>
                    <a:pt x="556" y="266"/>
                    <a:pt x="556" y="266"/>
                    <a:pt x="556" y="266"/>
                  </a:cubicBezTo>
                  <a:cubicBezTo>
                    <a:pt x="555" y="265"/>
                    <a:pt x="554" y="264"/>
                    <a:pt x="553" y="263"/>
                  </a:cubicBezTo>
                  <a:cubicBezTo>
                    <a:pt x="551" y="265"/>
                    <a:pt x="549" y="268"/>
                    <a:pt x="547" y="270"/>
                  </a:cubicBezTo>
                  <a:cubicBezTo>
                    <a:pt x="546" y="270"/>
                    <a:pt x="546" y="271"/>
                    <a:pt x="545" y="271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0"/>
                    <a:pt x="545" y="260"/>
                    <a:pt x="545" y="260"/>
                  </a:cubicBezTo>
                  <a:cubicBezTo>
                    <a:pt x="550" y="260"/>
                    <a:pt x="550" y="260"/>
                    <a:pt x="550" y="260"/>
                  </a:cubicBezTo>
                  <a:cubicBezTo>
                    <a:pt x="550" y="258"/>
                    <a:pt x="549" y="256"/>
                    <a:pt x="549" y="254"/>
                  </a:cubicBezTo>
                  <a:cubicBezTo>
                    <a:pt x="548" y="254"/>
                    <a:pt x="546" y="253"/>
                    <a:pt x="545" y="253"/>
                  </a:cubicBezTo>
                  <a:cubicBezTo>
                    <a:pt x="545" y="247"/>
                    <a:pt x="545" y="247"/>
                    <a:pt x="545" y="247"/>
                  </a:cubicBezTo>
                  <a:cubicBezTo>
                    <a:pt x="546" y="248"/>
                    <a:pt x="546" y="248"/>
                    <a:pt x="546" y="249"/>
                  </a:cubicBezTo>
                  <a:cubicBezTo>
                    <a:pt x="550" y="238"/>
                    <a:pt x="553" y="230"/>
                    <a:pt x="545" y="223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9" y="220"/>
                    <a:pt x="553" y="223"/>
                    <a:pt x="556" y="226"/>
                  </a:cubicBezTo>
                  <a:close/>
                  <a:moveTo>
                    <a:pt x="556" y="298"/>
                  </a:moveTo>
                  <a:cubicBezTo>
                    <a:pt x="556" y="318"/>
                    <a:pt x="556" y="318"/>
                    <a:pt x="556" y="318"/>
                  </a:cubicBezTo>
                  <a:cubicBezTo>
                    <a:pt x="553" y="319"/>
                    <a:pt x="550" y="321"/>
                    <a:pt x="545" y="321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547" y="310"/>
                    <a:pt x="550" y="310"/>
                    <a:pt x="554" y="311"/>
                  </a:cubicBezTo>
                  <a:cubicBezTo>
                    <a:pt x="554" y="309"/>
                    <a:pt x="554" y="308"/>
                    <a:pt x="554" y="306"/>
                  </a:cubicBezTo>
                  <a:cubicBezTo>
                    <a:pt x="548" y="305"/>
                    <a:pt x="548" y="299"/>
                    <a:pt x="547" y="295"/>
                  </a:cubicBezTo>
                  <a:cubicBezTo>
                    <a:pt x="549" y="292"/>
                    <a:pt x="551" y="293"/>
                    <a:pt x="554" y="293"/>
                  </a:cubicBezTo>
                  <a:cubicBezTo>
                    <a:pt x="554" y="295"/>
                    <a:pt x="555" y="297"/>
                    <a:pt x="556" y="298"/>
                  </a:cubicBezTo>
                  <a:close/>
                  <a:moveTo>
                    <a:pt x="556" y="343"/>
                  </a:moveTo>
                  <a:cubicBezTo>
                    <a:pt x="556" y="358"/>
                    <a:pt x="556" y="358"/>
                    <a:pt x="556" y="358"/>
                  </a:cubicBezTo>
                  <a:cubicBezTo>
                    <a:pt x="556" y="357"/>
                    <a:pt x="555" y="357"/>
                    <a:pt x="555" y="356"/>
                  </a:cubicBezTo>
                  <a:cubicBezTo>
                    <a:pt x="552" y="356"/>
                    <a:pt x="550" y="356"/>
                    <a:pt x="548" y="356"/>
                  </a:cubicBezTo>
                  <a:cubicBezTo>
                    <a:pt x="547" y="362"/>
                    <a:pt x="551" y="365"/>
                    <a:pt x="554" y="371"/>
                  </a:cubicBezTo>
                  <a:cubicBezTo>
                    <a:pt x="554" y="371"/>
                    <a:pt x="555" y="371"/>
                    <a:pt x="556" y="370"/>
                  </a:cubicBezTo>
                  <a:cubicBezTo>
                    <a:pt x="556" y="378"/>
                    <a:pt x="556" y="378"/>
                    <a:pt x="556" y="378"/>
                  </a:cubicBezTo>
                  <a:cubicBezTo>
                    <a:pt x="550" y="378"/>
                    <a:pt x="548" y="375"/>
                    <a:pt x="545" y="369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6" y="348"/>
                    <a:pt x="547" y="348"/>
                    <a:pt x="548" y="348"/>
                  </a:cubicBezTo>
                  <a:cubicBezTo>
                    <a:pt x="548" y="346"/>
                    <a:pt x="548" y="345"/>
                    <a:pt x="548" y="344"/>
                  </a:cubicBezTo>
                  <a:cubicBezTo>
                    <a:pt x="545" y="344"/>
                    <a:pt x="545" y="344"/>
                    <a:pt x="545" y="344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8" y="328"/>
                    <a:pt x="548" y="328"/>
                    <a:pt x="550" y="330"/>
                  </a:cubicBezTo>
                  <a:cubicBezTo>
                    <a:pt x="551" y="335"/>
                    <a:pt x="552" y="340"/>
                    <a:pt x="556" y="343"/>
                  </a:cubicBezTo>
                  <a:close/>
                  <a:moveTo>
                    <a:pt x="556" y="390"/>
                  </a:moveTo>
                  <a:cubicBezTo>
                    <a:pt x="556" y="394"/>
                    <a:pt x="556" y="394"/>
                    <a:pt x="556" y="394"/>
                  </a:cubicBezTo>
                  <a:cubicBezTo>
                    <a:pt x="554" y="394"/>
                    <a:pt x="552" y="393"/>
                    <a:pt x="550" y="393"/>
                  </a:cubicBezTo>
                  <a:cubicBezTo>
                    <a:pt x="551" y="399"/>
                    <a:pt x="551" y="407"/>
                    <a:pt x="556" y="411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45" y="414"/>
                    <a:pt x="545" y="414"/>
                    <a:pt x="545" y="414"/>
                  </a:cubicBezTo>
                  <a:cubicBezTo>
                    <a:pt x="545" y="411"/>
                    <a:pt x="545" y="411"/>
                    <a:pt x="545" y="411"/>
                  </a:cubicBezTo>
                  <a:cubicBezTo>
                    <a:pt x="547" y="410"/>
                    <a:pt x="548" y="410"/>
                    <a:pt x="550" y="410"/>
                  </a:cubicBezTo>
                  <a:cubicBezTo>
                    <a:pt x="548" y="401"/>
                    <a:pt x="547" y="399"/>
                    <a:pt x="545" y="396"/>
                  </a:cubicBezTo>
                  <a:cubicBezTo>
                    <a:pt x="545" y="390"/>
                    <a:pt x="545" y="390"/>
                    <a:pt x="545" y="390"/>
                  </a:cubicBezTo>
                  <a:cubicBezTo>
                    <a:pt x="556" y="390"/>
                    <a:pt x="556" y="390"/>
                    <a:pt x="556" y="390"/>
                  </a:cubicBezTo>
                  <a:close/>
                  <a:moveTo>
                    <a:pt x="556" y="461"/>
                  </a:moveTo>
                  <a:cubicBezTo>
                    <a:pt x="556" y="471"/>
                    <a:pt x="556" y="471"/>
                    <a:pt x="556" y="471"/>
                  </a:cubicBezTo>
                  <a:cubicBezTo>
                    <a:pt x="552" y="472"/>
                    <a:pt x="549" y="473"/>
                    <a:pt x="545" y="474"/>
                  </a:cubicBezTo>
                  <a:cubicBezTo>
                    <a:pt x="545" y="449"/>
                    <a:pt x="545" y="449"/>
                    <a:pt x="545" y="449"/>
                  </a:cubicBezTo>
                  <a:cubicBezTo>
                    <a:pt x="548" y="454"/>
                    <a:pt x="551" y="458"/>
                    <a:pt x="556" y="461"/>
                  </a:cubicBezTo>
                  <a:cubicBezTo>
                    <a:pt x="556" y="461"/>
                    <a:pt x="556" y="461"/>
                    <a:pt x="556" y="461"/>
                  </a:cubicBezTo>
                  <a:close/>
                  <a:moveTo>
                    <a:pt x="556" y="492"/>
                  </a:moveTo>
                  <a:cubicBezTo>
                    <a:pt x="556" y="508"/>
                    <a:pt x="556" y="508"/>
                    <a:pt x="556" y="508"/>
                  </a:cubicBezTo>
                  <a:cubicBezTo>
                    <a:pt x="554" y="505"/>
                    <a:pt x="553" y="503"/>
                    <a:pt x="553" y="499"/>
                  </a:cubicBezTo>
                  <a:cubicBezTo>
                    <a:pt x="554" y="497"/>
                    <a:pt x="555" y="495"/>
                    <a:pt x="556" y="492"/>
                  </a:cubicBezTo>
                  <a:close/>
                  <a:moveTo>
                    <a:pt x="556" y="539"/>
                  </a:moveTo>
                  <a:cubicBezTo>
                    <a:pt x="556" y="547"/>
                    <a:pt x="556" y="547"/>
                    <a:pt x="556" y="547"/>
                  </a:cubicBezTo>
                  <a:cubicBezTo>
                    <a:pt x="554" y="548"/>
                    <a:pt x="552" y="550"/>
                    <a:pt x="550" y="553"/>
                  </a:cubicBezTo>
                  <a:cubicBezTo>
                    <a:pt x="554" y="554"/>
                    <a:pt x="554" y="554"/>
                    <a:pt x="556" y="555"/>
                  </a:cubicBezTo>
                  <a:cubicBezTo>
                    <a:pt x="556" y="560"/>
                    <a:pt x="556" y="560"/>
                    <a:pt x="556" y="560"/>
                  </a:cubicBezTo>
                  <a:cubicBezTo>
                    <a:pt x="552" y="559"/>
                    <a:pt x="549" y="559"/>
                    <a:pt x="545" y="560"/>
                  </a:cubicBezTo>
                  <a:cubicBezTo>
                    <a:pt x="545" y="550"/>
                    <a:pt x="545" y="550"/>
                    <a:pt x="545" y="550"/>
                  </a:cubicBezTo>
                  <a:cubicBezTo>
                    <a:pt x="550" y="546"/>
                    <a:pt x="552" y="541"/>
                    <a:pt x="545" y="539"/>
                  </a:cubicBezTo>
                  <a:cubicBezTo>
                    <a:pt x="545" y="539"/>
                    <a:pt x="545" y="539"/>
                    <a:pt x="545" y="539"/>
                  </a:cubicBezTo>
                  <a:cubicBezTo>
                    <a:pt x="545" y="533"/>
                    <a:pt x="545" y="533"/>
                    <a:pt x="545" y="533"/>
                  </a:cubicBezTo>
                  <a:cubicBezTo>
                    <a:pt x="552" y="540"/>
                    <a:pt x="552" y="540"/>
                    <a:pt x="552" y="540"/>
                  </a:cubicBezTo>
                  <a:cubicBezTo>
                    <a:pt x="554" y="540"/>
                    <a:pt x="555" y="540"/>
                    <a:pt x="556" y="539"/>
                  </a:cubicBezTo>
                  <a:cubicBezTo>
                    <a:pt x="556" y="539"/>
                    <a:pt x="556" y="539"/>
                    <a:pt x="556" y="539"/>
                  </a:cubicBezTo>
                  <a:close/>
                  <a:moveTo>
                    <a:pt x="556" y="569"/>
                  </a:moveTo>
                  <a:cubicBezTo>
                    <a:pt x="556" y="577"/>
                    <a:pt x="556" y="577"/>
                    <a:pt x="556" y="577"/>
                  </a:cubicBezTo>
                  <a:cubicBezTo>
                    <a:pt x="553" y="580"/>
                    <a:pt x="549" y="584"/>
                    <a:pt x="545" y="587"/>
                  </a:cubicBezTo>
                  <a:cubicBezTo>
                    <a:pt x="545" y="580"/>
                    <a:pt x="545" y="580"/>
                    <a:pt x="545" y="580"/>
                  </a:cubicBezTo>
                  <a:cubicBezTo>
                    <a:pt x="547" y="579"/>
                    <a:pt x="548" y="578"/>
                    <a:pt x="550" y="576"/>
                  </a:cubicBezTo>
                  <a:cubicBezTo>
                    <a:pt x="548" y="576"/>
                    <a:pt x="547" y="575"/>
                    <a:pt x="545" y="575"/>
                  </a:cubicBezTo>
                  <a:cubicBezTo>
                    <a:pt x="545" y="569"/>
                    <a:pt x="545" y="569"/>
                    <a:pt x="545" y="569"/>
                  </a:cubicBezTo>
                  <a:cubicBezTo>
                    <a:pt x="551" y="571"/>
                    <a:pt x="551" y="571"/>
                    <a:pt x="551" y="571"/>
                  </a:cubicBezTo>
                  <a:cubicBezTo>
                    <a:pt x="553" y="570"/>
                    <a:pt x="555" y="570"/>
                    <a:pt x="556" y="569"/>
                  </a:cubicBezTo>
                  <a:close/>
                  <a:moveTo>
                    <a:pt x="556" y="710"/>
                  </a:moveTo>
                  <a:cubicBezTo>
                    <a:pt x="556" y="719"/>
                    <a:pt x="556" y="719"/>
                    <a:pt x="556" y="719"/>
                  </a:cubicBezTo>
                  <a:cubicBezTo>
                    <a:pt x="554" y="720"/>
                    <a:pt x="552" y="721"/>
                    <a:pt x="550" y="722"/>
                  </a:cubicBezTo>
                  <a:cubicBezTo>
                    <a:pt x="552" y="723"/>
                    <a:pt x="554" y="725"/>
                    <a:pt x="556" y="726"/>
                  </a:cubicBezTo>
                  <a:cubicBezTo>
                    <a:pt x="556" y="737"/>
                    <a:pt x="556" y="737"/>
                    <a:pt x="556" y="737"/>
                  </a:cubicBezTo>
                  <a:cubicBezTo>
                    <a:pt x="553" y="735"/>
                    <a:pt x="549" y="733"/>
                    <a:pt x="545" y="731"/>
                  </a:cubicBezTo>
                  <a:cubicBezTo>
                    <a:pt x="545" y="717"/>
                    <a:pt x="545" y="717"/>
                    <a:pt x="545" y="717"/>
                  </a:cubicBezTo>
                  <a:cubicBezTo>
                    <a:pt x="549" y="714"/>
                    <a:pt x="552" y="712"/>
                    <a:pt x="556" y="710"/>
                  </a:cubicBezTo>
                  <a:close/>
                  <a:moveTo>
                    <a:pt x="545" y="496"/>
                  </a:moveTo>
                  <a:cubicBezTo>
                    <a:pt x="545" y="483"/>
                    <a:pt x="545" y="483"/>
                    <a:pt x="545" y="483"/>
                  </a:cubicBezTo>
                  <a:cubicBezTo>
                    <a:pt x="548" y="485"/>
                    <a:pt x="547" y="490"/>
                    <a:pt x="547" y="495"/>
                  </a:cubicBezTo>
                  <a:lnTo>
                    <a:pt x="545" y="496"/>
                  </a:lnTo>
                  <a:close/>
                  <a:moveTo>
                    <a:pt x="539" y="27"/>
                  </a:moveTo>
                  <a:cubicBezTo>
                    <a:pt x="541" y="29"/>
                    <a:pt x="544" y="30"/>
                    <a:pt x="545" y="3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56"/>
                    <a:pt x="546" y="46"/>
                    <a:pt x="539" y="38"/>
                  </a:cubicBezTo>
                  <a:cubicBezTo>
                    <a:pt x="539" y="27"/>
                    <a:pt x="539" y="27"/>
                    <a:pt x="539" y="27"/>
                  </a:cubicBezTo>
                  <a:close/>
                  <a:moveTo>
                    <a:pt x="545" y="764"/>
                  </a:moveTo>
                  <a:cubicBezTo>
                    <a:pt x="544" y="765"/>
                    <a:pt x="541" y="766"/>
                    <a:pt x="539" y="767"/>
                  </a:cubicBezTo>
                  <a:cubicBezTo>
                    <a:pt x="539" y="749"/>
                    <a:pt x="539" y="749"/>
                    <a:pt x="539" y="749"/>
                  </a:cubicBezTo>
                  <a:cubicBezTo>
                    <a:pt x="541" y="750"/>
                    <a:pt x="543" y="751"/>
                    <a:pt x="545" y="752"/>
                  </a:cubicBezTo>
                  <a:cubicBezTo>
                    <a:pt x="545" y="764"/>
                    <a:pt x="545" y="764"/>
                    <a:pt x="545" y="764"/>
                  </a:cubicBezTo>
                  <a:close/>
                  <a:moveTo>
                    <a:pt x="545" y="71"/>
                  </a:moveTo>
                  <a:cubicBezTo>
                    <a:pt x="543" y="70"/>
                    <a:pt x="541" y="69"/>
                    <a:pt x="539" y="68"/>
                  </a:cubicBezTo>
                  <a:cubicBezTo>
                    <a:pt x="539" y="76"/>
                    <a:pt x="539" y="76"/>
                    <a:pt x="539" y="76"/>
                  </a:cubicBezTo>
                  <a:cubicBezTo>
                    <a:pt x="541" y="77"/>
                    <a:pt x="543" y="78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lose/>
                  <a:moveTo>
                    <a:pt x="545" y="165"/>
                  </a:moveTo>
                  <a:cubicBezTo>
                    <a:pt x="545" y="172"/>
                    <a:pt x="545" y="172"/>
                    <a:pt x="545" y="172"/>
                  </a:cubicBezTo>
                  <a:cubicBezTo>
                    <a:pt x="544" y="169"/>
                    <a:pt x="544" y="167"/>
                    <a:pt x="545" y="165"/>
                  </a:cubicBezTo>
                  <a:close/>
                  <a:moveTo>
                    <a:pt x="545" y="217"/>
                  </a:moveTo>
                  <a:cubicBezTo>
                    <a:pt x="545" y="223"/>
                    <a:pt x="545" y="223"/>
                    <a:pt x="545" y="223"/>
                  </a:cubicBezTo>
                  <a:cubicBezTo>
                    <a:pt x="544" y="222"/>
                    <a:pt x="544" y="221"/>
                    <a:pt x="542" y="220"/>
                  </a:cubicBezTo>
                  <a:cubicBezTo>
                    <a:pt x="540" y="231"/>
                    <a:pt x="537" y="240"/>
                    <a:pt x="545" y="247"/>
                  </a:cubicBezTo>
                  <a:cubicBezTo>
                    <a:pt x="545" y="253"/>
                    <a:pt x="545" y="253"/>
                    <a:pt x="545" y="253"/>
                  </a:cubicBezTo>
                  <a:cubicBezTo>
                    <a:pt x="543" y="252"/>
                    <a:pt x="542" y="251"/>
                    <a:pt x="539" y="250"/>
                  </a:cubicBezTo>
                  <a:cubicBezTo>
                    <a:pt x="539" y="212"/>
                    <a:pt x="539" y="212"/>
                    <a:pt x="539" y="212"/>
                  </a:cubicBezTo>
                  <a:cubicBezTo>
                    <a:pt x="541" y="214"/>
                    <a:pt x="544" y="215"/>
                    <a:pt x="545" y="217"/>
                  </a:cubicBezTo>
                  <a:close/>
                  <a:moveTo>
                    <a:pt x="545" y="260"/>
                  </a:moveTo>
                  <a:cubicBezTo>
                    <a:pt x="545" y="264"/>
                    <a:pt x="545" y="264"/>
                    <a:pt x="545" y="264"/>
                  </a:cubicBezTo>
                  <a:cubicBezTo>
                    <a:pt x="544" y="264"/>
                    <a:pt x="542" y="262"/>
                    <a:pt x="539" y="261"/>
                  </a:cubicBezTo>
                  <a:cubicBezTo>
                    <a:pt x="539" y="257"/>
                    <a:pt x="539" y="257"/>
                    <a:pt x="539" y="257"/>
                  </a:cubicBezTo>
                  <a:cubicBezTo>
                    <a:pt x="541" y="258"/>
                    <a:pt x="542" y="259"/>
                    <a:pt x="544" y="260"/>
                  </a:cubicBezTo>
                  <a:cubicBezTo>
                    <a:pt x="545" y="260"/>
                    <a:pt x="545" y="260"/>
                    <a:pt x="545" y="260"/>
                  </a:cubicBezTo>
                  <a:close/>
                  <a:moveTo>
                    <a:pt x="545" y="264"/>
                  </a:moveTo>
                  <a:cubicBezTo>
                    <a:pt x="545" y="271"/>
                    <a:pt x="545" y="271"/>
                    <a:pt x="545" y="271"/>
                  </a:cubicBezTo>
                  <a:cubicBezTo>
                    <a:pt x="543" y="272"/>
                    <a:pt x="541" y="274"/>
                    <a:pt x="539" y="275"/>
                  </a:cubicBezTo>
                  <a:cubicBezTo>
                    <a:pt x="539" y="269"/>
                    <a:pt x="539" y="269"/>
                    <a:pt x="539" y="269"/>
                  </a:cubicBezTo>
                  <a:cubicBezTo>
                    <a:pt x="542" y="268"/>
                    <a:pt x="545" y="267"/>
                    <a:pt x="545" y="264"/>
                  </a:cubicBezTo>
                  <a:close/>
                  <a:moveTo>
                    <a:pt x="545" y="309"/>
                  </a:moveTo>
                  <a:cubicBezTo>
                    <a:pt x="545" y="321"/>
                    <a:pt x="545" y="321"/>
                    <a:pt x="545" y="321"/>
                  </a:cubicBezTo>
                  <a:cubicBezTo>
                    <a:pt x="545" y="321"/>
                    <a:pt x="545" y="320"/>
                    <a:pt x="544" y="320"/>
                  </a:cubicBezTo>
                  <a:cubicBezTo>
                    <a:pt x="543" y="318"/>
                    <a:pt x="541" y="316"/>
                    <a:pt x="540" y="314"/>
                  </a:cubicBezTo>
                  <a:cubicBezTo>
                    <a:pt x="539" y="314"/>
                    <a:pt x="539" y="314"/>
                    <a:pt x="539" y="314"/>
                  </a:cubicBezTo>
                  <a:cubicBezTo>
                    <a:pt x="539" y="304"/>
                    <a:pt x="539" y="304"/>
                    <a:pt x="539" y="304"/>
                  </a:cubicBezTo>
                  <a:cubicBezTo>
                    <a:pt x="542" y="306"/>
                    <a:pt x="543" y="308"/>
                    <a:pt x="545" y="309"/>
                  </a:cubicBezTo>
                  <a:close/>
                  <a:moveTo>
                    <a:pt x="545" y="328"/>
                  </a:moveTo>
                  <a:cubicBezTo>
                    <a:pt x="545" y="344"/>
                    <a:pt x="545" y="344"/>
                    <a:pt x="545" y="344"/>
                  </a:cubicBezTo>
                  <a:cubicBezTo>
                    <a:pt x="544" y="344"/>
                    <a:pt x="542" y="344"/>
                    <a:pt x="541" y="344"/>
                  </a:cubicBezTo>
                  <a:cubicBezTo>
                    <a:pt x="541" y="346"/>
                    <a:pt x="541" y="348"/>
                    <a:pt x="542" y="350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5" y="369"/>
                    <a:pt x="545" y="369"/>
                    <a:pt x="545" y="369"/>
                  </a:cubicBezTo>
                  <a:cubicBezTo>
                    <a:pt x="545" y="367"/>
                    <a:pt x="544" y="365"/>
                    <a:pt x="543" y="363"/>
                  </a:cubicBezTo>
                  <a:cubicBezTo>
                    <a:pt x="542" y="363"/>
                    <a:pt x="541" y="363"/>
                    <a:pt x="540" y="363"/>
                  </a:cubicBezTo>
                  <a:cubicBezTo>
                    <a:pt x="540" y="364"/>
                    <a:pt x="540" y="365"/>
                    <a:pt x="539" y="366"/>
                  </a:cubicBezTo>
                  <a:cubicBezTo>
                    <a:pt x="539" y="334"/>
                    <a:pt x="539" y="334"/>
                    <a:pt x="539" y="334"/>
                  </a:cubicBezTo>
                  <a:cubicBezTo>
                    <a:pt x="542" y="331"/>
                    <a:pt x="543" y="330"/>
                    <a:pt x="544" y="328"/>
                  </a:cubicBezTo>
                  <a:cubicBezTo>
                    <a:pt x="544" y="328"/>
                    <a:pt x="545" y="328"/>
                    <a:pt x="545" y="328"/>
                  </a:cubicBezTo>
                  <a:close/>
                  <a:moveTo>
                    <a:pt x="545" y="390"/>
                  </a:moveTo>
                  <a:cubicBezTo>
                    <a:pt x="545" y="396"/>
                    <a:pt x="545" y="396"/>
                    <a:pt x="545" y="396"/>
                  </a:cubicBezTo>
                  <a:cubicBezTo>
                    <a:pt x="545" y="395"/>
                    <a:pt x="545" y="395"/>
                    <a:pt x="544" y="394"/>
                  </a:cubicBezTo>
                  <a:cubicBezTo>
                    <a:pt x="539" y="394"/>
                    <a:pt x="539" y="394"/>
                    <a:pt x="539" y="394"/>
                  </a:cubicBezTo>
                  <a:cubicBezTo>
                    <a:pt x="539" y="390"/>
                    <a:pt x="539" y="390"/>
                    <a:pt x="539" y="390"/>
                  </a:cubicBezTo>
                  <a:cubicBezTo>
                    <a:pt x="545" y="390"/>
                    <a:pt x="545" y="390"/>
                    <a:pt x="545" y="390"/>
                  </a:cubicBezTo>
                  <a:close/>
                  <a:moveTo>
                    <a:pt x="545" y="411"/>
                  </a:moveTo>
                  <a:cubicBezTo>
                    <a:pt x="545" y="414"/>
                    <a:pt x="545" y="414"/>
                    <a:pt x="545" y="414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9" y="405"/>
                    <a:pt x="539" y="405"/>
                    <a:pt x="539" y="405"/>
                  </a:cubicBezTo>
                  <a:cubicBezTo>
                    <a:pt x="541" y="410"/>
                    <a:pt x="541" y="410"/>
                    <a:pt x="541" y="410"/>
                  </a:cubicBezTo>
                  <a:cubicBezTo>
                    <a:pt x="541" y="410"/>
                    <a:pt x="542" y="411"/>
                    <a:pt x="543" y="411"/>
                  </a:cubicBezTo>
                  <a:cubicBezTo>
                    <a:pt x="544" y="411"/>
                    <a:pt x="544" y="411"/>
                    <a:pt x="545" y="411"/>
                  </a:cubicBezTo>
                  <a:close/>
                  <a:moveTo>
                    <a:pt x="545" y="449"/>
                  </a:moveTo>
                  <a:cubicBezTo>
                    <a:pt x="545" y="474"/>
                    <a:pt x="545" y="474"/>
                    <a:pt x="545" y="474"/>
                  </a:cubicBezTo>
                  <a:cubicBezTo>
                    <a:pt x="543" y="474"/>
                    <a:pt x="541" y="474"/>
                    <a:pt x="539" y="475"/>
                  </a:cubicBezTo>
                  <a:cubicBezTo>
                    <a:pt x="539" y="467"/>
                    <a:pt x="539" y="467"/>
                    <a:pt x="539" y="467"/>
                  </a:cubicBezTo>
                  <a:cubicBezTo>
                    <a:pt x="540" y="467"/>
                    <a:pt x="540" y="467"/>
                    <a:pt x="541" y="467"/>
                  </a:cubicBezTo>
                  <a:cubicBezTo>
                    <a:pt x="541" y="465"/>
                    <a:pt x="541" y="463"/>
                    <a:pt x="541" y="461"/>
                  </a:cubicBezTo>
                  <a:cubicBezTo>
                    <a:pt x="539" y="461"/>
                    <a:pt x="539" y="461"/>
                    <a:pt x="539" y="461"/>
                  </a:cubicBezTo>
                  <a:cubicBezTo>
                    <a:pt x="539" y="423"/>
                    <a:pt x="539" y="423"/>
                    <a:pt x="539" y="423"/>
                  </a:cubicBezTo>
                  <a:cubicBezTo>
                    <a:pt x="540" y="430"/>
                    <a:pt x="542" y="441"/>
                    <a:pt x="545" y="449"/>
                  </a:cubicBezTo>
                  <a:close/>
                  <a:moveTo>
                    <a:pt x="545" y="483"/>
                  </a:moveTo>
                  <a:cubicBezTo>
                    <a:pt x="545" y="496"/>
                    <a:pt x="545" y="496"/>
                    <a:pt x="545" y="496"/>
                  </a:cubicBezTo>
                  <a:cubicBezTo>
                    <a:pt x="544" y="496"/>
                    <a:pt x="544" y="497"/>
                    <a:pt x="543" y="497"/>
                  </a:cubicBezTo>
                  <a:cubicBezTo>
                    <a:pt x="539" y="491"/>
                    <a:pt x="541" y="489"/>
                    <a:pt x="542" y="482"/>
                  </a:cubicBezTo>
                  <a:cubicBezTo>
                    <a:pt x="543" y="482"/>
                    <a:pt x="544" y="482"/>
                    <a:pt x="545" y="483"/>
                  </a:cubicBezTo>
                  <a:close/>
                  <a:moveTo>
                    <a:pt x="545" y="533"/>
                  </a:moveTo>
                  <a:cubicBezTo>
                    <a:pt x="545" y="539"/>
                    <a:pt x="545" y="539"/>
                    <a:pt x="545" y="539"/>
                  </a:cubicBezTo>
                  <a:cubicBezTo>
                    <a:pt x="544" y="543"/>
                    <a:pt x="541" y="546"/>
                    <a:pt x="539" y="549"/>
                  </a:cubicBezTo>
                  <a:cubicBezTo>
                    <a:pt x="539" y="544"/>
                    <a:pt x="539" y="544"/>
                    <a:pt x="539" y="544"/>
                  </a:cubicBezTo>
                  <a:cubicBezTo>
                    <a:pt x="541" y="541"/>
                    <a:pt x="541" y="537"/>
                    <a:pt x="539" y="533"/>
                  </a:cubicBezTo>
                  <a:cubicBezTo>
                    <a:pt x="539" y="527"/>
                    <a:pt x="539" y="527"/>
                    <a:pt x="539" y="527"/>
                  </a:cubicBezTo>
                  <a:cubicBezTo>
                    <a:pt x="545" y="533"/>
                    <a:pt x="545" y="533"/>
                    <a:pt x="545" y="533"/>
                  </a:cubicBezTo>
                  <a:close/>
                  <a:moveTo>
                    <a:pt x="545" y="550"/>
                  </a:moveTo>
                  <a:cubicBezTo>
                    <a:pt x="545" y="560"/>
                    <a:pt x="545" y="560"/>
                    <a:pt x="545" y="560"/>
                  </a:cubicBezTo>
                  <a:cubicBezTo>
                    <a:pt x="544" y="560"/>
                    <a:pt x="541" y="561"/>
                    <a:pt x="539" y="562"/>
                  </a:cubicBezTo>
                  <a:cubicBezTo>
                    <a:pt x="539" y="555"/>
                    <a:pt x="539" y="555"/>
                    <a:pt x="539" y="555"/>
                  </a:cubicBezTo>
                  <a:cubicBezTo>
                    <a:pt x="541" y="554"/>
                    <a:pt x="544" y="552"/>
                    <a:pt x="545" y="550"/>
                  </a:cubicBezTo>
                  <a:close/>
                  <a:moveTo>
                    <a:pt x="545" y="569"/>
                  </a:moveTo>
                  <a:cubicBezTo>
                    <a:pt x="545" y="575"/>
                    <a:pt x="545" y="575"/>
                    <a:pt x="545" y="575"/>
                  </a:cubicBezTo>
                  <a:cubicBezTo>
                    <a:pt x="544" y="574"/>
                    <a:pt x="541" y="573"/>
                    <a:pt x="539" y="573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45" y="569"/>
                    <a:pt x="545" y="569"/>
                    <a:pt x="545" y="569"/>
                  </a:cubicBezTo>
                  <a:close/>
                  <a:moveTo>
                    <a:pt x="545" y="580"/>
                  </a:moveTo>
                  <a:cubicBezTo>
                    <a:pt x="545" y="587"/>
                    <a:pt x="545" y="587"/>
                    <a:pt x="545" y="587"/>
                  </a:cubicBezTo>
                  <a:cubicBezTo>
                    <a:pt x="544" y="588"/>
                    <a:pt x="541" y="590"/>
                    <a:pt x="539" y="592"/>
                  </a:cubicBezTo>
                  <a:cubicBezTo>
                    <a:pt x="539" y="583"/>
                    <a:pt x="539" y="583"/>
                    <a:pt x="539" y="583"/>
                  </a:cubicBezTo>
                  <a:cubicBezTo>
                    <a:pt x="542" y="582"/>
                    <a:pt x="544" y="582"/>
                    <a:pt x="545" y="580"/>
                  </a:cubicBezTo>
                  <a:close/>
                  <a:moveTo>
                    <a:pt x="545" y="717"/>
                  </a:moveTo>
                  <a:cubicBezTo>
                    <a:pt x="545" y="731"/>
                    <a:pt x="545" y="731"/>
                    <a:pt x="545" y="731"/>
                  </a:cubicBezTo>
                  <a:cubicBezTo>
                    <a:pt x="544" y="730"/>
                    <a:pt x="541" y="730"/>
                    <a:pt x="539" y="730"/>
                  </a:cubicBezTo>
                  <a:cubicBezTo>
                    <a:pt x="539" y="720"/>
                    <a:pt x="539" y="720"/>
                    <a:pt x="539" y="720"/>
                  </a:cubicBezTo>
                  <a:cubicBezTo>
                    <a:pt x="540" y="720"/>
                    <a:pt x="541" y="720"/>
                    <a:pt x="542" y="720"/>
                  </a:cubicBezTo>
                  <a:cubicBezTo>
                    <a:pt x="543" y="719"/>
                    <a:pt x="544" y="718"/>
                    <a:pt x="545" y="717"/>
                  </a:cubicBezTo>
                  <a:close/>
                  <a:moveTo>
                    <a:pt x="534" y="25"/>
                  </a:moveTo>
                  <a:cubicBezTo>
                    <a:pt x="535" y="25"/>
                    <a:pt x="535" y="25"/>
                    <a:pt x="535" y="25"/>
                  </a:cubicBezTo>
                  <a:cubicBezTo>
                    <a:pt x="536" y="25"/>
                    <a:pt x="538" y="26"/>
                    <a:pt x="539" y="27"/>
                  </a:cubicBezTo>
                  <a:cubicBezTo>
                    <a:pt x="539" y="38"/>
                    <a:pt x="539" y="38"/>
                    <a:pt x="539" y="38"/>
                  </a:cubicBezTo>
                  <a:cubicBezTo>
                    <a:pt x="538" y="37"/>
                    <a:pt x="537" y="35"/>
                    <a:pt x="534" y="34"/>
                  </a:cubicBezTo>
                  <a:cubicBezTo>
                    <a:pt x="534" y="25"/>
                    <a:pt x="534" y="25"/>
                    <a:pt x="534" y="25"/>
                  </a:cubicBezTo>
                  <a:close/>
                  <a:moveTo>
                    <a:pt x="539" y="767"/>
                  </a:moveTo>
                  <a:cubicBezTo>
                    <a:pt x="538" y="768"/>
                    <a:pt x="536" y="769"/>
                    <a:pt x="534" y="770"/>
                  </a:cubicBezTo>
                  <a:cubicBezTo>
                    <a:pt x="534" y="761"/>
                    <a:pt x="534" y="761"/>
                    <a:pt x="534" y="761"/>
                  </a:cubicBezTo>
                  <a:cubicBezTo>
                    <a:pt x="536" y="761"/>
                    <a:pt x="537" y="760"/>
                    <a:pt x="538" y="760"/>
                  </a:cubicBezTo>
                  <a:cubicBezTo>
                    <a:pt x="537" y="759"/>
                    <a:pt x="536" y="757"/>
                    <a:pt x="534" y="756"/>
                  </a:cubicBezTo>
                  <a:cubicBezTo>
                    <a:pt x="534" y="745"/>
                    <a:pt x="534" y="745"/>
                    <a:pt x="534" y="745"/>
                  </a:cubicBezTo>
                  <a:cubicBezTo>
                    <a:pt x="536" y="746"/>
                    <a:pt x="538" y="747"/>
                    <a:pt x="539" y="749"/>
                  </a:cubicBezTo>
                  <a:cubicBezTo>
                    <a:pt x="539" y="767"/>
                    <a:pt x="539" y="767"/>
                    <a:pt x="539" y="767"/>
                  </a:cubicBezTo>
                  <a:close/>
                  <a:moveTo>
                    <a:pt x="539" y="68"/>
                  </a:moveTo>
                  <a:cubicBezTo>
                    <a:pt x="539" y="76"/>
                    <a:pt x="539" y="76"/>
                    <a:pt x="539" y="76"/>
                  </a:cubicBezTo>
                  <a:cubicBezTo>
                    <a:pt x="538" y="75"/>
                    <a:pt x="536" y="75"/>
                    <a:pt x="534" y="74"/>
                  </a:cubicBezTo>
                  <a:cubicBezTo>
                    <a:pt x="534" y="66"/>
                    <a:pt x="534" y="66"/>
                    <a:pt x="534" y="66"/>
                  </a:cubicBezTo>
                  <a:cubicBezTo>
                    <a:pt x="536" y="67"/>
                    <a:pt x="537" y="67"/>
                    <a:pt x="539" y="68"/>
                  </a:cubicBezTo>
                  <a:close/>
                  <a:moveTo>
                    <a:pt x="539" y="212"/>
                  </a:moveTo>
                  <a:cubicBezTo>
                    <a:pt x="539" y="250"/>
                    <a:pt x="539" y="250"/>
                    <a:pt x="539" y="250"/>
                  </a:cubicBezTo>
                  <a:cubicBezTo>
                    <a:pt x="538" y="249"/>
                    <a:pt x="537" y="249"/>
                    <a:pt x="535" y="249"/>
                  </a:cubicBezTo>
                  <a:cubicBezTo>
                    <a:pt x="535" y="250"/>
                    <a:pt x="535" y="251"/>
                    <a:pt x="534" y="252"/>
                  </a:cubicBezTo>
                  <a:cubicBezTo>
                    <a:pt x="534" y="245"/>
                    <a:pt x="534" y="245"/>
                    <a:pt x="534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3"/>
                    <a:pt x="535" y="243"/>
                    <a:pt x="535" y="242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29"/>
                    <a:pt x="534" y="229"/>
                    <a:pt x="534" y="229"/>
                  </a:cubicBezTo>
                  <a:cubicBezTo>
                    <a:pt x="535" y="224"/>
                    <a:pt x="536" y="220"/>
                    <a:pt x="534" y="217"/>
                  </a:cubicBezTo>
                  <a:cubicBezTo>
                    <a:pt x="534" y="209"/>
                    <a:pt x="534" y="209"/>
                    <a:pt x="534" y="209"/>
                  </a:cubicBezTo>
                  <a:cubicBezTo>
                    <a:pt x="536" y="210"/>
                    <a:pt x="538" y="211"/>
                    <a:pt x="539" y="212"/>
                  </a:cubicBezTo>
                  <a:close/>
                  <a:moveTo>
                    <a:pt x="539" y="257"/>
                  </a:moveTo>
                  <a:cubicBezTo>
                    <a:pt x="539" y="261"/>
                    <a:pt x="539" y="261"/>
                    <a:pt x="539" y="261"/>
                  </a:cubicBezTo>
                  <a:cubicBezTo>
                    <a:pt x="538" y="260"/>
                    <a:pt x="536" y="259"/>
                    <a:pt x="534" y="258"/>
                  </a:cubicBezTo>
                  <a:cubicBezTo>
                    <a:pt x="534" y="254"/>
                    <a:pt x="534" y="254"/>
                    <a:pt x="534" y="254"/>
                  </a:cubicBezTo>
                  <a:cubicBezTo>
                    <a:pt x="537" y="255"/>
                    <a:pt x="538" y="255"/>
                    <a:pt x="539" y="257"/>
                  </a:cubicBezTo>
                  <a:close/>
                  <a:moveTo>
                    <a:pt x="539" y="269"/>
                  </a:moveTo>
                  <a:cubicBezTo>
                    <a:pt x="539" y="275"/>
                    <a:pt x="539" y="275"/>
                    <a:pt x="539" y="275"/>
                  </a:cubicBezTo>
                  <a:cubicBezTo>
                    <a:pt x="538" y="277"/>
                    <a:pt x="536" y="279"/>
                    <a:pt x="534" y="281"/>
                  </a:cubicBezTo>
                  <a:cubicBezTo>
                    <a:pt x="534" y="276"/>
                    <a:pt x="534" y="276"/>
                    <a:pt x="534" y="276"/>
                  </a:cubicBezTo>
                  <a:cubicBezTo>
                    <a:pt x="535" y="275"/>
                    <a:pt x="536" y="275"/>
                    <a:pt x="537" y="274"/>
                  </a:cubicBezTo>
                  <a:cubicBezTo>
                    <a:pt x="536" y="273"/>
                    <a:pt x="535" y="273"/>
                    <a:pt x="534" y="272"/>
                  </a:cubicBezTo>
                  <a:cubicBezTo>
                    <a:pt x="534" y="268"/>
                    <a:pt x="534" y="268"/>
                    <a:pt x="534" y="268"/>
                  </a:cubicBezTo>
                  <a:cubicBezTo>
                    <a:pt x="535" y="268"/>
                    <a:pt x="536" y="269"/>
                    <a:pt x="537" y="270"/>
                  </a:cubicBezTo>
                  <a:cubicBezTo>
                    <a:pt x="538" y="270"/>
                    <a:pt x="539" y="270"/>
                    <a:pt x="539" y="269"/>
                  </a:cubicBezTo>
                  <a:close/>
                  <a:moveTo>
                    <a:pt x="539" y="304"/>
                  </a:moveTo>
                  <a:cubicBezTo>
                    <a:pt x="539" y="314"/>
                    <a:pt x="539" y="314"/>
                    <a:pt x="539" y="314"/>
                  </a:cubicBezTo>
                  <a:cubicBezTo>
                    <a:pt x="534" y="314"/>
                    <a:pt x="534" y="314"/>
                    <a:pt x="534" y="314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5" y="301"/>
                    <a:pt x="536" y="301"/>
                    <a:pt x="537" y="301"/>
                  </a:cubicBezTo>
                  <a:cubicBezTo>
                    <a:pt x="538" y="302"/>
                    <a:pt x="539" y="303"/>
                    <a:pt x="539" y="304"/>
                  </a:cubicBezTo>
                  <a:close/>
                  <a:moveTo>
                    <a:pt x="539" y="334"/>
                  </a:moveTo>
                  <a:cubicBezTo>
                    <a:pt x="539" y="366"/>
                    <a:pt x="539" y="366"/>
                    <a:pt x="539" y="366"/>
                  </a:cubicBezTo>
                  <a:cubicBezTo>
                    <a:pt x="538" y="369"/>
                    <a:pt x="537" y="372"/>
                    <a:pt x="534" y="374"/>
                  </a:cubicBezTo>
                  <a:cubicBezTo>
                    <a:pt x="534" y="361"/>
                    <a:pt x="534" y="361"/>
                    <a:pt x="534" y="361"/>
                  </a:cubicBezTo>
                  <a:cubicBezTo>
                    <a:pt x="535" y="361"/>
                    <a:pt x="535" y="360"/>
                    <a:pt x="536" y="360"/>
                  </a:cubicBezTo>
                  <a:cubicBezTo>
                    <a:pt x="534" y="360"/>
                    <a:pt x="534" y="360"/>
                    <a:pt x="534" y="360"/>
                  </a:cubicBezTo>
                  <a:cubicBezTo>
                    <a:pt x="534" y="340"/>
                    <a:pt x="534" y="340"/>
                    <a:pt x="534" y="340"/>
                  </a:cubicBezTo>
                  <a:cubicBezTo>
                    <a:pt x="537" y="337"/>
                    <a:pt x="538" y="336"/>
                    <a:pt x="539" y="334"/>
                  </a:cubicBezTo>
                  <a:close/>
                  <a:moveTo>
                    <a:pt x="539" y="390"/>
                  </a:moveTo>
                  <a:cubicBezTo>
                    <a:pt x="539" y="394"/>
                    <a:pt x="539" y="394"/>
                    <a:pt x="539" y="394"/>
                  </a:cubicBezTo>
                  <a:cubicBezTo>
                    <a:pt x="537" y="394"/>
                    <a:pt x="537" y="394"/>
                    <a:pt x="537" y="394"/>
                  </a:cubicBezTo>
                  <a:cubicBezTo>
                    <a:pt x="538" y="398"/>
                    <a:pt x="539" y="402"/>
                    <a:pt x="539" y="405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4" y="414"/>
                    <a:pt x="534" y="414"/>
                    <a:pt x="534" y="414"/>
                  </a:cubicBezTo>
                  <a:cubicBezTo>
                    <a:pt x="534" y="411"/>
                    <a:pt x="534" y="411"/>
                    <a:pt x="534" y="411"/>
                  </a:cubicBezTo>
                  <a:cubicBezTo>
                    <a:pt x="537" y="411"/>
                    <a:pt x="537" y="411"/>
                    <a:pt x="537" y="411"/>
                  </a:cubicBezTo>
                  <a:cubicBezTo>
                    <a:pt x="536" y="404"/>
                    <a:pt x="535" y="401"/>
                    <a:pt x="534" y="399"/>
                  </a:cubicBezTo>
                  <a:cubicBezTo>
                    <a:pt x="534" y="390"/>
                    <a:pt x="534" y="390"/>
                    <a:pt x="534" y="390"/>
                  </a:cubicBezTo>
                  <a:cubicBezTo>
                    <a:pt x="539" y="390"/>
                    <a:pt x="539" y="390"/>
                    <a:pt x="539" y="390"/>
                  </a:cubicBezTo>
                  <a:close/>
                  <a:moveTo>
                    <a:pt x="539" y="423"/>
                  </a:moveTo>
                  <a:cubicBezTo>
                    <a:pt x="539" y="461"/>
                    <a:pt x="539" y="461"/>
                    <a:pt x="539" y="461"/>
                  </a:cubicBezTo>
                  <a:cubicBezTo>
                    <a:pt x="538" y="461"/>
                    <a:pt x="536" y="461"/>
                    <a:pt x="534" y="461"/>
                  </a:cubicBezTo>
                  <a:cubicBezTo>
                    <a:pt x="534" y="452"/>
                    <a:pt x="534" y="452"/>
                    <a:pt x="534" y="452"/>
                  </a:cubicBezTo>
                  <a:cubicBezTo>
                    <a:pt x="536" y="452"/>
                    <a:pt x="538" y="452"/>
                    <a:pt x="539" y="452"/>
                  </a:cubicBezTo>
                  <a:cubicBezTo>
                    <a:pt x="539" y="447"/>
                    <a:pt x="537" y="444"/>
                    <a:pt x="534" y="440"/>
                  </a:cubicBezTo>
                  <a:cubicBezTo>
                    <a:pt x="534" y="421"/>
                    <a:pt x="534" y="421"/>
                    <a:pt x="534" y="421"/>
                  </a:cubicBezTo>
                  <a:cubicBezTo>
                    <a:pt x="536" y="421"/>
                    <a:pt x="537" y="421"/>
                    <a:pt x="539" y="422"/>
                  </a:cubicBezTo>
                  <a:cubicBezTo>
                    <a:pt x="539" y="423"/>
                    <a:pt x="539" y="423"/>
                    <a:pt x="539" y="423"/>
                  </a:cubicBezTo>
                  <a:close/>
                  <a:moveTo>
                    <a:pt x="539" y="467"/>
                  </a:moveTo>
                  <a:cubicBezTo>
                    <a:pt x="539" y="475"/>
                    <a:pt x="539" y="475"/>
                    <a:pt x="539" y="475"/>
                  </a:cubicBezTo>
                  <a:cubicBezTo>
                    <a:pt x="538" y="475"/>
                    <a:pt x="536" y="476"/>
                    <a:pt x="534" y="476"/>
                  </a:cubicBezTo>
                  <a:cubicBezTo>
                    <a:pt x="534" y="466"/>
                    <a:pt x="534" y="466"/>
                    <a:pt x="534" y="466"/>
                  </a:cubicBezTo>
                  <a:cubicBezTo>
                    <a:pt x="535" y="466"/>
                    <a:pt x="536" y="466"/>
                    <a:pt x="537" y="466"/>
                  </a:cubicBezTo>
                  <a:cubicBezTo>
                    <a:pt x="538" y="467"/>
                    <a:pt x="538" y="467"/>
                    <a:pt x="539" y="467"/>
                  </a:cubicBezTo>
                  <a:close/>
                  <a:moveTo>
                    <a:pt x="539" y="527"/>
                  </a:moveTo>
                  <a:cubicBezTo>
                    <a:pt x="539" y="533"/>
                    <a:pt x="539" y="533"/>
                    <a:pt x="539" y="533"/>
                  </a:cubicBezTo>
                  <a:cubicBezTo>
                    <a:pt x="539" y="532"/>
                    <a:pt x="538" y="531"/>
                    <a:pt x="538" y="530"/>
                  </a:cubicBezTo>
                  <a:cubicBezTo>
                    <a:pt x="537" y="531"/>
                    <a:pt x="535" y="533"/>
                    <a:pt x="534" y="534"/>
                  </a:cubicBezTo>
                  <a:cubicBezTo>
                    <a:pt x="534" y="522"/>
                    <a:pt x="534" y="522"/>
                    <a:pt x="534" y="522"/>
                  </a:cubicBezTo>
                  <a:cubicBezTo>
                    <a:pt x="539" y="527"/>
                    <a:pt x="539" y="527"/>
                    <a:pt x="539" y="527"/>
                  </a:cubicBezTo>
                  <a:close/>
                  <a:moveTo>
                    <a:pt x="539" y="544"/>
                  </a:moveTo>
                  <a:cubicBezTo>
                    <a:pt x="539" y="549"/>
                    <a:pt x="539" y="549"/>
                    <a:pt x="539" y="549"/>
                  </a:cubicBezTo>
                  <a:cubicBezTo>
                    <a:pt x="539" y="551"/>
                    <a:pt x="538" y="553"/>
                    <a:pt x="538" y="556"/>
                  </a:cubicBezTo>
                  <a:cubicBezTo>
                    <a:pt x="539" y="556"/>
                    <a:pt x="539" y="555"/>
                    <a:pt x="539" y="555"/>
                  </a:cubicBezTo>
                  <a:cubicBezTo>
                    <a:pt x="539" y="562"/>
                    <a:pt x="539" y="562"/>
                    <a:pt x="539" y="562"/>
                  </a:cubicBezTo>
                  <a:cubicBezTo>
                    <a:pt x="538" y="563"/>
                    <a:pt x="537" y="565"/>
                    <a:pt x="536" y="566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39" y="573"/>
                    <a:pt x="539" y="573"/>
                    <a:pt x="539" y="573"/>
                  </a:cubicBezTo>
                  <a:cubicBezTo>
                    <a:pt x="538" y="572"/>
                    <a:pt x="536" y="572"/>
                    <a:pt x="534" y="572"/>
                  </a:cubicBezTo>
                  <a:cubicBezTo>
                    <a:pt x="534" y="560"/>
                    <a:pt x="534" y="560"/>
                    <a:pt x="534" y="560"/>
                  </a:cubicBezTo>
                  <a:cubicBezTo>
                    <a:pt x="536" y="559"/>
                    <a:pt x="536" y="559"/>
                    <a:pt x="536" y="559"/>
                  </a:cubicBezTo>
                  <a:cubicBezTo>
                    <a:pt x="534" y="557"/>
                    <a:pt x="534" y="557"/>
                    <a:pt x="534" y="557"/>
                  </a:cubicBezTo>
                  <a:cubicBezTo>
                    <a:pt x="534" y="550"/>
                    <a:pt x="534" y="550"/>
                    <a:pt x="534" y="550"/>
                  </a:cubicBezTo>
                  <a:cubicBezTo>
                    <a:pt x="537" y="548"/>
                    <a:pt x="539" y="546"/>
                    <a:pt x="539" y="544"/>
                  </a:cubicBezTo>
                  <a:close/>
                  <a:moveTo>
                    <a:pt x="539" y="583"/>
                  </a:moveTo>
                  <a:cubicBezTo>
                    <a:pt x="539" y="592"/>
                    <a:pt x="539" y="592"/>
                    <a:pt x="539" y="592"/>
                  </a:cubicBezTo>
                  <a:cubicBezTo>
                    <a:pt x="538" y="593"/>
                    <a:pt x="536" y="594"/>
                    <a:pt x="534" y="596"/>
                  </a:cubicBezTo>
                  <a:cubicBezTo>
                    <a:pt x="534" y="583"/>
                    <a:pt x="534" y="583"/>
                    <a:pt x="534" y="583"/>
                  </a:cubicBezTo>
                  <a:cubicBezTo>
                    <a:pt x="537" y="584"/>
                    <a:pt x="537" y="584"/>
                    <a:pt x="537" y="584"/>
                  </a:cubicBezTo>
                  <a:cubicBezTo>
                    <a:pt x="538" y="584"/>
                    <a:pt x="539" y="583"/>
                    <a:pt x="539" y="583"/>
                  </a:cubicBezTo>
                  <a:close/>
                  <a:moveTo>
                    <a:pt x="539" y="720"/>
                  </a:moveTo>
                  <a:cubicBezTo>
                    <a:pt x="539" y="730"/>
                    <a:pt x="539" y="730"/>
                    <a:pt x="539" y="730"/>
                  </a:cubicBezTo>
                  <a:cubicBezTo>
                    <a:pt x="538" y="729"/>
                    <a:pt x="536" y="729"/>
                    <a:pt x="534" y="729"/>
                  </a:cubicBezTo>
                  <a:cubicBezTo>
                    <a:pt x="534" y="721"/>
                    <a:pt x="534" y="721"/>
                    <a:pt x="534" y="721"/>
                  </a:cubicBezTo>
                  <a:cubicBezTo>
                    <a:pt x="536" y="721"/>
                    <a:pt x="538" y="721"/>
                    <a:pt x="539" y="720"/>
                  </a:cubicBezTo>
                  <a:close/>
                  <a:moveTo>
                    <a:pt x="530" y="23"/>
                  </a:moveTo>
                  <a:cubicBezTo>
                    <a:pt x="531" y="24"/>
                    <a:pt x="533" y="24"/>
                    <a:pt x="534" y="25"/>
                  </a:cubicBezTo>
                  <a:cubicBezTo>
                    <a:pt x="534" y="34"/>
                    <a:pt x="534" y="34"/>
                    <a:pt x="534" y="34"/>
                  </a:cubicBezTo>
                  <a:cubicBezTo>
                    <a:pt x="533" y="33"/>
                    <a:pt x="532" y="33"/>
                    <a:pt x="530" y="32"/>
                  </a:cubicBezTo>
                  <a:cubicBezTo>
                    <a:pt x="530" y="23"/>
                    <a:pt x="530" y="23"/>
                    <a:pt x="530" y="23"/>
                  </a:cubicBezTo>
                  <a:close/>
                  <a:moveTo>
                    <a:pt x="534" y="770"/>
                  </a:moveTo>
                  <a:cubicBezTo>
                    <a:pt x="533" y="770"/>
                    <a:pt x="531" y="771"/>
                    <a:pt x="530" y="771"/>
                  </a:cubicBezTo>
                  <a:cubicBezTo>
                    <a:pt x="530" y="763"/>
                    <a:pt x="530" y="763"/>
                    <a:pt x="530" y="763"/>
                  </a:cubicBezTo>
                  <a:cubicBezTo>
                    <a:pt x="531" y="762"/>
                    <a:pt x="533" y="762"/>
                    <a:pt x="534" y="761"/>
                  </a:cubicBezTo>
                  <a:cubicBezTo>
                    <a:pt x="534" y="770"/>
                    <a:pt x="534" y="770"/>
                    <a:pt x="534" y="770"/>
                  </a:cubicBezTo>
                  <a:close/>
                  <a:moveTo>
                    <a:pt x="534" y="66"/>
                  </a:moveTo>
                  <a:cubicBezTo>
                    <a:pt x="534" y="74"/>
                    <a:pt x="534" y="74"/>
                    <a:pt x="534" y="74"/>
                  </a:cubicBezTo>
                  <a:cubicBezTo>
                    <a:pt x="533" y="73"/>
                    <a:pt x="531" y="73"/>
                    <a:pt x="530" y="72"/>
                  </a:cubicBezTo>
                  <a:cubicBezTo>
                    <a:pt x="530" y="62"/>
                    <a:pt x="530" y="62"/>
                    <a:pt x="530" y="62"/>
                  </a:cubicBezTo>
                  <a:cubicBezTo>
                    <a:pt x="531" y="63"/>
                    <a:pt x="533" y="65"/>
                    <a:pt x="534" y="66"/>
                  </a:cubicBezTo>
                  <a:close/>
                  <a:moveTo>
                    <a:pt x="534" y="209"/>
                  </a:moveTo>
                  <a:cubicBezTo>
                    <a:pt x="534" y="217"/>
                    <a:pt x="534" y="217"/>
                    <a:pt x="534" y="217"/>
                  </a:cubicBezTo>
                  <a:cubicBezTo>
                    <a:pt x="534" y="215"/>
                    <a:pt x="532" y="213"/>
                    <a:pt x="530" y="211"/>
                  </a:cubicBezTo>
                  <a:cubicBezTo>
                    <a:pt x="530" y="205"/>
                    <a:pt x="530" y="205"/>
                    <a:pt x="530" y="205"/>
                  </a:cubicBezTo>
                  <a:cubicBezTo>
                    <a:pt x="531" y="207"/>
                    <a:pt x="533" y="207"/>
                    <a:pt x="534" y="209"/>
                  </a:cubicBezTo>
                  <a:close/>
                  <a:moveTo>
                    <a:pt x="534" y="229"/>
                  </a:moveTo>
                  <a:cubicBezTo>
                    <a:pt x="534" y="241"/>
                    <a:pt x="534" y="241"/>
                    <a:pt x="534" y="241"/>
                  </a:cubicBezTo>
                  <a:cubicBezTo>
                    <a:pt x="533" y="241"/>
                    <a:pt x="531" y="241"/>
                    <a:pt x="530" y="240"/>
                  </a:cubicBezTo>
                  <a:cubicBezTo>
                    <a:pt x="530" y="234"/>
                    <a:pt x="530" y="234"/>
                    <a:pt x="530" y="234"/>
                  </a:cubicBezTo>
                  <a:cubicBezTo>
                    <a:pt x="531" y="234"/>
                    <a:pt x="531" y="235"/>
                    <a:pt x="532" y="236"/>
                  </a:cubicBezTo>
                  <a:cubicBezTo>
                    <a:pt x="533" y="233"/>
                    <a:pt x="534" y="231"/>
                    <a:pt x="534" y="229"/>
                  </a:cubicBezTo>
                  <a:close/>
                  <a:moveTo>
                    <a:pt x="534" y="245"/>
                  </a:moveTo>
                  <a:cubicBezTo>
                    <a:pt x="534" y="252"/>
                    <a:pt x="534" y="252"/>
                    <a:pt x="534" y="252"/>
                  </a:cubicBezTo>
                  <a:cubicBezTo>
                    <a:pt x="534" y="252"/>
                    <a:pt x="534" y="253"/>
                    <a:pt x="533" y="253"/>
                  </a:cubicBezTo>
                  <a:cubicBezTo>
                    <a:pt x="534" y="253"/>
                    <a:pt x="534" y="253"/>
                    <a:pt x="534" y="254"/>
                  </a:cubicBezTo>
                  <a:cubicBezTo>
                    <a:pt x="534" y="258"/>
                    <a:pt x="534" y="258"/>
                    <a:pt x="534" y="258"/>
                  </a:cubicBezTo>
                  <a:cubicBezTo>
                    <a:pt x="533" y="258"/>
                    <a:pt x="531" y="257"/>
                    <a:pt x="530" y="257"/>
                  </a:cubicBezTo>
                  <a:cubicBezTo>
                    <a:pt x="530" y="250"/>
                    <a:pt x="530" y="250"/>
                    <a:pt x="530" y="250"/>
                  </a:cubicBezTo>
                  <a:cubicBezTo>
                    <a:pt x="531" y="249"/>
                    <a:pt x="533" y="247"/>
                    <a:pt x="534" y="245"/>
                  </a:cubicBezTo>
                  <a:close/>
                  <a:moveTo>
                    <a:pt x="534" y="268"/>
                  </a:moveTo>
                  <a:cubicBezTo>
                    <a:pt x="534" y="272"/>
                    <a:pt x="534" y="272"/>
                    <a:pt x="534" y="272"/>
                  </a:cubicBezTo>
                  <a:cubicBezTo>
                    <a:pt x="533" y="271"/>
                    <a:pt x="531" y="270"/>
                    <a:pt x="530" y="269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1" y="266"/>
                    <a:pt x="533" y="267"/>
                    <a:pt x="534" y="268"/>
                  </a:cubicBezTo>
                  <a:close/>
                  <a:moveTo>
                    <a:pt x="534" y="276"/>
                  </a:moveTo>
                  <a:cubicBezTo>
                    <a:pt x="534" y="281"/>
                    <a:pt x="534" y="281"/>
                    <a:pt x="534" y="281"/>
                  </a:cubicBezTo>
                  <a:cubicBezTo>
                    <a:pt x="533" y="282"/>
                    <a:pt x="531" y="284"/>
                    <a:pt x="530" y="286"/>
                  </a:cubicBezTo>
                  <a:cubicBezTo>
                    <a:pt x="530" y="277"/>
                    <a:pt x="530" y="277"/>
                    <a:pt x="530" y="277"/>
                  </a:cubicBezTo>
                  <a:cubicBezTo>
                    <a:pt x="532" y="277"/>
                    <a:pt x="533" y="277"/>
                    <a:pt x="534" y="276"/>
                  </a:cubicBezTo>
                  <a:close/>
                  <a:moveTo>
                    <a:pt x="534" y="302"/>
                  </a:moveTo>
                  <a:cubicBezTo>
                    <a:pt x="534" y="314"/>
                    <a:pt x="534" y="314"/>
                    <a:pt x="534" y="314"/>
                  </a:cubicBezTo>
                  <a:cubicBezTo>
                    <a:pt x="533" y="314"/>
                    <a:pt x="533" y="314"/>
                    <a:pt x="533" y="314"/>
                  </a:cubicBezTo>
                  <a:cubicBezTo>
                    <a:pt x="533" y="329"/>
                    <a:pt x="533" y="329"/>
                    <a:pt x="531" y="33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04"/>
                    <a:pt x="530" y="304"/>
                    <a:pt x="530" y="304"/>
                  </a:cubicBezTo>
                  <a:cubicBezTo>
                    <a:pt x="531" y="303"/>
                    <a:pt x="533" y="302"/>
                    <a:pt x="534" y="302"/>
                  </a:cubicBezTo>
                  <a:close/>
                  <a:moveTo>
                    <a:pt x="534" y="340"/>
                  </a:moveTo>
                  <a:cubicBezTo>
                    <a:pt x="534" y="360"/>
                    <a:pt x="534" y="360"/>
                    <a:pt x="534" y="360"/>
                  </a:cubicBezTo>
                  <a:cubicBezTo>
                    <a:pt x="530" y="360"/>
                    <a:pt x="530" y="360"/>
                    <a:pt x="530" y="360"/>
                  </a:cubicBezTo>
                  <a:cubicBezTo>
                    <a:pt x="530" y="351"/>
                    <a:pt x="530" y="351"/>
                    <a:pt x="530" y="351"/>
                  </a:cubicBezTo>
                  <a:cubicBezTo>
                    <a:pt x="531" y="351"/>
                    <a:pt x="531" y="351"/>
                    <a:pt x="531" y="351"/>
                  </a:cubicBezTo>
                  <a:cubicBezTo>
                    <a:pt x="532" y="348"/>
                    <a:pt x="532" y="345"/>
                    <a:pt x="533" y="342"/>
                  </a:cubicBezTo>
                  <a:cubicBezTo>
                    <a:pt x="534" y="340"/>
                    <a:pt x="534" y="340"/>
                    <a:pt x="534" y="340"/>
                  </a:cubicBezTo>
                  <a:close/>
                  <a:moveTo>
                    <a:pt x="534" y="361"/>
                  </a:moveTo>
                  <a:cubicBezTo>
                    <a:pt x="534" y="374"/>
                    <a:pt x="534" y="374"/>
                    <a:pt x="534" y="374"/>
                  </a:cubicBezTo>
                  <a:cubicBezTo>
                    <a:pt x="533" y="376"/>
                    <a:pt x="531" y="378"/>
                    <a:pt x="530" y="381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30" y="364"/>
                    <a:pt x="530" y="364"/>
                    <a:pt x="530" y="364"/>
                  </a:cubicBezTo>
                  <a:cubicBezTo>
                    <a:pt x="531" y="364"/>
                    <a:pt x="533" y="363"/>
                    <a:pt x="534" y="361"/>
                  </a:cubicBezTo>
                  <a:close/>
                  <a:moveTo>
                    <a:pt x="534" y="390"/>
                  </a:moveTo>
                  <a:cubicBezTo>
                    <a:pt x="534" y="399"/>
                    <a:pt x="534" y="399"/>
                    <a:pt x="534" y="399"/>
                  </a:cubicBezTo>
                  <a:cubicBezTo>
                    <a:pt x="534" y="396"/>
                    <a:pt x="533" y="396"/>
                    <a:pt x="533" y="394"/>
                  </a:cubicBezTo>
                  <a:cubicBezTo>
                    <a:pt x="532" y="394"/>
                    <a:pt x="531" y="394"/>
                    <a:pt x="530" y="394"/>
                  </a:cubicBezTo>
                  <a:cubicBezTo>
                    <a:pt x="530" y="390"/>
                    <a:pt x="530" y="390"/>
                    <a:pt x="530" y="390"/>
                  </a:cubicBezTo>
                  <a:cubicBezTo>
                    <a:pt x="534" y="390"/>
                    <a:pt x="534" y="390"/>
                    <a:pt x="534" y="390"/>
                  </a:cubicBezTo>
                  <a:close/>
                  <a:moveTo>
                    <a:pt x="534" y="411"/>
                  </a:moveTo>
                  <a:cubicBezTo>
                    <a:pt x="534" y="414"/>
                    <a:pt x="534" y="414"/>
                    <a:pt x="534" y="414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0" y="410"/>
                    <a:pt x="530" y="410"/>
                    <a:pt x="530" y="410"/>
                  </a:cubicBezTo>
                  <a:cubicBezTo>
                    <a:pt x="530" y="410"/>
                    <a:pt x="531" y="411"/>
                    <a:pt x="531" y="411"/>
                  </a:cubicBezTo>
                  <a:cubicBezTo>
                    <a:pt x="534" y="411"/>
                    <a:pt x="534" y="411"/>
                    <a:pt x="534" y="411"/>
                  </a:cubicBezTo>
                  <a:close/>
                  <a:moveTo>
                    <a:pt x="534" y="421"/>
                  </a:moveTo>
                  <a:cubicBezTo>
                    <a:pt x="534" y="440"/>
                    <a:pt x="534" y="440"/>
                    <a:pt x="534" y="440"/>
                  </a:cubicBezTo>
                  <a:cubicBezTo>
                    <a:pt x="533" y="438"/>
                    <a:pt x="532" y="436"/>
                    <a:pt x="531" y="435"/>
                  </a:cubicBezTo>
                  <a:cubicBezTo>
                    <a:pt x="531" y="430"/>
                    <a:pt x="531" y="427"/>
                    <a:pt x="531" y="423"/>
                  </a:cubicBezTo>
                  <a:cubicBezTo>
                    <a:pt x="533" y="422"/>
                    <a:pt x="533" y="422"/>
                    <a:pt x="534" y="421"/>
                  </a:cubicBezTo>
                  <a:close/>
                  <a:moveTo>
                    <a:pt x="534" y="452"/>
                  </a:moveTo>
                  <a:cubicBezTo>
                    <a:pt x="534" y="461"/>
                    <a:pt x="534" y="461"/>
                    <a:pt x="534" y="461"/>
                  </a:cubicBezTo>
                  <a:cubicBezTo>
                    <a:pt x="533" y="461"/>
                    <a:pt x="531" y="461"/>
                    <a:pt x="530" y="461"/>
                  </a:cubicBezTo>
                  <a:cubicBezTo>
                    <a:pt x="530" y="451"/>
                    <a:pt x="530" y="451"/>
                    <a:pt x="530" y="451"/>
                  </a:cubicBezTo>
                  <a:cubicBezTo>
                    <a:pt x="531" y="451"/>
                    <a:pt x="531" y="451"/>
                    <a:pt x="531" y="452"/>
                  </a:cubicBezTo>
                  <a:cubicBezTo>
                    <a:pt x="534" y="452"/>
                    <a:pt x="534" y="452"/>
                    <a:pt x="534" y="452"/>
                  </a:cubicBezTo>
                  <a:close/>
                  <a:moveTo>
                    <a:pt x="534" y="466"/>
                  </a:moveTo>
                  <a:cubicBezTo>
                    <a:pt x="534" y="476"/>
                    <a:pt x="534" y="476"/>
                    <a:pt x="534" y="476"/>
                  </a:cubicBezTo>
                  <a:cubicBezTo>
                    <a:pt x="533" y="476"/>
                    <a:pt x="531" y="477"/>
                    <a:pt x="530" y="477"/>
                  </a:cubicBezTo>
                  <a:cubicBezTo>
                    <a:pt x="530" y="467"/>
                    <a:pt x="530" y="467"/>
                    <a:pt x="530" y="467"/>
                  </a:cubicBezTo>
                  <a:cubicBezTo>
                    <a:pt x="532" y="467"/>
                    <a:pt x="533" y="466"/>
                    <a:pt x="534" y="466"/>
                  </a:cubicBezTo>
                  <a:close/>
                  <a:moveTo>
                    <a:pt x="534" y="522"/>
                  </a:moveTo>
                  <a:cubicBezTo>
                    <a:pt x="534" y="534"/>
                    <a:pt x="534" y="534"/>
                    <a:pt x="534" y="534"/>
                  </a:cubicBezTo>
                  <a:cubicBezTo>
                    <a:pt x="533" y="537"/>
                    <a:pt x="531" y="539"/>
                    <a:pt x="530" y="541"/>
                  </a:cubicBezTo>
                  <a:cubicBezTo>
                    <a:pt x="530" y="533"/>
                    <a:pt x="530" y="533"/>
                    <a:pt x="530" y="533"/>
                  </a:cubicBezTo>
                  <a:cubicBezTo>
                    <a:pt x="531" y="531"/>
                    <a:pt x="532" y="530"/>
                    <a:pt x="533" y="528"/>
                  </a:cubicBezTo>
                  <a:cubicBezTo>
                    <a:pt x="532" y="526"/>
                    <a:pt x="531" y="524"/>
                    <a:pt x="530" y="523"/>
                  </a:cubicBezTo>
                  <a:cubicBezTo>
                    <a:pt x="530" y="518"/>
                    <a:pt x="530" y="518"/>
                    <a:pt x="530" y="518"/>
                  </a:cubicBezTo>
                  <a:cubicBezTo>
                    <a:pt x="534" y="522"/>
                    <a:pt x="534" y="522"/>
                    <a:pt x="534" y="522"/>
                  </a:cubicBezTo>
                  <a:close/>
                  <a:moveTo>
                    <a:pt x="534" y="550"/>
                  </a:moveTo>
                  <a:cubicBezTo>
                    <a:pt x="534" y="557"/>
                    <a:pt x="534" y="557"/>
                    <a:pt x="534" y="55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30" y="547"/>
                    <a:pt x="530" y="547"/>
                    <a:pt x="530" y="547"/>
                  </a:cubicBezTo>
                  <a:cubicBezTo>
                    <a:pt x="531" y="548"/>
                    <a:pt x="531" y="550"/>
                    <a:pt x="532" y="551"/>
                  </a:cubicBezTo>
                  <a:cubicBezTo>
                    <a:pt x="533" y="550"/>
                    <a:pt x="534" y="550"/>
                    <a:pt x="534" y="550"/>
                  </a:cubicBezTo>
                  <a:close/>
                  <a:moveTo>
                    <a:pt x="534" y="560"/>
                  </a:moveTo>
                  <a:cubicBezTo>
                    <a:pt x="534" y="572"/>
                    <a:pt x="534" y="572"/>
                    <a:pt x="534" y="572"/>
                  </a:cubicBezTo>
                  <a:cubicBezTo>
                    <a:pt x="533" y="571"/>
                    <a:pt x="531" y="571"/>
                    <a:pt x="530" y="572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1" y="565"/>
                    <a:pt x="531" y="565"/>
                    <a:pt x="531" y="565"/>
                  </a:cubicBezTo>
                  <a:cubicBezTo>
                    <a:pt x="532" y="563"/>
                    <a:pt x="532" y="562"/>
                    <a:pt x="534" y="560"/>
                  </a:cubicBezTo>
                  <a:close/>
                  <a:moveTo>
                    <a:pt x="534" y="583"/>
                  </a:moveTo>
                  <a:cubicBezTo>
                    <a:pt x="534" y="596"/>
                    <a:pt x="534" y="596"/>
                    <a:pt x="534" y="596"/>
                  </a:cubicBezTo>
                  <a:cubicBezTo>
                    <a:pt x="533" y="597"/>
                    <a:pt x="531" y="598"/>
                    <a:pt x="530" y="599"/>
                  </a:cubicBezTo>
                  <a:cubicBezTo>
                    <a:pt x="530" y="592"/>
                    <a:pt x="530" y="592"/>
                    <a:pt x="530" y="592"/>
                  </a:cubicBezTo>
                  <a:cubicBezTo>
                    <a:pt x="531" y="591"/>
                    <a:pt x="532" y="590"/>
                    <a:pt x="533" y="589"/>
                  </a:cubicBezTo>
                  <a:cubicBezTo>
                    <a:pt x="532" y="589"/>
                    <a:pt x="531" y="588"/>
                    <a:pt x="530" y="588"/>
                  </a:cubicBezTo>
                  <a:cubicBezTo>
                    <a:pt x="530" y="581"/>
                    <a:pt x="530" y="581"/>
                    <a:pt x="530" y="581"/>
                  </a:cubicBezTo>
                  <a:cubicBezTo>
                    <a:pt x="534" y="583"/>
                    <a:pt x="534" y="583"/>
                    <a:pt x="534" y="583"/>
                  </a:cubicBezTo>
                  <a:close/>
                  <a:moveTo>
                    <a:pt x="534" y="721"/>
                  </a:moveTo>
                  <a:cubicBezTo>
                    <a:pt x="534" y="729"/>
                    <a:pt x="534" y="729"/>
                    <a:pt x="534" y="729"/>
                  </a:cubicBezTo>
                  <a:cubicBezTo>
                    <a:pt x="533" y="729"/>
                    <a:pt x="531" y="730"/>
                    <a:pt x="530" y="730"/>
                  </a:cubicBezTo>
                  <a:cubicBezTo>
                    <a:pt x="530" y="723"/>
                    <a:pt x="530" y="723"/>
                    <a:pt x="530" y="723"/>
                  </a:cubicBezTo>
                  <a:cubicBezTo>
                    <a:pt x="531" y="722"/>
                    <a:pt x="533" y="722"/>
                    <a:pt x="534" y="721"/>
                  </a:cubicBezTo>
                  <a:close/>
                  <a:moveTo>
                    <a:pt x="534" y="745"/>
                  </a:moveTo>
                  <a:cubicBezTo>
                    <a:pt x="534" y="756"/>
                    <a:pt x="534" y="756"/>
                    <a:pt x="534" y="756"/>
                  </a:cubicBezTo>
                  <a:cubicBezTo>
                    <a:pt x="533" y="755"/>
                    <a:pt x="531" y="754"/>
                    <a:pt x="530" y="753"/>
                  </a:cubicBezTo>
                  <a:cubicBezTo>
                    <a:pt x="530" y="742"/>
                    <a:pt x="530" y="742"/>
                    <a:pt x="530" y="742"/>
                  </a:cubicBezTo>
                  <a:cubicBezTo>
                    <a:pt x="531" y="743"/>
                    <a:pt x="533" y="744"/>
                    <a:pt x="534" y="745"/>
                  </a:cubicBezTo>
                  <a:close/>
                  <a:moveTo>
                    <a:pt x="522" y="21"/>
                  </a:moveTo>
                  <a:cubicBezTo>
                    <a:pt x="524" y="22"/>
                    <a:pt x="527" y="23"/>
                    <a:pt x="530" y="23"/>
                  </a:cubicBezTo>
                  <a:cubicBezTo>
                    <a:pt x="530" y="32"/>
                    <a:pt x="530" y="32"/>
                    <a:pt x="530" y="32"/>
                  </a:cubicBezTo>
                  <a:cubicBezTo>
                    <a:pt x="528" y="31"/>
                    <a:pt x="525" y="30"/>
                    <a:pt x="522" y="29"/>
                  </a:cubicBezTo>
                  <a:cubicBezTo>
                    <a:pt x="522" y="21"/>
                    <a:pt x="522" y="21"/>
                    <a:pt x="522" y="21"/>
                  </a:cubicBezTo>
                  <a:close/>
                  <a:moveTo>
                    <a:pt x="530" y="771"/>
                  </a:moveTo>
                  <a:cubicBezTo>
                    <a:pt x="527" y="772"/>
                    <a:pt x="524" y="773"/>
                    <a:pt x="522" y="774"/>
                  </a:cubicBezTo>
                  <a:cubicBezTo>
                    <a:pt x="522" y="764"/>
                    <a:pt x="522" y="764"/>
                    <a:pt x="522" y="764"/>
                  </a:cubicBezTo>
                  <a:cubicBezTo>
                    <a:pt x="524" y="764"/>
                    <a:pt x="527" y="763"/>
                    <a:pt x="530" y="763"/>
                  </a:cubicBezTo>
                  <a:cubicBezTo>
                    <a:pt x="530" y="771"/>
                    <a:pt x="530" y="771"/>
                    <a:pt x="530" y="771"/>
                  </a:cubicBezTo>
                  <a:close/>
                  <a:moveTo>
                    <a:pt x="530" y="62"/>
                  </a:moveTo>
                  <a:cubicBezTo>
                    <a:pt x="530" y="72"/>
                    <a:pt x="530" y="72"/>
                    <a:pt x="530" y="72"/>
                  </a:cubicBezTo>
                  <a:cubicBezTo>
                    <a:pt x="527" y="71"/>
                    <a:pt x="524" y="70"/>
                    <a:pt x="522" y="69"/>
                  </a:cubicBezTo>
                  <a:cubicBezTo>
                    <a:pt x="522" y="33"/>
                    <a:pt x="522" y="33"/>
                    <a:pt x="522" y="33"/>
                  </a:cubicBezTo>
                  <a:cubicBezTo>
                    <a:pt x="522" y="35"/>
                    <a:pt x="523" y="41"/>
                    <a:pt x="526" y="53"/>
                  </a:cubicBezTo>
                  <a:cubicBezTo>
                    <a:pt x="527" y="57"/>
                    <a:pt x="529" y="60"/>
                    <a:pt x="530" y="62"/>
                  </a:cubicBezTo>
                  <a:close/>
                  <a:moveTo>
                    <a:pt x="530" y="205"/>
                  </a:move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0"/>
                    <a:pt x="526" y="209"/>
                  </a:cubicBezTo>
                  <a:cubicBezTo>
                    <a:pt x="526" y="216"/>
                    <a:pt x="526" y="223"/>
                    <a:pt x="526" y="230"/>
                  </a:cubicBezTo>
                  <a:cubicBezTo>
                    <a:pt x="527" y="231"/>
                    <a:pt x="529" y="232"/>
                    <a:pt x="530" y="234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27" y="238"/>
                    <a:pt x="524" y="235"/>
                    <a:pt x="522" y="233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24" y="202"/>
                    <a:pt x="527" y="204"/>
                    <a:pt x="530" y="205"/>
                  </a:cubicBezTo>
                  <a:close/>
                  <a:moveTo>
                    <a:pt x="530" y="250"/>
                  </a:moveTo>
                  <a:cubicBezTo>
                    <a:pt x="530" y="257"/>
                    <a:pt x="530" y="257"/>
                    <a:pt x="530" y="257"/>
                  </a:cubicBezTo>
                  <a:cubicBezTo>
                    <a:pt x="527" y="257"/>
                    <a:pt x="526" y="258"/>
                    <a:pt x="526" y="262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0" y="269"/>
                    <a:pt x="530" y="269"/>
                    <a:pt x="530" y="269"/>
                  </a:cubicBezTo>
                  <a:cubicBezTo>
                    <a:pt x="527" y="267"/>
                    <a:pt x="524" y="266"/>
                    <a:pt x="522" y="266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4" y="256"/>
                    <a:pt x="527" y="253"/>
                    <a:pt x="530" y="250"/>
                  </a:cubicBezTo>
                  <a:close/>
                  <a:moveTo>
                    <a:pt x="530" y="277"/>
                  </a:moveTo>
                  <a:cubicBezTo>
                    <a:pt x="530" y="286"/>
                    <a:pt x="530" y="286"/>
                    <a:pt x="530" y="286"/>
                  </a:cubicBezTo>
                  <a:cubicBezTo>
                    <a:pt x="527" y="289"/>
                    <a:pt x="524" y="293"/>
                    <a:pt x="522" y="296"/>
                  </a:cubicBezTo>
                  <a:cubicBezTo>
                    <a:pt x="522" y="286"/>
                    <a:pt x="522" y="286"/>
                    <a:pt x="522" y="286"/>
                  </a:cubicBezTo>
                  <a:cubicBezTo>
                    <a:pt x="523" y="285"/>
                    <a:pt x="525" y="285"/>
                    <a:pt x="527" y="284"/>
                  </a:cubicBezTo>
                  <a:cubicBezTo>
                    <a:pt x="527" y="283"/>
                    <a:pt x="527" y="282"/>
                    <a:pt x="528" y="282"/>
                  </a:cubicBezTo>
                  <a:cubicBezTo>
                    <a:pt x="527" y="281"/>
                    <a:pt x="524" y="280"/>
                    <a:pt x="522" y="278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3" y="275"/>
                    <a:pt x="525" y="277"/>
                    <a:pt x="527" y="278"/>
                  </a:cubicBezTo>
                  <a:cubicBezTo>
                    <a:pt x="528" y="278"/>
                    <a:pt x="529" y="278"/>
                    <a:pt x="530" y="277"/>
                  </a:cubicBezTo>
                  <a:close/>
                  <a:moveTo>
                    <a:pt x="530" y="304"/>
                  </a:moveTo>
                  <a:cubicBezTo>
                    <a:pt x="530" y="334"/>
                    <a:pt x="530" y="334"/>
                    <a:pt x="530" y="334"/>
                  </a:cubicBezTo>
                  <a:cubicBezTo>
                    <a:pt x="527" y="336"/>
                    <a:pt x="524" y="338"/>
                    <a:pt x="522" y="339"/>
                  </a:cubicBezTo>
                  <a:cubicBezTo>
                    <a:pt x="522" y="328"/>
                    <a:pt x="522" y="328"/>
                    <a:pt x="522" y="328"/>
                  </a:cubicBezTo>
                  <a:cubicBezTo>
                    <a:pt x="523" y="328"/>
                    <a:pt x="524" y="328"/>
                    <a:pt x="525" y="327"/>
                  </a:cubicBezTo>
                  <a:cubicBezTo>
                    <a:pt x="526" y="320"/>
                    <a:pt x="520" y="318"/>
                    <a:pt x="522" y="311"/>
                  </a:cubicBezTo>
                  <a:cubicBezTo>
                    <a:pt x="524" y="309"/>
                    <a:pt x="527" y="306"/>
                    <a:pt x="530" y="304"/>
                  </a:cubicBezTo>
                  <a:close/>
                  <a:moveTo>
                    <a:pt x="530" y="351"/>
                  </a:moveTo>
                  <a:cubicBezTo>
                    <a:pt x="530" y="360"/>
                    <a:pt x="530" y="360"/>
                    <a:pt x="530" y="360"/>
                  </a:cubicBezTo>
                  <a:cubicBezTo>
                    <a:pt x="524" y="360"/>
                    <a:pt x="524" y="360"/>
                    <a:pt x="524" y="360"/>
                  </a:cubicBezTo>
                  <a:cubicBezTo>
                    <a:pt x="524" y="362"/>
                    <a:pt x="524" y="363"/>
                    <a:pt x="524" y="365"/>
                  </a:cubicBezTo>
                  <a:cubicBezTo>
                    <a:pt x="527" y="365"/>
                    <a:pt x="529" y="365"/>
                    <a:pt x="530" y="364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28" y="381"/>
                    <a:pt x="526" y="381"/>
                    <a:pt x="524" y="382"/>
                  </a:cubicBezTo>
                  <a:cubicBezTo>
                    <a:pt x="523" y="380"/>
                    <a:pt x="522" y="378"/>
                    <a:pt x="522" y="377"/>
                  </a:cubicBezTo>
                  <a:cubicBezTo>
                    <a:pt x="522" y="351"/>
                    <a:pt x="522" y="351"/>
                    <a:pt x="522" y="351"/>
                  </a:cubicBezTo>
                  <a:cubicBezTo>
                    <a:pt x="524" y="351"/>
                    <a:pt x="528" y="351"/>
                    <a:pt x="530" y="351"/>
                  </a:cubicBezTo>
                  <a:close/>
                  <a:moveTo>
                    <a:pt x="530" y="390"/>
                  </a:moveTo>
                  <a:cubicBezTo>
                    <a:pt x="530" y="394"/>
                    <a:pt x="530" y="394"/>
                    <a:pt x="530" y="394"/>
                  </a:cubicBezTo>
                  <a:cubicBezTo>
                    <a:pt x="529" y="394"/>
                    <a:pt x="527" y="393"/>
                    <a:pt x="525" y="393"/>
                  </a:cubicBezTo>
                  <a:cubicBezTo>
                    <a:pt x="527" y="399"/>
                    <a:pt x="526" y="406"/>
                    <a:pt x="530" y="410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22" y="414"/>
                    <a:pt x="522" y="414"/>
                    <a:pt x="522" y="414"/>
                  </a:cubicBezTo>
                  <a:cubicBezTo>
                    <a:pt x="522" y="411"/>
                    <a:pt x="522" y="411"/>
                    <a:pt x="522" y="411"/>
                  </a:cubicBezTo>
                  <a:cubicBezTo>
                    <a:pt x="524" y="411"/>
                    <a:pt x="524" y="411"/>
                    <a:pt x="524" y="411"/>
                  </a:cubicBezTo>
                  <a:cubicBezTo>
                    <a:pt x="523" y="405"/>
                    <a:pt x="523" y="401"/>
                    <a:pt x="522" y="398"/>
                  </a:cubicBezTo>
                  <a:cubicBezTo>
                    <a:pt x="522" y="390"/>
                    <a:pt x="522" y="390"/>
                    <a:pt x="522" y="390"/>
                  </a:cubicBezTo>
                  <a:cubicBezTo>
                    <a:pt x="530" y="390"/>
                    <a:pt x="530" y="390"/>
                    <a:pt x="530" y="390"/>
                  </a:cubicBezTo>
                  <a:close/>
                  <a:moveTo>
                    <a:pt x="530" y="451"/>
                  </a:moveTo>
                  <a:cubicBezTo>
                    <a:pt x="530" y="461"/>
                    <a:pt x="530" y="461"/>
                    <a:pt x="530" y="461"/>
                  </a:cubicBezTo>
                  <a:cubicBezTo>
                    <a:pt x="527" y="460"/>
                    <a:pt x="524" y="460"/>
                    <a:pt x="522" y="459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5" y="447"/>
                    <a:pt x="528" y="449"/>
                    <a:pt x="530" y="451"/>
                  </a:cubicBezTo>
                  <a:close/>
                  <a:moveTo>
                    <a:pt x="530" y="467"/>
                  </a:moveTo>
                  <a:cubicBezTo>
                    <a:pt x="530" y="477"/>
                    <a:pt x="530" y="477"/>
                    <a:pt x="530" y="477"/>
                  </a:cubicBezTo>
                  <a:cubicBezTo>
                    <a:pt x="527" y="478"/>
                    <a:pt x="524" y="479"/>
                    <a:pt x="522" y="480"/>
                  </a:cubicBezTo>
                  <a:cubicBezTo>
                    <a:pt x="522" y="469"/>
                    <a:pt x="522" y="469"/>
                    <a:pt x="522" y="469"/>
                  </a:cubicBezTo>
                  <a:cubicBezTo>
                    <a:pt x="524" y="468"/>
                    <a:pt x="527" y="467"/>
                    <a:pt x="530" y="467"/>
                  </a:cubicBezTo>
                  <a:close/>
                  <a:moveTo>
                    <a:pt x="530" y="518"/>
                  </a:moveTo>
                  <a:cubicBezTo>
                    <a:pt x="530" y="523"/>
                    <a:pt x="530" y="523"/>
                    <a:pt x="530" y="523"/>
                  </a:cubicBezTo>
                  <a:cubicBezTo>
                    <a:pt x="529" y="522"/>
                    <a:pt x="529" y="522"/>
                    <a:pt x="528" y="522"/>
                  </a:cubicBezTo>
                  <a:cubicBezTo>
                    <a:pt x="526" y="526"/>
                    <a:pt x="523" y="529"/>
                    <a:pt x="522" y="533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3" y="522"/>
                    <a:pt x="524" y="519"/>
                    <a:pt x="522" y="515"/>
                  </a:cubicBezTo>
                  <a:cubicBezTo>
                    <a:pt x="522" y="509"/>
                    <a:pt x="522" y="509"/>
                    <a:pt x="522" y="509"/>
                  </a:cubicBezTo>
                  <a:cubicBezTo>
                    <a:pt x="530" y="518"/>
                    <a:pt x="530" y="518"/>
                    <a:pt x="530" y="518"/>
                  </a:cubicBezTo>
                  <a:close/>
                  <a:moveTo>
                    <a:pt x="530" y="533"/>
                  </a:moveTo>
                  <a:cubicBezTo>
                    <a:pt x="530" y="541"/>
                    <a:pt x="530" y="541"/>
                    <a:pt x="530" y="541"/>
                  </a:cubicBezTo>
                  <a:cubicBezTo>
                    <a:pt x="529" y="543"/>
                    <a:pt x="529" y="545"/>
                    <a:pt x="530" y="54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22" y="539"/>
                    <a:pt x="522" y="539"/>
                    <a:pt x="522" y="539"/>
                  </a:cubicBezTo>
                  <a:cubicBezTo>
                    <a:pt x="522" y="541"/>
                    <a:pt x="523" y="542"/>
                    <a:pt x="524" y="543"/>
                  </a:cubicBezTo>
                  <a:cubicBezTo>
                    <a:pt x="526" y="539"/>
                    <a:pt x="528" y="536"/>
                    <a:pt x="530" y="533"/>
                  </a:cubicBezTo>
                  <a:close/>
                  <a:moveTo>
                    <a:pt x="530" y="566"/>
                  </a:moveTo>
                  <a:cubicBezTo>
                    <a:pt x="530" y="572"/>
                    <a:pt x="530" y="572"/>
                    <a:pt x="530" y="572"/>
                  </a:cubicBezTo>
                  <a:cubicBezTo>
                    <a:pt x="527" y="572"/>
                    <a:pt x="524" y="574"/>
                    <a:pt x="522" y="578"/>
                  </a:cubicBezTo>
                  <a:cubicBezTo>
                    <a:pt x="524" y="579"/>
                    <a:pt x="527" y="580"/>
                    <a:pt x="530" y="581"/>
                  </a:cubicBezTo>
                  <a:cubicBezTo>
                    <a:pt x="530" y="588"/>
                    <a:pt x="530" y="588"/>
                    <a:pt x="530" y="588"/>
                  </a:cubicBezTo>
                  <a:cubicBezTo>
                    <a:pt x="527" y="586"/>
                    <a:pt x="525" y="586"/>
                    <a:pt x="522" y="584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4" y="568"/>
                    <a:pt x="527" y="567"/>
                    <a:pt x="530" y="566"/>
                  </a:cubicBezTo>
                  <a:close/>
                  <a:moveTo>
                    <a:pt x="530" y="592"/>
                  </a:moveTo>
                  <a:cubicBezTo>
                    <a:pt x="530" y="599"/>
                    <a:pt x="530" y="599"/>
                    <a:pt x="530" y="599"/>
                  </a:cubicBezTo>
                  <a:cubicBezTo>
                    <a:pt x="527" y="601"/>
                    <a:pt x="524" y="603"/>
                    <a:pt x="522" y="605"/>
                  </a:cubicBezTo>
                  <a:cubicBezTo>
                    <a:pt x="522" y="595"/>
                    <a:pt x="522" y="595"/>
                    <a:pt x="522" y="595"/>
                  </a:cubicBezTo>
                  <a:cubicBezTo>
                    <a:pt x="525" y="594"/>
                    <a:pt x="527" y="594"/>
                    <a:pt x="530" y="592"/>
                  </a:cubicBezTo>
                  <a:close/>
                  <a:moveTo>
                    <a:pt x="530" y="723"/>
                  </a:moveTo>
                  <a:cubicBezTo>
                    <a:pt x="530" y="730"/>
                    <a:pt x="530" y="730"/>
                    <a:pt x="530" y="730"/>
                  </a:cubicBezTo>
                  <a:cubicBezTo>
                    <a:pt x="527" y="731"/>
                    <a:pt x="524" y="732"/>
                    <a:pt x="522" y="735"/>
                  </a:cubicBezTo>
                  <a:cubicBezTo>
                    <a:pt x="524" y="737"/>
                    <a:pt x="527" y="740"/>
                    <a:pt x="530" y="742"/>
                  </a:cubicBezTo>
                  <a:cubicBezTo>
                    <a:pt x="530" y="753"/>
                    <a:pt x="530" y="753"/>
                    <a:pt x="530" y="753"/>
                  </a:cubicBezTo>
                  <a:cubicBezTo>
                    <a:pt x="527" y="750"/>
                    <a:pt x="524" y="748"/>
                    <a:pt x="522" y="746"/>
                  </a:cubicBezTo>
                  <a:cubicBezTo>
                    <a:pt x="522" y="726"/>
                    <a:pt x="522" y="726"/>
                    <a:pt x="522" y="726"/>
                  </a:cubicBezTo>
                  <a:cubicBezTo>
                    <a:pt x="524" y="725"/>
                    <a:pt x="527" y="723"/>
                    <a:pt x="530" y="723"/>
                  </a:cubicBezTo>
                  <a:close/>
                  <a:moveTo>
                    <a:pt x="515" y="19"/>
                  </a:moveTo>
                  <a:cubicBezTo>
                    <a:pt x="517" y="20"/>
                    <a:pt x="519" y="20"/>
                    <a:pt x="522" y="21"/>
                  </a:cubicBezTo>
                  <a:cubicBezTo>
                    <a:pt x="522" y="29"/>
                    <a:pt x="522" y="29"/>
                    <a:pt x="522" y="29"/>
                  </a:cubicBezTo>
                  <a:cubicBezTo>
                    <a:pt x="521" y="29"/>
                    <a:pt x="521" y="29"/>
                    <a:pt x="521" y="29"/>
                  </a:cubicBezTo>
                  <a:cubicBezTo>
                    <a:pt x="521" y="30"/>
                    <a:pt x="521" y="30"/>
                    <a:pt x="522" y="33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19" y="68"/>
                    <a:pt x="517" y="67"/>
                    <a:pt x="515" y="66"/>
                  </a:cubicBezTo>
                  <a:cubicBezTo>
                    <a:pt x="515" y="59"/>
                    <a:pt x="515" y="59"/>
                    <a:pt x="515" y="59"/>
                  </a:cubicBezTo>
                  <a:cubicBezTo>
                    <a:pt x="515" y="59"/>
                    <a:pt x="516" y="59"/>
                    <a:pt x="516" y="59"/>
                  </a:cubicBezTo>
                  <a:cubicBezTo>
                    <a:pt x="516" y="59"/>
                    <a:pt x="517" y="58"/>
                    <a:pt x="518" y="58"/>
                  </a:cubicBezTo>
                  <a:cubicBezTo>
                    <a:pt x="517" y="55"/>
                    <a:pt x="516" y="54"/>
                    <a:pt x="515" y="43"/>
                  </a:cubicBezTo>
                  <a:cubicBezTo>
                    <a:pt x="515" y="19"/>
                    <a:pt x="515" y="19"/>
                    <a:pt x="515" y="19"/>
                  </a:cubicBezTo>
                  <a:close/>
                  <a:moveTo>
                    <a:pt x="522" y="774"/>
                  </a:moveTo>
                  <a:cubicBezTo>
                    <a:pt x="519" y="775"/>
                    <a:pt x="517" y="775"/>
                    <a:pt x="515" y="776"/>
                  </a:cubicBezTo>
                  <a:cubicBezTo>
                    <a:pt x="515" y="764"/>
                    <a:pt x="515" y="764"/>
                    <a:pt x="515" y="764"/>
                  </a:cubicBezTo>
                  <a:cubicBezTo>
                    <a:pt x="515" y="764"/>
                    <a:pt x="516" y="765"/>
                    <a:pt x="516" y="765"/>
                  </a:cubicBezTo>
                  <a:cubicBezTo>
                    <a:pt x="518" y="765"/>
                    <a:pt x="520" y="765"/>
                    <a:pt x="522" y="764"/>
                  </a:cubicBezTo>
                  <a:cubicBezTo>
                    <a:pt x="522" y="774"/>
                    <a:pt x="522" y="774"/>
                    <a:pt x="522" y="774"/>
                  </a:cubicBezTo>
                  <a:close/>
                  <a:moveTo>
                    <a:pt x="522" y="200"/>
                  </a:moveTo>
                  <a:cubicBezTo>
                    <a:pt x="522" y="233"/>
                    <a:pt x="522" y="233"/>
                    <a:pt x="522" y="233"/>
                  </a:cubicBezTo>
                  <a:cubicBezTo>
                    <a:pt x="519" y="231"/>
                    <a:pt x="517" y="229"/>
                    <a:pt x="515" y="228"/>
                  </a:cubicBezTo>
                  <a:cubicBezTo>
                    <a:pt x="515" y="223"/>
                    <a:pt x="515" y="223"/>
                    <a:pt x="515" y="223"/>
                  </a:cubicBezTo>
                  <a:cubicBezTo>
                    <a:pt x="515" y="223"/>
                    <a:pt x="516" y="224"/>
                    <a:pt x="516" y="224"/>
                  </a:cubicBezTo>
                  <a:cubicBezTo>
                    <a:pt x="517" y="224"/>
                    <a:pt x="517" y="224"/>
                    <a:pt x="518" y="224"/>
                  </a:cubicBezTo>
                  <a:cubicBezTo>
                    <a:pt x="518" y="214"/>
                    <a:pt x="521" y="206"/>
                    <a:pt x="515" y="202"/>
                  </a:cubicBezTo>
                  <a:cubicBezTo>
                    <a:pt x="515" y="196"/>
                    <a:pt x="515" y="196"/>
                    <a:pt x="515" y="196"/>
                  </a:cubicBezTo>
                  <a:cubicBezTo>
                    <a:pt x="517" y="197"/>
                    <a:pt x="519" y="199"/>
                    <a:pt x="522" y="200"/>
                  </a:cubicBezTo>
                  <a:close/>
                  <a:moveTo>
                    <a:pt x="522" y="259"/>
                  </a:moveTo>
                  <a:cubicBezTo>
                    <a:pt x="522" y="266"/>
                    <a:pt x="522" y="266"/>
                    <a:pt x="522" y="266"/>
                  </a:cubicBezTo>
                  <a:cubicBezTo>
                    <a:pt x="520" y="266"/>
                    <a:pt x="518" y="267"/>
                    <a:pt x="516" y="270"/>
                  </a:cubicBezTo>
                  <a:cubicBezTo>
                    <a:pt x="518" y="271"/>
                    <a:pt x="520" y="273"/>
                    <a:pt x="522" y="274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19" y="277"/>
                    <a:pt x="517" y="276"/>
                    <a:pt x="515" y="275"/>
                  </a:cubicBezTo>
                  <a:cubicBezTo>
                    <a:pt x="515" y="266"/>
                    <a:pt x="515" y="266"/>
                    <a:pt x="515" y="266"/>
                  </a:cubicBezTo>
                  <a:cubicBezTo>
                    <a:pt x="517" y="264"/>
                    <a:pt x="519" y="262"/>
                    <a:pt x="522" y="259"/>
                  </a:cubicBezTo>
                  <a:close/>
                  <a:moveTo>
                    <a:pt x="522" y="286"/>
                  </a:moveTo>
                  <a:cubicBezTo>
                    <a:pt x="522" y="296"/>
                    <a:pt x="522" y="296"/>
                    <a:pt x="522" y="296"/>
                  </a:cubicBezTo>
                  <a:cubicBezTo>
                    <a:pt x="519" y="298"/>
                    <a:pt x="517" y="300"/>
                    <a:pt x="515" y="303"/>
                  </a:cubicBezTo>
                  <a:cubicBezTo>
                    <a:pt x="515" y="294"/>
                    <a:pt x="515" y="294"/>
                    <a:pt x="515" y="294"/>
                  </a:cubicBezTo>
                  <a:cubicBezTo>
                    <a:pt x="516" y="294"/>
                    <a:pt x="517" y="293"/>
                    <a:pt x="519" y="291"/>
                  </a:cubicBezTo>
                  <a:cubicBezTo>
                    <a:pt x="518" y="291"/>
                    <a:pt x="516" y="289"/>
                    <a:pt x="515" y="288"/>
                  </a:cubicBezTo>
                  <a:cubicBezTo>
                    <a:pt x="515" y="284"/>
                    <a:pt x="515" y="284"/>
                    <a:pt x="515" y="284"/>
                  </a:cubicBezTo>
                  <a:cubicBezTo>
                    <a:pt x="516" y="285"/>
                    <a:pt x="518" y="286"/>
                    <a:pt x="519" y="287"/>
                  </a:cubicBezTo>
                  <a:cubicBezTo>
                    <a:pt x="522" y="286"/>
                    <a:pt x="522" y="286"/>
                    <a:pt x="522" y="286"/>
                  </a:cubicBezTo>
                  <a:close/>
                  <a:moveTo>
                    <a:pt x="522" y="328"/>
                  </a:moveTo>
                  <a:cubicBezTo>
                    <a:pt x="522" y="339"/>
                    <a:pt x="522" y="339"/>
                    <a:pt x="522" y="339"/>
                  </a:cubicBezTo>
                  <a:cubicBezTo>
                    <a:pt x="519" y="340"/>
                    <a:pt x="517" y="341"/>
                    <a:pt x="515" y="341"/>
                  </a:cubicBezTo>
                  <a:cubicBezTo>
                    <a:pt x="515" y="329"/>
                    <a:pt x="515" y="329"/>
                    <a:pt x="515" y="329"/>
                  </a:cubicBezTo>
                  <a:cubicBezTo>
                    <a:pt x="517" y="329"/>
                    <a:pt x="519" y="329"/>
                    <a:pt x="522" y="328"/>
                  </a:cubicBezTo>
                  <a:close/>
                  <a:moveTo>
                    <a:pt x="522" y="351"/>
                  </a:moveTo>
                  <a:cubicBezTo>
                    <a:pt x="522" y="377"/>
                    <a:pt x="522" y="377"/>
                    <a:pt x="522" y="377"/>
                  </a:cubicBezTo>
                  <a:cubicBezTo>
                    <a:pt x="518" y="370"/>
                    <a:pt x="516" y="363"/>
                    <a:pt x="516" y="353"/>
                  </a:cubicBezTo>
                  <a:cubicBezTo>
                    <a:pt x="518" y="352"/>
                    <a:pt x="519" y="351"/>
                    <a:pt x="522" y="351"/>
                  </a:cubicBezTo>
                  <a:close/>
                  <a:moveTo>
                    <a:pt x="522" y="390"/>
                  </a:moveTo>
                  <a:cubicBezTo>
                    <a:pt x="522" y="398"/>
                    <a:pt x="522" y="398"/>
                    <a:pt x="522" y="398"/>
                  </a:cubicBezTo>
                  <a:cubicBezTo>
                    <a:pt x="520" y="396"/>
                    <a:pt x="519" y="394"/>
                    <a:pt x="515" y="394"/>
                  </a:cubicBezTo>
                  <a:cubicBezTo>
                    <a:pt x="515" y="390"/>
                    <a:pt x="515" y="390"/>
                    <a:pt x="515" y="390"/>
                  </a:cubicBezTo>
                  <a:cubicBezTo>
                    <a:pt x="522" y="390"/>
                    <a:pt x="522" y="390"/>
                    <a:pt x="522" y="390"/>
                  </a:cubicBezTo>
                  <a:close/>
                  <a:moveTo>
                    <a:pt x="522" y="411"/>
                  </a:moveTo>
                  <a:cubicBezTo>
                    <a:pt x="522" y="414"/>
                    <a:pt x="522" y="414"/>
                    <a:pt x="522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6" y="410"/>
                    <a:pt x="516" y="410"/>
                    <a:pt x="516" y="410"/>
                  </a:cubicBezTo>
                  <a:cubicBezTo>
                    <a:pt x="517" y="410"/>
                    <a:pt x="517" y="411"/>
                    <a:pt x="518" y="411"/>
                  </a:cubicBezTo>
                  <a:cubicBezTo>
                    <a:pt x="522" y="411"/>
                    <a:pt x="522" y="411"/>
                    <a:pt x="522" y="411"/>
                  </a:cubicBezTo>
                  <a:close/>
                  <a:moveTo>
                    <a:pt x="522" y="446"/>
                  </a:moveTo>
                  <a:cubicBezTo>
                    <a:pt x="522" y="459"/>
                    <a:pt x="522" y="459"/>
                    <a:pt x="522" y="459"/>
                  </a:cubicBezTo>
                  <a:cubicBezTo>
                    <a:pt x="519" y="458"/>
                    <a:pt x="517" y="457"/>
                    <a:pt x="515" y="456"/>
                  </a:cubicBezTo>
                  <a:cubicBezTo>
                    <a:pt x="515" y="443"/>
                    <a:pt x="515" y="443"/>
                    <a:pt x="515" y="443"/>
                  </a:cubicBezTo>
                  <a:cubicBezTo>
                    <a:pt x="517" y="444"/>
                    <a:pt x="519" y="444"/>
                    <a:pt x="522" y="446"/>
                  </a:cubicBezTo>
                  <a:close/>
                  <a:moveTo>
                    <a:pt x="522" y="469"/>
                  </a:moveTo>
                  <a:cubicBezTo>
                    <a:pt x="522" y="480"/>
                    <a:pt x="522" y="480"/>
                    <a:pt x="522" y="480"/>
                  </a:cubicBezTo>
                  <a:cubicBezTo>
                    <a:pt x="519" y="481"/>
                    <a:pt x="517" y="482"/>
                    <a:pt x="515" y="484"/>
                  </a:cubicBezTo>
                  <a:cubicBezTo>
                    <a:pt x="515" y="471"/>
                    <a:pt x="515" y="471"/>
                    <a:pt x="515" y="471"/>
                  </a:cubicBezTo>
                  <a:cubicBezTo>
                    <a:pt x="517" y="470"/>
                    <a:pt x="519" y="469"/>
                    <a:pt x="522" y="469"/>
                  </a:cubicBezTo>
                  <a:close/>
                  <a:moveTo>
                    <a:pt x="522" y="509"/>
                  </a:moveTo>
                  <a:cubicBezTo>
                    <a:pt x="522" y="515"/>
                    <a:pt x="522" y="515"/>
                    <a:pt x="522" y="515"/>
                  </a:cubicBezTo>
                  <a:cubicBezTo>
                    <a:pt x="521" y="514"/>
                    <a:pt x="520" y="513"/>
                    <a:pt x="520" y="512"/>
                  </a:cubicBezTo>
                  <a:cubicBezTo>
                    <a:pt x="518" y="515"/>
                    <a:pt x="516" y="517"/>
                    <a:pt x="515" y="520"/>
                  </a:cubicBezTo>
                  <a:cubicBezTo>
                    <a:pt x="515" y="512"/>
                    <a:pt x="515" y="512"/>
                    <a:pt x="515" y="512"/>
                  </a:cubicBezTo>
                  <a:cubicBezTo>
                    <a:pt x="515" y="510"/>
                    <a:pt x="515" y="509"/>
                    <a:pt x="515" y="508"/>
                  </a:cubicBezTo>
                  <a:cubicBezTo>
                    <a:pt x="515" y="502"/>
                    <a:pt x="515" y="502"/>
                    <a:pt x="515" y="502"/>
                  </a:cubicBezTo>
                  <a:cubicBezTo>
                    <a:pt x="522" y="509"/>
                    <a:pt x="522" y="509"/>
                    <a:pt x="522" y="509"/>
                  </a:cubicBezTo>
                  <a:close/>
                  <a:moveTo>
                    <a:pt x="522" y="525"/>
                  </a:moveTo>
                  <a:cubicBezTo>
                    <a:pt x="522" y="533"/>
                    <a:pt x="522" y="533"/>
                    <a:pt x="522" y="533"/>
                  </a:cubicBezTo>
                  <a:cubicBezTo>
                    <a:pt x="521" y="534"/>
                    <a:pt x="520" y="535"/>
                    <a:pt x="520" y="537"/>
                  </a:cubicBezTo>
                  <a:cubicBezTo>
                    <a:pt x="520" y="538"/>
                    <a:pt x="521" y="539"/>
                    <a:pt x="522" y="539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15" y="533"/>
                    <a:pt x="515" y="533"/>
                    <a:pt x="515" y="533"/>
                  </a:cubicBezTo>
                  <a:cubicBezTo>
                    <a:pt x="516" y="533"/>
                    <a:pt x="516" y="533"/>
                    <a:pt x="517" y="533"/>
                  </a:cubicBezTo>
                  <a:cubicBezTo>
                    <a:pt x="518" y="530"/>
                    <a:pt x="520" y="527"/>
                    <a:pt x="522" y="525"/>
                  </a:cubicBezTo>
                  <a:close/>
                  <a:moveTo>
                    <a:pt x="522" y="569"/>
                  </a:moveTo>
                  <a:cubicBezTo>
                    <a:pt x="522" y="584"/>
                    <a:pt x="522" y="584"/>
                    <a:pt x="522" y="584"/>
                  </a:cubicBezTo>
                  <a:cubicBezTo>
                    <a:pt x="520" y="584"/>
                    <a:pt x="518" y="583"/>
                    <a:pt x="515" y="582"/>
                  </a:cubicBezTo>
                  <a:cubicBezTo>
                    <a:pt x="515" y="575"/>
                    <a:pt x="515" y="575"/>
                    <a:pt x="515" y="575"/>
                  </a:cubicBezTo>
                  <a:cubicBezTo>
                    <a:pt x="517" y="574"/>
                    <a:pt x="519" y="572"/>
                    <a:pt x="522" y="569"/>
                  </a:cubicBezTo>
                  <a:close/>
                  <a:moveTo>
                    <a:pt x="522" y="595"/>
                  </a:moveTo>
                  <a:cubicBezTo>
                    <a:pt x="522" y="605"/>
                    <a:pt x="522" y="605"/>
                    <a:pt x="522" y="605"/>
                  </a:cubicBezTo>
                  <a:cubicBezTo>
                    <a:pt x="519" y="606"/>
                    <a:pt x="517" y="607"/>
                    <a:pt x="515" y="608"/>
                  </a:cubicBezTo>
                  <a:cubicBezTo>
                    <a:pt x="515" y="602"/>
                    <a:pt x="515" y="602"/>
                    <a:pt x="515" y="602"/>
                  </a:cubicBezTo>
                  <a:cubicBezTo>
                    <a:pt x="515" y="601"/>
                    <a:pt x="516" y="600"/>
                    <a:pt x="516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2"/>
                    <a:pt x="515" y="592"/>
                    <a:pt x="515" y="592"/>
                  </a:cubicBezTo>
                  <a:cubicBezTo>
                    <a:pt x="520" y="596"/>
                    <a:pt x="520" y="596"/>
                    <a:pt x="520" y="596"/>
                  </a:cubicBezTo>
                  <a:cubicBezTo>
                    <a:pt x="521" y="596"/>
                    <a:pt x="521" y="596"/>
                    <a:pt x="522" y="595"/>
                  </a:cubicBezTo>
                  <a:close/>
                  <a:moveTo>
                    <a:pt x="522" y="726"/>
                  </a:moveTo>
                  <a:cubicBezTo>
                    <a:pt x="522" y="746"/>
                    <a:pt x="522" y="746"/>
                    <a:pt x="522" y="746"/>
                  </a:cubicBezTo>
                  <a:cubicBezTo>
                    <a:pt x="519" y="744"/>
                    <a:pt x="517" y="743"/>
                    <a:pt x="515" y="742"/>
                  </a:cubicBezTo>
                  <a:cubicBezTo>
                    <a:pt x="515" y="730"/>
                    <a:pt x="515" y="730"/>
                    <a:pt x="515" y="730"/>
                  </a:cubicBezTo>
                  <a:cubicBezTo>
                    <a:pt x="517" y="729"/>
                    <a:pt x="519" y="727"/>
                    <a:pt x="522" y="726"/>
                  </a:cubicBezTo>
                  <a:close/>
                  <a:moveTo>
                    <a:pt x="515" y="674"/>
                  </a:moveTo>
                  <a:cubicBezTo>
                    <a:pt x="515" y="671"/>
                    <a:pt x="515" y="671"/>
                    <a:pt x="515" y="671"/>
                  </a:cubicBezTo>
                  <a:cubicBezTo>
                    <a:pt x="516" y="674"/>
                    <a:pt x="516" y="674"/>
                    <a:pt x="516" y="674"/>
                  </a:cubicBezTo>
                  <a:lnTo>
                    <a:pt x="515" y="674"/>
                  </a:lnTo>
                  <a:close/>
                  <a:moveTo>
                    <a:pt x="509" y="17"/>
                  </a:moveTo>
                  <a:cubicBezTo>
                    <a:pt x="511" y="18"/>
                    <a:pt x="513" y="18"/>
                    <a:pt x="515" y="19"/>
                  </a:cubicBezTo>
                  <a:cubicBezTo>
                    <a:pt x="515" y="43"/>
                    <a:pt x="515" y="43"/>
                    <a:pt x="515" y="43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2" y="34"/>
                    <a:pt x="511" y="31"/>
                    <a:pt x="509" y="28"/>
                  </a:cubicBezTo>
                  <a:cubicBezTo>
                    <a:pt x="509" y="17"/>
                    <a:pt x="509" y="17"/>
                    <a:pt x="509" y="17"/>
                  </a:cubicBezTo>
                  <a:close/>
                  <a:moveTo>
                    <a:pt x="515" y="776"/>
                  </a:moveTo>
                  <a:cubicBezTo>
                    <a:pt x="513" y="777"/>
                    <a:pt x="511" y="777"/>
                    <a:pt x="509" y="778"/>
                  </a:cubicBezTo>
                  <a:cubicBezTo>
                    <a:pt x="509" y="760"/>
                    <a:pt x="509" y="760"/>
                    <a:pt x="509" y="760"/>
                  </a:cubicBezTo>
                  <a:cubicBezTo>
                    <a:pt x="511" y="761"/>
                    <a:pt x="513" y="763"/>
                    <a:pt x="515" y="764"/>
                  </a:cubicBezTo>
                  <a:cubicBezTo>
                    <a:pt x="515" y="776"/>
                    <a:pt x="515" y="776"/>
                    <a:pt x="515" y="776"/>
                  </a:cubicBezTo>
                  <a:close/>
                  <a:moveTo>
                    <a:pt x="515" y="59"/>
                  </a:moveTo>
                  <a:cubicBezTo>
                    <a:pt x="515" y="66"/>
                    <a:pt x="515" y="66"/>
                    <a:pt x="515" y="66"/>
                  </a:cubicBezTo>
                  <a:cubicBezTo>
                    <a:pt x="513" y="66"/>
                    <a:pt x="511" y="65"/>
                    <a:pt x="509" y="65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10" y="57"/>
                    <a:pt x="512" y="58"/>
                    <a:pt x="515" y="59"/>
                  </a:cubicBezTo>
                  <a:close/>
                  <a:moveTo>
                    <a:pt x="515" y="196"/>
                  </a:moveTo>
                  <a:cubicBezTo>
                    <a:pt x="515" y="202"/>
                    <a:pt x="515" y="202"/>
                    <a:pt x="515" y="202"/>
                  </a:cubicBezTo>
                  <a:cubicBezTo>
                    <a:pt x="513" y="201"/>
                    <a:pt x="511" y="200"/>
                    <a:pt x="509" y="199"/>
                  </a:cubicBezTo>
                  <a:cubicBezTo>
                    <a:pt x="509" y="210"/>
                    <a:pt x="507" y="216"/>
                    <a:pt x="515" y="223"/>
                  </a:cubicBezTo>
                  <a:cubicBezTo>
                    <a:pt x="515" y="228"/>
                    <a:pt x="515" y="228"/>
                    <a:pt x="515" y="228"/>
                  </a:cubicBezTo>
                  <a:cubicBezTo>
                    <a:pt x="513" y="226"/>
                    <a:pt x="511" y="225"/>
                    <a:pt x="509" y="224"/>
                  </a:cubicBezTo>
                  <a:cubicBezTo>
                    <a:pt x="509" y="193"/>
                    <a:pt x="509" y="193"/>
                    <a:pt x="509" y="193"/>
                  </a:cubicBezTo>
                  <a:cubicBezTo>
                    <a:pt x="511" y="194"/>
                    <a:pt x="513" y="195"/>
                    <a:pt x="515" y="196"/>
                  </a:cubicBezTo>
                  <a:close/>
                  <a:moveTo>
                    <a:pt x="515" y="266"/>
                  </a:moveTo>
                  <a:cubicBezTo>
                    <a:pt x="515" y="275"/>
                    <a:pt x="515" y="275"/>
                    <a:pt x="515" y="275"/>
                  </a:cubicBezTo>
                  <a:cubicBezTo>
                    <a:pt x="512" y="274"/>
                    <a:pt x="510" y="274"/>
                    <a:pt x="509" y="277"/>
                  </a:cubicBezTo>
                  <a:cubicBezTo>
                    <a:pt x="509" y="272"/>
                    <a:pt x="509" y="272"/>
                    <a:pt x="509" y="272"/>
                  </a:cubicBezTo>
                  <a:cubicBezTo>
                    <a:pt x="511" y="270"/>
                    <a:pt x="513" y="268"/>
                    <a:pt x="515" y="266"/>
                  </a:cubicBezTo>
                  <a:close/>
                  <a:moveTo>
                    <a:pt x="515" y="284"/>
                  </a:moveTo>
                  <a:cubicBezTo>
                    <a:pt x="515" y="288"/>
                    <a:pt x="515" y="288"/>
                    <a:pt x="515" y="288"/>
                  </a:cubicBezTo>
                  <a:cubicBezTo>
                    <a:pt x="513" y="287"/>
                    <a:pt x="511" y="285"/>
                    <a:pt x="509" y="284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11" y="281"/>
                    <a:pt x="513" y="283"/>
                    <a:pt x="515" y="284"/>
                  </a:cubicBezTo>
                  <a:close/>
                  <a:moveTo>
                    <a:pt x="515" y="294"/>
                  </a:moveTo>
                  <a:cubicBezTo>
                    <a:pt x="515" y="303"/>
                    <a:pt x="515" y="303"/>
                    <a:pt x="515" y="303"/>
                  </a:cubicBezTo>
                  <a:cubicBezTo>
                    <a:pt x="513" y="304"/>
                    <a:pt x="511" y="306"/>
                    <a:pt x="509" y="307"/>
                  </a:cubicBezTo>
                  <a:cubicBezTo>
                    <a:pt x="509" y="301"/>
                    <a:pt x="509" y="301"/>
                    <a:pt x="509" y="301"/>
                  </a:cubicBezTo>
                  <a:cubicBezTo>
                    <a:pt x="509" y="301"/>
                    <a:pt x="510" y="300"/>
                    <a:pt x="510" y="299"/>
                  </a:cubicBezTo>
                  <a:cubicBezTo>
                    <a:pt x="510" y="299"/>
                    <a:pt x="509" y="299"/>
                    <a:pt x="509" y="299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12" y="296"/>
                    <a:pt x="513" y="295"/>
                    <a:pt x="515" y="294"/>
                  </a:cubicBezTo>
                  <a:close/>
                  <a:moveTo>
                    <a:pt x="515" y="329"/>
                  </a:moveTo>
                  <a:cubicBezTo>
                    <a:pt x="515" y="341"/>
                    <a:pt x="515" y="341"/>
                    <a:pt x="515" y="341"/>
                  </a:cubicBezTo>
                  <a:cubicBezTo>
                    <a:pt x="513" y="342"/>
                    <a:pt x="511" y="342"/>
                    <a:pt x="509" y="342"/>
                  </a:cubicBezTo>
                  <a:cubicBezTo>
                    <a:pt x="509" y="330"/>
                    <a:pt x="509" y="330"/>
                    <a:pt x="509" y="330"/>
                  </a:cubicBezTo>
                  <a:cubicBezTo>
                    <a:pt x="511" y="329"/>
                    <a:pt x="513" y="329"/>
                    <a:pt x="515" y="329"/>
                  </a:cubicBezTo>
                  <a:close/>
                  <a:moveTo>
                    <a:pt x="515" y="390"/>
                  </a:moveTo>
                  <a:cubicBezTo>
                    <a:pt x="515" y="394"/>
                    <a:pt x="515" y="394"/>
                    <a:pt x="515" y="394"/>
                  </a:cubicBezTo>
                  <a:cubicBezTo>
                    <a:pt x="514" y="393"/>
                    <a:pt x="513" y="393"/>
                    <a:pt x="512" y="393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9" y="410"/>
                    <a:pt x="509" y="410"/>
                    <a:pt x="509" y="410"/>
                  </a:cubicBezTo>
                  <a:cubicBezTo>
                    <a:pt x="510" y="410"/>
                    <a:pt x="511" y="410"/>
                    <a:pt x="512" y="410"/>
                  </a:cubicBezTo>
                  <a:cubicBezTo>
                    <a:pt x="510" y="406"/>
                    <a:pt x="510" y="402"/>
                    <a:pt x="509" y="399"/>
                  </a:cubicBezTo>
                  <a:cubicBezTo>
                    <a:pt x="509" y="390"/>
                    <a:pt x="509" y="390"/>
                    <a:pt x="509" y="390"/>
                  </a:cubicBezTo>
                  <a:cubicBezTo>
                    <a:pt x="515" y="390"/>
                    <a:pt x="515" y="390"/>
                    <a:pt x="515" y="390"/>
                  </a:cubicBezTo>
                  <a:close/>
                  <a:moveTo>
                    <a:pt x="515" y="443"/>
                  </a:moveTo>
                  <a:cubicBezTo>
                    <a:pt x="515" y="456"/>
                    <a:pt x="515" y="456"/>
                    <a:pt x="515" y="456"/>
                  </a:cubicBezTo>
                  <a:cubicBezTo>
                    <a:pt x="512" y="453"/>
                    <a:pt x="509" y="450"/>
                    <a:pt x="509" y="445"/>
                  </a:cubicBezTo>
                  <a:cubicBezTo>
                    <a:pt x="511" y="444"/>
                    <a:pt x="513" y="443"/>
                    <a:pt x="515" y="443"/>
                  </a:cubicBezTo>
                  <a:close/>
                  <a:moveTo>
                    <a:pt x="515" y="471"/>
                  </a:moveTo>
                  <a:cubicBezTo>
                    <a:pt x="515" y="484"/>
                    <a:pt x="515" y="484"/>
                    <a:pt x="515" y="484"/>
                  </a:cubicBezTo>
                  <a:cubicBezTo>
                    <a:pt x="513" y="484"/>
                    <a:pt x="512" y="485"/>
                    <a:pt x="510" y="486"/>
                  </a:cubicBezTo>
                  <a:cubicBezTo>
                    <a:pt x="510" y="486"/>
                    <a:pt x="509" y="485"/>
                    <a:pt x="509" y="484"/>
                  </a:cubicBezTo>
                  <a:cubicBezTo>
                    <a:pt x="509" y="474"/>
                    <a:pt x="509" y="474"/>
                    <a:pt x="509" y="474"/>
                  </a:cubicBezTo>
                  <a:cubicBezTo>
                    <a:pt x="510" y="473"/>
                    <a:pt x="512" y="472"/>
                    <a:pt x="515" y="471"/>
                  </a:cubicBezTo>
                  <a:close/>
                  <a:moveTo>
                    <a:pt x="515" y="502"/>
                  </a:moveTo>
                  <a:cubicBezTo>
                    <a:pt x="515" y="508"/>
                    <a:pt x="515" y="508"/>
                    <a:pt x="515" y="508"/>
                  </a:cubicBezTo>
                  <a:cubicBezTo>
                    <a:pt x="514" y="506"/>
                    <a:pt x="513" y="505"/>
                    <a:pt x="510" y="504"/>
                  </a:cubicBezTo>
                  <a:cubicBezTo>
                    <a:pt x="509" y="506"/>
                    <a:pt x="509" y="506"/>
                    <a:pt x="509" y="506"/>
                  </a:cubicBezTo>
                  <a:cubicBezTo>
                    <a:pt x="509" y="496"/>
                    <a:pt x="509" y="496"/>
                    <a:pt x="509" y="496"/>
                  </a:cubicBezTo>
                  <a:cubicBezTo>
                    <a:pt x="515" y="502"/>
                    <a:pt x="515" y="502"/>
                    <a:pt x="515" y="502"/>
                  </a:cubicBezTo>
                  <a:close/>
                  <a:moveTo>
                    <a:pt x="515" y="512"/>
                  </a:moveTo>
                  <a:cubicBezTo>
                    <a:pt x="515" y="520"/>
                    <a:pt x="515" y="520"/>
                    <a:pt x="515" y="520"/>
                  </a:cubicBezTo>
                  <a:cubicBezTo>
                    <a:pt x="512" y="524"/>
                    <a:pt x="510" y="528"/>
                    <a:pt x="515" y="533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9" y="522"/>
                    <a:pt x="509" y="522"/>
                    <a:pt x="509" y="522"/>
                  </a:cubicBezTo>
                  <a:cubicBezTo>
                    <a:pt x="511" y="519"/>
                    <a:pt x="514" y="515"/>
                    <a:pt x="515" y="512"/>
                  </a:cubicBezTo>
                  <a:close/>
                  <a:moveTo>
                    <a:pt x="515" y="575"/>
                  </a:moveTo>
                  <a:cubicBezTo>
                    <a:pt x="515" y="582"/>
                    <a:pt x="515" y="582"/>
                    <a:pt x="515" y="582"/>
                  </a:cubicBezTo>
                  <a:cubicBezTo>
                    <a:pt x="513" y="583"/>
                    <a:pt x="511" y="584"/>
                    <a:pt x="509" y="585"/>
                  </a:cubicBezTo>
                  <a:cubicBezTo>
                    <a:pt x="509" y="579"/>
                    <a:pt x="509" y="579"/>
                    <a:pt x="509" y="579"/>
                  </a:cubicBezTo>
                  <a:cubicBezTo>
                    <a:pt x="511" y="578"/>
                    <a:pt x="513" y="577"/>
                    <a:pt x="515" y="575"/>
                  </a:cubicBezTo>
                  <a:close/>
                  <a:moveTo>
                    <a:pt x="515" y="592"/>
                  </a:moveTo>
                  <a:cubicBezTo>
                    <a:pt x="515" y="599"/>
                    <a:pt x="515" y="599"/>
                    <a:pt x="515" y="599"/>
                  </a:cubicBezTo>
                  <a:cubicBezTo>
                    <a:pt x="512" y="598"/>
                    <a:pt x="510" y="596"/>
                    <a:pt x="509" y="596"/>
                  </a:cubicBezTo>
                  <a:cubicBezTo>
                    <a:pt x="509" y="589"/>
                    <a:pt x="509" y="589"/>
                    <a:pt x="509" y="589"/>
                  </a:cubicBezTo>
                  <a:cubicBezTo>
                    <a:pt x="511" y="590"/>
                    <a:pt x="513" y="591"/>
                    <a:pt x="515" y="592"/>
                  </a:cubicBezTo>
                  <a:close/>
                  <a:moveTo>
                    <a:pt x="515" y="602"/>
                  </a:moveTo>
                  <a:cubicBezTo>
                    <a:pt x="515" y="608"/>
                    <a:pt x="515" y="608"/>
                    <a:pt x="515" y="608"/>
                  </a:cubicBezTo>
                  <a:cubicBezTo>
                    <a:pt x="513" y="609"/>
                    <a:pt x="511" y="610"/>
                    <a:pt x="509" y="611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511" y="604"/>
                    <a:pt x="513" y="603"/>
                    <a:pt x="515" y="602"/>
                  </a:cubicBezTo>
                  <a:close/>
                  <a:moveTo>
                    <a:pt x="515" y="671"/>
                  </a:moveTo>
                  <a:cubicBezTo>
                    <a:pt x="515" y="674"/>
                    <a:pt x="515" y="674"/>
                    <a:pt x="515" y="674"/>
                  </a:cubicBezTo>
                  <a:cubicBezTo>
                    <a:pt x="509" y="676"/>
                    <a:pt x="509" y="676"/>
                    <a:pt x="509" y="676"/>
                  </a:cubicBezTo>
                  <a:cubicBezTo>
                    <a:pt x="509" y="664"/>
                    <a:pt x="509" y="664"/>
                    <a:pt x="509" y="664"/>
                  </a:cubicBezTo>
                  <a:cubicBezTo>
                    <a:pt x="512" y="663"/>
                    <a:pt x="512" y="663"/>
                    <a:pt x="512" y="663"/>
                  </a:cubicBezTo>
                  <a:cubicBezTo>
                    <a:pt x="513" y="666"/>
                    <a:pt x="514" y="668"/>
                    <a:pt x="515" y="671"/>
                  </a:cubicBezTo>
                  <a:close/>
                  <a:moveTo>
                    <a:pt x="515" y="730"/>
                  </a:moveTo>
                  <a:cubicBezTo>
                    <a:pt x="515" y="742"/>
                    <a:pt x="515" y="742"/>
                    <a:pt x="515" y="742"/>
                  </a:cubicBezTo>
                  <a:cubicBezTo>
                    <a:pt x="513" y="742"/>
                    <a:pt x="511" y="741"/>
                    <a:pt x="509" y="741"/>
                  </a:cubicBezTo>
                  <a:cubicBezTo>
                    <a:pt x="509" y="731"/>
                    <a:pt x="509" y="731"/>
                    <a:pt x="509" y="731"/>
                  </a:cubicBezTo>
                  <a:cubicBezTo>
                    <a:pt x="515" y="730"/>
                    <a:pt x="515" y="730"/>
                    <a:pt x="515" y="730"/>
                  </a:cubicBezTo>
                  <a:close/>
                  <a:moveTo>
                    <a:pt x="509" y="141"/>
                  </a:moveTo>
                  <a:cubicBezTo>
                    <a:pt x="509" y="132"/>
                    <a:pt x="509" y="132"/>
                    <a:pt x="509" y="132"/>
                  </a:cubicBezTo>
                  <a:cubicBezTo>
                    <a:pt x="511" y="134"/>
                    <a:pt x="512" y="137"/>
                    <a:pt x="510" y="141"/>
                  </a:cubicBezTo>
                  <a:cubicBezTo>
                    <a:pt x="510" y="141"/>
                    <a:pt x="509" y="141"/>
                    <a:pt x="509" y="141"/>
                  </a:cubicBezTo>
                  <a:close/>
                  <a:moveTo>
                    <a:pt x="504" y="16"/>
                  </a:moveTo>
                  <a:cubicBezTo>
                    <a:pt x="505" y="16"/>
                    <a:pt x="507" y="17"/>
                    <a:pt x="509" y="17"/>
                  </a:cubicBezTo>
                  <a:cubicBezTo>
                    <a:pt x="509" y="28"/>
                    <a:pt x="509" y="28"/>
                    <a:pt x="509" y="28"/>
                  </a:cubicBezTo>
                  <a:cubicBezTo>
                    <a:pt x="507" y="26"/>
                    <a:pt x="506" y="25"/>
                    <a:pt x="504" y="24"/>
                  </a:cubicBezTo>
                  <a:cubicBezTo>
                    <a:pt x="504" y="16"/>
                    <a:pt x="504" y="16"/>
                    <a:pt x="504" y="16"/>
                  </a:cubicBezTo>
                  <a:close/>
                  <a:moveTo>
                    <a:pt x="509" y="778"/>
                  </a:moveTo>
                  <a:cubicBezTo>
                    <a:pt x="507" y="778"/>
                    <a:pt x="505" y="779"/>
                    <a:pt x="504" y="779"/>
                  </a:cubicBezTo>
                  <a:cubicBezTo>
                    <a:pt x="504" y="771"/>
                    <a:pt x="504" y="771"/>
                    <a:pt x="504" y="771"/>
                  </a:cubicBezTo>
                  <a:cubicBezTo>
                    <a:pt x="505" y="771"/>
                    <a:pt x="505" y="770"/>
                    <a:pt x="506" y="770"/>
                  </a:cubicBezTo>
                  <a:cubicBezTo>
                    <a:pt x="505" y="770"/>
                    <a:pt x="505" y="769"/>
                    <a:pt x="504" y="768"/>
                  </a:cubicBezTo>
                  <a:cubicBezTo>
                    <a:pt x="504" y="756"/>
                    <a:pt x="504" y="756"/>
                    <a:pt x="504" y="756"/>
                  </a:cubicBezTo>
                  <a:cubicBezTo>
                    <a:pt x="505" y="757"/>
                    <a:pt x="507" y="758"/>
                    <a:pt x="509" y="760"/>
                  </a:cubicBezTo>
                  <a:cubicBezTo>
                    <a:pt x="509" y="778"/>
                    <a:pt x="509" y="778"/>
                    <a:pt x="509" y="778"/>
                  </a:cubicBezTo>
                  <a:close/>
                  <a:moveTo>
                    <a:pt x="509" y="56"/>
                  </a:moveTo>
                  <a:cubicBezTo>
                    <a:pt x="509" y="65"/>
                    <a:pt x="509" y="65"/>
                    <a:pt x="509" y="65"/>
                  </a:cubicBezTo>
                  <a:cubicBezTo>
                    <a:pt x="508" y="65"/>
                    <a:pt x="507" y="65"/>
                    <a:pt x="506" y="65"/>
                  </a:cubicBezTo>
                  <a:cubicBezTo>
                    <a:pt x="505" y="64"/>
                    <a:pt x="505" y="64"/>
                    <a:pt x="504" y="6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5" y="54"/>
                    <a:pt x="507" y="55"/>
                    <a:pt x="509" y="56"/>
                  </a:cubicBezTo>
                  <a:close/>
                  <a:moveTo>
                    <a:pt x="509" y="132"/>
                  </a:moveTo>
                  <a:cubicBezTo>
                    <a:pt x="509" y="141"/>
                    <a:pt x="509" y="141"/>
                    <a:pt x="509" y="141"/>
                  </a:cubicBezTo>
                  <a:cubicBezTo>
                    <a:pt x="507" y="142"/>
                    <a:pt x="505" y="143"/>
                    <a:pt x="504" y="143"/>
                  </a:cubicBezTo>
                  <a:cubicBezTo>
                    <a:pt x="504" y="129"/>
                    <a:pt x="504" y="129"/>
                    <a:pt x="504" y="129"/>
                  </a:cubicBezTo>
                  <a:cubicBezTo>
                    <a:pt x="506" y="130"/>
                    <a:pt x="508" y="130"/>
                    <a:pt x="509" y="132"/>
                  </a:cubicBezTo>
                  <a:close/>
                  <a:moveTo>
                    <a:pt x="509" y="193"/>
                  </a:moveTo>
                  <a:cubicBezTo>
                    <a:pt x="509" y="224"/>
                    <a:pt x="509" y="224"/>
                    <a:pt x="509" y="224"/>
                  </a:cubicBezTo>
                  <a:cubicBezTo>
                    <a:pt x="507" y="222"/>
                    <a:pt x="505" y="222"/>
                    <a:pt x="504" y="221"/>
                  </a:cubicBezTo>
                  <a:cubicBezTo>
                    <a:pt x="504" y="190"/>
                    <a:pt x="504" y="190"/>
                    <a:pt x="504" y="190"/>
                  </a:cubicBezTo>
                  <a:cubicBezTo>
                    <a:pt x="505" y="191"/>
                    <a:pt x="507" y="192"/>
                    <a:pt x="509" y="193"/>
                  </a:cubicBezTo>
                  <a:close/>
                  <a:moveTo>
                    <a:pt x="509" y="272"/>
                  </a:moveTo>
                  <a:cubicBezTo>
                    <a:pt x="509" y="277"/>
                    <a:pt x="509" y="277"/>
                    <a:pt x="509" y="277"/>
                  </a:cubicBezTo>
                  <a:cubicBezTo>
                    <a:pt x="508" y="277"/>
                    <a:pt x="508" y="278"/>
                    <a:pt x="508" y="279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09" y="284"/>
                    <a:pt x="509" y="284"/>
                    <a:pt x="509" y="284"/>
                  </a:cubicBezTo>
                  <a:cubicBezTo>
                    <a:pt x="507" y="284"/>
                    <a:pt x="505" y="283"/>
                    <a:pt x="504" y="283"/>
                  </a:cubicBezTo>
                  <a:cubicBezTo>
                    <a:pt x="504" y="277"/>
                    <a:pt x="504" y="277"/>
                    <a:pt x="504" y="277"/>
                  </a:cubicBezTo>
                  <a:cubicBezTo>
                    <a:pt x="505" y="275"/>
                    <a:pt x="507" y="274"/>
                    <a:pt x="509" y="272"/>
                  </a:cubicBezTo>
                  <a:close/>
                  <a:moveTo>
                    <a:pt x="509" y="296"/>
                  </a:moveTo>
                  <a:cubicBezTo>
                    <a:pt x="509" y="299"/>
                    <a:pt x="509" y="299"/>
                    <a:pt x="509" y="299"/>
                  </a:cubicBezTo>
                  <a:cubicBezTo>
                    <a:pt x="507" y="298"/>
                    <a:pt x="505" y="297"/>
                    <a:pt x="504" y="296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7" y="293"/>
                    <a:pt x="507" y="294"/>
                    <a:pt x="509" y="296"/>
                  </a:cubicBezTo>
                  <a:close/>
                  <a:moveTo>
                    <a:pt x="509" y="301"/>
                  </a:moveTo>
                  <a:cubicBezTo>
                    <a:pt x="509" y="307"/>
                    <a:pt x="509" y="307"/>
                    <a:pt x="509" y="307"/>
                  </a:cubicBezTo>
                  <a:cubicBezTo>
                    <a:pt x="508" y="307"/>
                    <a:pt x="508" y="307"/>
                    <a:pt x="508" y="307"/>
                  </a:cubicBezTo>
                  <a:cubicBezTo>
                    <a:pt x="508" y="308"/>
                    <a:pt x="506" y="310"/>
                    <a:pt x="504" y="312"/>
                  </a:cubicBezTo>
                  <a:cubicBezTo>
                    <a:pt x="504" y="305"/>
                    <a:pt x="504" y="305"/>
                    <a:pt x="504" y="305"/>
                  </a:cubicBezTo>
                  <a:cubicBezTo>
                    <a:pt x="506" y="304"/>
                    <a:pt x="508" y="303"/>
                    <a:pt x="509" y="301"/>
                  </a:cubicBezTo>
                  <a:close/>
                  <a:moveTo>
                    <a:pt x="509" y="330"/>
                  </a:moveTo>
                  <a:cubicBezTo>
                    <a:pt x="509" y="342"/>
                    <a:pt x="509" y="342"/>
                    <a:pt x="509" y="342"/>
                  </a:cubicBezTo>
                  <a:cubicBezTo>
                    <a:pt x="508" y="343"/>
                    <a:pt x="507" y="343"/>
                    <a:pt x="506" y="343"/>
                  </a:cubicBezTo>
                  <a:cubicBezTo>
                    <a:pt x="504" y="340"/>
                    <a:pt x="504" y="340"/>
                    <a:pt x="504" y="340"/>
                  </a:cubicBezTo>
                  <a:cubicBezTo>
                    <a:pt x="504" y="330"/>
                    <a:pt x="504" y="330"/>
                    <a:pt x="504" y="330"/>
                  </a:cubicBezTo>
                  <a:cubicBezTo>
                    <a:pt x="506" y="330"/>
                    <a:pt x="507" y="330"/>
                    <a:pt x="509" y="330"/>
                  </a:cubicBezTo>
                  <a:close/>
                  <a:moveTo>
                    <a:pt x="509" y="390"/>
                  </a:moveTo>
                  <a:cubicBezTo>
                    <a:pt x="509" y="399"/>
                    <a:pt x="509" y="399"/>
                    <a:pt x="509" y="399"/>
                  </a:cubicBezTo>
                  <a:cubicBezTo>
                    <a:pt x="508" y="397"/>
                    <a:pt x="507" y="395"/>
                    <a:pt x="506" y="393"/>
                  </a:cubicBezTo>
                  <a:cubicBezTo>
                    <a:pt x="505" y="399"/>
                    <a:pt x="505" y="405"/>
                    <a:pt x="505" y="411"/>
                  </a:cubicBezTo>
                  <a:cubicBezTo>
                    <a:pt x="506" y="411"/>
                    <a:pt x="508" y="411"/>
                    <a:pt x="509" y="410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4" y="414"/>
                    <a:pt x="504" y="414"/>
                    <a:pt x="504" y="414"/>
                  </a:cubicBezTo>
                  <a:cubicBezTo>
                    <a:pt x="504" y="415"/>
                    <a:pt x="504" y="415"/>
                    <a:pt x="504" y="415"/>
                  </a:cubicBezTo>
                  <a:cubicBezTo>
                    <a:pt x="504" y="388"/>
                    <a:pt x="504" y="388"/>
                    <a:pt x="504" y="388"/>
                  </a:cubicBezTo>
                  <a:cubicBezTo>
                    <a:pt x="504" y="389"/>
                    <a:pt x="504" y="389"/>
                    <a:pt x="504" y="389"/>
                  </a:cubicBezTo>
                  <a:cubicBezTo>
                    <a:pt x="505" y="389"/>
                    <a:pt x="505" y="389"/>
                    <a:pt x="506" y="390"/>
                  </a:cubicBezTo>
                  <a:cubicBezTo>
                    <a:pt x="509" y="390"/>
                    <a:pt x="509" y="390"/>
                    <a:pt x="509" y="390"/>
                  </a:cubicBezTo>
                  <a:close/>
                  <a:moveTo>
                    <a:pt x="509" y="474"/>
                  </a:moveTo>
                  <a:cubicBezTo>
                    <a:pt x="509" y="484"/>
                    <a:pt x="509" y="484"/>
                    <a:pt x="509" y="484"/>
                  </a:cubicBezTo>
                  <a:cubicBezTo>
                    <a:pt x="506" y="480"/>
                    <a:pt x="506" y="477"/>
                    <a:pt x="509" y="474"/>
                  </a:cubicBezTo>
                  <a:close/>
                  <a:moveTo>
                    <a:pt x="509" y="496"/>
                  </a:moveTo>
                  <a:cubicBezTo>
                    <a:pt x="509" y="506"/>
                    <a:pt x="509" y="506"/>
                    <a:pt x="509" y="506"/>
                  </a:cubicBezTo>
                  <a:cubicBezTo>
                    <a:pt x="507" y="510"/>
                    <a:pt x="505" y="512"/>
                    <a:pt x="504" y="516"/>
                  </a:cubicBezTo>
                  <a:cubicBezTo>
                    <a:pt x="504" y="507"/>
                    <a:pt x="504" y="507"/>
                    <a:pt x="504" y="507"/>
                  </a:cubicBezTo>
                  <a:cubicBezTo>
                    <a:pt x="506" y="504"/>
                    <a:pt x="507" y="501"/>
                    <a:pt x="504" y="497"/>
                  </a:cubicBezTo>
                  <a:cubicBezTo>
                    <a:pt x="504" y="491"/>
                    <a:pt x="504" y="491"/>
                    <a:pt x="504" y="491"/>
                  </a:cubicBezTo>
                  <a:cubicBezTo>
                    <a:pt x="509" y="496"/>
                    <a:pt x="509" y="496"/>
                    <a:pt x="509" y="496"/>
                  </a:cubicBezTo>
                  <a:close/>
                  <a:moveTo>
                    <a:pt x="509" y="522"/>
                  </a:moveTo>
                  <a:cubicBezTo>
                    <a:pt x="509" y="531"/>
                    <a:pt x="509" y="531"/>
                    <a:pt x="509" y="53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504" y="521"/>
                    <a:pt x="504" y="521"/>
                    <a:pt x="504" y="521"/>
                  </a:cubicBezTo>
                  <a:cubicBezTo>
                    <a:pt x="505" y="522"/>
                    <a:pt x="505" y="524"/>
                    <a:pt x="506" y="525"/>
                  </a:cubicBezTo>
                  <a:cubicBezTo>
                    <a:pt x="507" y="524"/>
                    <a:pt x="508" y="523"/>
                    <a:pt x="509" y="522"/>
                  </a:cubicBezTo>
                  <a:close/>
                  <a:moveTo>
                    <a:pt x="509" y="579"/>
                  </a:moveTo>
                  <a:cubicBezTo>
                    <a:pt x="509" y="585"/>
                    <a:pt x="509" y="585"/>
                    <a:pt x="509" y="585"/>
                  </a:cubicBezTo>
                  <a:cubicBezTo>
                    <a:pt x="505" y="587"/>
                    <a:pt x="505" y="587"/>
                    <a:pt x="505" y="587"/>
                  </a:cubicBezTo>
                  <a:cubicBezTo>
                    <a:pt x="506" y="588"/>
                    <a:pt x="508" y="588"/>
                    <a:pt x="509" y="589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07" y="595"/>
                    <a:pt x="505" y="594"/>
                    <a:pt x="504" y="594"/>
                  </a:cubicBezTo>
                  <a:cubicBezTo>
                    <a:pt x="504" y="582"/>
                    <a:pt x="504" y="582"/>
                    <a:pt x="504" y="582"/>
                  </a:cubicBezTo>
                  <a:cubicBezTo>
                    <a:pt x="505" y="581"/>
                    <a:pt x="507" y="580"/>
                    <a:pt x="509" y="579"/>
                  </a:cubicBezTo>
                  <a:close/>
                  <a:moveTo>
                    <a:pt x="509" y="605"/>
                  </a:moveTo>
                  <a:cubicBezTo>
                    <a:pt x="509" y="611"/>
                    <a:pt x="509" y="611"/>
                    <a:pt x="509" y="611"/>
                  </a:cubicBezTo>
                  <a:cubicBezTo>
                    <a:pt x="508" y="611"/>
                    <a:pt x="506" y="611"/>
                    <a:pt x="505" y="612"/>
                  </a:cubicBezTo>
                  <a:cubicBezTo>
                    <a:pt x="505" y="612"/>
                    <a:pt x="504" y="612"/>
                    <a:pt x="504" y="613"/>
                  </a:cubicBezTo>
                  <a:cubicBezTo>
                    <a:pt x="504" y="605"/>
                    <a:pt x="504" y="605"/>
                    <a:pt x="504" y="605"/>
                  </a:cubicBezTo>
                  <a:cubicBezTo>
                    <a:pt x="505" y="605"/>
                    <a:pt x="507" y="605"/>
                    <a:pt x="509" y="605"/>
                  </a:cubicBezTo>
                  <a:close/>
                  <a:moveTo>
                    <a:pt x="509" y="664"/>
                  </a:moveTo>
                  <a:cubicBezTo>
                    <a:pt x="509" y="676"/>
                    <a:pt x="509" y="676"/>
                    <a:pt x="509" y="676"/>
                  </a:cubicBezTo>
                  <a:cubicBezTo>
                    <a:pt x="504" y="678"/>
                    <a:pt x="504" y="678"/>
                    <a:pt x="504" y="678"/>
                  </a:cubicBezTo>
                  <a:cubicBezTo>
                    <a:pt x="504" y="666"/>
                    <a:pt x="504" y="666"/>
                    <a:pt x="504" y="666"/>
                  </a:cubicBezTo>
                  <a:cubicBezTo>
                    <a:pt x="509" y="664"/>
                    <a:pt x="509" y="664"/>
                    <a:pt x="509" y="664"/>
                  </a:cubicBezTo>
                  <a:close/>
                  <a:moveTo>
                    <a:pt x="509" y="731"/>
                  </a:moveTo>
                  <a:cubicBezTo>
                    <a:pt x="509" y="741"/>
                    <a:pt x="509" y="741"/>
                    <a:pt x="509" y="741"/>
                  </a:cubicBezTo>
                  <a:cubicBezTo>
                    <a:pt x="507" y="741"/>
                    <a:pt x="505" y="741"/>
                    <a:pt x="504" y="741"/>
                  </a:cubicBezTo>
                  <a:cubicBezTo>
                    <a:pt x="504" y="732"/>
                    <a:pt x="504" y="732"/>
                    <a:pt x="504" y="732"/>
                  </a:cubicBezTo>
                  <a:lnTo>
                    <a:pt x="509" y="731"/>
                  </a:lnTo>
                  <a:close/>
                  <a:moveTo>
                    <a:pt x="499" y="14"/>
                  </a:moveTo>
                  <a:cubicBezTo>
                    <a:pt x="501" y="15"/>
                    <a:pt x="502" y="15"/>
                    <a:pt x="504" y="16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502" y="23"/>
                    <a:pt x="501" y="22"/>
                    <a:pt x="499" y="22"/>
                  </a:cubicBezTo>
                  <a:cubicBezTo>
                    <a:pt x="499" y="14"/>
                    <a:pt x="499" y="14"/>
                    <a:pt x="499" y="14"/>
                  </a:cubicBezTo>
                  <a:close/>
                  <a:moveTo>
                    <a:pt x="504" y="779"/>
                  </a:moveTo>
                  <a:cubicBezTo>
                    <a:pt x="502" y="780"/>
                    <a:pt x="501" y="781"/>
                    <a:pt x="499" y="781"/>
                  </a:cubicBezTo>
                  <a:cubicBezTo>
                    <a:pt x="499" y="772"/>
                    <a:pt x="499" y="772"/>
                    <a:pt x="499" y="772"/>
                  </a:cubicBezTo>
                  <a:cubicBezTo>
                    <a:pt x="501" y="772"/>
                    <a:pt x="502" y="772"/>
                    <a:pt x="504" y="771"/>
                  </a:cubicBezTo>
                  <a:cubicBezTo>
                    <a:pt x="504" y="779"/>
                    <a:pt x="504" y="779"/>
                    <a:pt x="504" y="779"/>
                  </a:cubicBezTo>
                  <a:close/>
                  <a:moveTo>
                    <a:pt x="504" y="54"/>
                  </a:moveTo>
                  <a:cubicBezTo>
                    <a:pt x="504" y="63"/>
                    <a:pt x="504" y="63"/>
                    <a:pt x="504" y="63"/>
                  </a:cubicBezTo>
                  <a:cubicBezTo>
                    <a:pt x="502" y="63"/>
                    <a:pt x="501" y="62"/>
                    <a:pt x="499" y="61"/>
                  </a:cubicBezTo>
                  <a:cubicBezTo>
                    <a:pt x="499" y="49"/>
                    <a:pt x="499" y="49"/>
                    <a:pt x="499" y="49"/>
                  </a:cubicBezTo>
                  <a:cubicBezTo>
                    <a:pt x="500" y="51"/>
                    <a:pt x="502" y="52"/>
                    <a:pt x="504" y="54"/>
                  </a:cubicBezTo>
                  <a:close/>
                  <a:moveTo>
                    <a:pt x="504" y="129"/>
                  </a:moveTo>
                  <a:cubicBezTo>
                    <a:pt x="504" y="143"/>
                    <a:pt x="504" y="143"/>
                    <a:pt x="504" y="143"/>
                  </a:cubicBezTo>
                  <a:cubicBezTo>
                    <a:pt x="502" y="143"/>
                    <a:pt x="501" y="143"/>
                    <a:pt x="499" y="143"/>
                  </a:cubicBezTo>
                  <a:cubicBezTo>
                    <a:pt x="499" y="127"/>
                    <a:pt x="499" y="127"/>
                    <a:pt x="499" y="127"/>
                  </a:cubicBezTo>
                  <a:cubicBezTo>
                    <a:pt x="501" y="128"/>
                    <a:pt x="502" y="128"/>
                    <a:pt x="504" y="129"/>
                  </a:cubicBezTo>
                  <a:close/>
                  <a:moveTo>
                    <a:pt x="504" y="190"/>
                  </a:moveTo>
                  <a:cubicBezTo>
                    <a:pt x="504" y="221"/>
                    <a:pt x="504" y="221"/>
                    <a:pt x="504" y="221"/>
                  </a:cubicBezTo>
                  <a:cubicBezTo>
                    <a:pt x="502" y="219"/>
                    <a:pt x="501" y="219"/>
                    <a:pt x="499" y="217"/>
                  </a:cubicBezTo>
                  <a:cubicBezTo>
                    <a:pt x="499" y="213"/>
                    <a:pt x="499" y="213"/>
                    <a:pt x="499" y="213"/>
                  </a:cubicBezTo>
                  <a:cubicBezTo>
                    <a:pt x="499" y="213"/>
                    <a:pt x="500" y="214"/>
                    <a:pt x="501" y="215"/>
                  </a:cubicBezTo>
                  <a:cubicBezTo>
                    <a:pt x="501" y="215"/>
                    <a:pt x="502" y="215"/>
                    <a:pt x="503" y="215"/>
                  </a:cubicBezTo>
                  <a:cubicBezTo>
                    <a:pt x="503" y="205"/>
                    <a:pt x="503" y="198"/>
                    <a:pt x="499" y="194"/>
                  </a:cubicBezTo>
                  <a:cubicBezTo>
                    <a:pt x="499" y="188"/>
                    <a:pt x="499" y="188"/>
                    <a:pt x="499" y="188"/>
                  </a:cubicBezTo>
                  <a:cubicBezTo>
                    <a:pt x="501" y="188"/>
                    <a:pt x="502" y="189"/>
                    <a:pt x="504" y="190"/>
                  </a:cubicBezTo>
                  <a:close/>
                  <a:moveTo>
                    <a:pt x="504" y="277"/>
                  </a:moveTo>
                  <a:cubicBezTo>
                    <a:pt x="504" y="283"/>
                    <a:pt x="504" y="283"/>
                    <a:pt x="504" y="283"/>
                  </a:cubicBezTo>
                  <a:cubicBezTo>
                    <a:pt x="502" y="284"/>
                    <a:pt x="500" y="285"/>
                    <a:pt x="499" y="287"/>
                  </a:cubicBezTo>
                  <a:cubicBezTo>
                    <a:pt x="499" y="281"/>
                    <a:pt x="499" y="281"/>
                    <a:pt x="499" y="281"/>
                  </a:cubicBezTo>
                  <a:cubicBezTo>
                    <a:pt x="504" y="277"/>
                    <a:pt x="504" y="277"/>
                    <a:pt x="504" y="277"/>
                  </a:cubicBezTo>
                  <a:close/>
                  <a:moveTo>
                    <a:pt x="504" y="291"/>
                  </a:moveTo>
                  <a:cubicBezTo>
                    <a:pt x="504" y="296"/>
                    <a:pt x="504" y="296"/>
                    <a:pt x="504" y="296"/>
                  </a:cubicBezTo>
                  <a:cubicBezTo>
                    <a:pt x="502" y="295"/>
                    <a:pt x="501" y="294"/>
                    <a:pt x="499" y="293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501" y="289"/>
                    <a:pt x="503" y="290"/>
                    <a:pt x="504" y="291"/>
                  </a:cubicBezTo>
                  <a:close/>
                  <a:moveTo>
                    <a:pt x="504" y="305"/>
                  </a:moveTo>
                  <a:cubicBezTo>
                    <a:pt x="504" y="312"/>
                    <a:pt x="504" y="312"/>
                    <a:pt x="504" y="312"/>
                  </a:cubicBezTo>
                  <a:cubicBezTo>
                    <a:pt x="502" y="313"/>
                    <a:pt x="501" y="315"/>
                    <a:pt x="499" y="317"/>
                  </a:cubicBezTo>
                  <a:cubicBezTo>
                    <a:pt x="499" y="311"/>
                    <a:pt x="499" y="311"/>
                    <a:pt x="499" y="311"/>
                  </a:cubicBezTo>
                  <a:cubicBezTo>
                    <a:pt x="500" y="311"/>
                    <a:pt x="501" y="310"/>
                    <a:pt x="502" y="309"/>
                  </a:cubicBezTo>
                  <a:cubicBezTo>
                    <a:pt x="501" y="308"/>
                    <a:pt x="500" y="308"/>
                    <a:pt x="499" y="307"/>
                  </a:cubicBezTo>
                  <a:cubicBezTo>
                    <a:pt x="499" y="302"/>
                    <a:pt x="499" y="302"/>
                    <a:pt x="499" y="302"/>
                  </a:cubicBezTo>
                  <a:cubicBezTo>
                    <a:pt x="503" y="305"/>
                    <a:pt x="503" y="305"/>
                    <a:pt x="503" y="305"/>
                  </a:cubicBezTo>
                  <a:cubicBezTo>
                    <a:pt x="504" y="305"/>
                    <a:pt x="504" y="305"/>
                    <a:pt x="504" y="305"/>
                  </a:cubicBezTo>
                  <a:close/>
                  <a:moveTo>
                    <a:pt x="504" y="330"/>
                  </a:moveTo>
                  <a:cubicBezTo>
                    <a:pt x="504" y="340"/>
                    <a:pt x="504" y="340"/>
                    <a:pt x="504" y="340"/>
                  </a:cubicBezTo>
                  <a:cubicBezTo>
                    <a:pt x="501" y="338"/>
                    <a:pt x="500" y="338"/>
                    <a:pt x="499" y="337"/>
                  </a:cubicBezTo>
                  <a:cubicBezTo>
                    <a:pt x="499" y="333"/>
                    <a:pt x="499" y="333"/>
                    <a:pt x="499" y="333"/>
                  </a:cubicBezTo>
                  <a:cubicBezTo>
                    <a:pt x="499" y="332"/>
                    <a:pt x="499" y="331"/>
                    <a:pt x="499" y="330"/>
                  </a:cubicBezTo>
                  <a:cubicBezTo>
                    <a:pt x="504" y="330"/>
                    <a:pt x="504" y="330"/>
                    <a:pt x="504" y="330"/>
                  </a:cubicBezTo>
                  <a:close/>
                  <a:moveTo>
                    <a:pt x="504" y="388"/>
                  </a:moveTo>
                  <a:cubicBezTo>
                    <a:pt x="504" y="415"/>
                    <a:pt x="504" y="415"/>
                    <a:pt x="504" y="415"/>
                  </a:cubicBezTo>
                  <a:cubicBezTo>
                    <a:pt x="503" y="423"/>
                    <a:pt x="501" y="431"/>
                    <a:pt x="499" y="438"/>
                  </a:cubicBezTo>
                  <a:cubicBezTo>
                    <a:pt x="499" y="421"/>
                    <a:pt x="499" y="421"/>
                    <a:pt x="499" y="421"/>
                  </a:cubicBezTo>
                  <a:cubicBezTo>
                    <a:pt x="500" y="420"/>
                    <a:pt x="500" y="418"/>
                    <a:pt x="501" y="416"/>
                  </a:cubicBezTo>
                  <a:cubicBezTo>
                    <a:pt x="499" y="416"/>
                    <a:pt x="499" y="416"/>
                    <a:pt x="499" y="416"/>
                  </a:cubicBezTo>
                  <a:cubicBezTo>
                    <a:pt x="499" y="411"/>
                    <a:pt x="499" y="411"/>
                    <a:pt x="499" y="411"/>
                  </a:cubicBezTo>
                  <a:cubicBezTo>
                    <a:pt x="500" y="410"/>
                    <a:pt x="500" y="409"/>
                    <a:pt x="501" y="409"/>
                  </a:cubicBezTo>
                  <a:cubicBezTo>
                    <a:pt x="501" y="406"/>
                    <a:pt x="501" y="404"/>
                    <a:pt x="501" y="402"/>
                  </a:cubicBezTo>
                  <a:cubicBezTo>
                    <a:pt x="500" y="402"/>
                    <a:pt x="499" y="403"/>
                    <a:pt x="499" y="403"/>
                  </a:cubicBezTo>
                  <a:cubicBezTo>
                    <a:pt x="499" y="398"/>
                    <a:pt x="499" y="398"/>
                    <a:pt x="499" y="398"/>
                  </a:cubicBezTo>
                  <a:cubicBezTo>
                    <a:pt x="501" y="396"/>
                    <a:pt x="503" y="393"/>
                    <a:pt x="500" y="389"/>
                  </a:cubicBezTo>
                  <a:cubicBezTo>
                    <a:pt x="499" y="390"/>
                    <a:pt x="499" y="390"/>
                    <a:pt x="499" y="390"/>
                  </a:cubicBezTo>
                  <a:cubicBezTo>
                    <a:pt x="499" y="383"/>
                    <a:pt x="499" y="383"/>
                    <a:pt x="499" y="383"/>
                  </a:cubicBezTo>
                  <a:cubicBezTo>
                    <a:pt x="500" y="381"/>
                    <a:pt x="500" y="379"/>
                    <a:pt x="499" y="377"/>
                  </a:cubicBezTo>
                  <a:cubicBezTo>
                    <a:pt x="499" y="365"/>
                    <a:pt x="499" y="365"/>
                    <a:pt x="499" y="365"/>
                  </a:cubicBezTo>
                  <a:cubicBezTo>
                    <a:pt x="501" y="373"/>
                    <a:pt x="503" y="380"/>
                    <a:pt x="504" y="388"/>
                  </a:cubicBezTo>
                  <a:close/>
                  <a:moveTo>
                    <a:pt x="504" y="491"/>
                  </a:moveTo>
                  <a:cubicBezTo>
                    <a:pt x="504" y="497"/>
                    <a:pt x="504" y="497"/>
                    <a:pt x="504" y="497"/>
                  </a:cubicBezTo>
                  <a:cubicBezTo>
                    <a:pt x="503" y="496"/>
                    <a:pt x="503" y="495"/>
                    <a:pt x="502" y="495"/>
                  </a:cubicBezTo>
                  <a:cubicBezTo>
                    <a:pt x="501" y="496"/>
                    <a:pt x="500" y="498"/>
                    <a:pt x="499" y="499"/>
                  </a:cubicBezTo>
                  <a:cubicBezTo>
                    <a:pt x="499" y="486"/>
                    <a:pt x="499" y="486"/>
                    <a:pt x="499" y="486"/>
                  </a:cubicBezTo>
                  <a:cubicBezTo>
                    <a:pt x="504" y="491"/>
                    <a:pt x="504" y="491"/>
                    <a:pt x="504" y="491"/>
                  </a:cubicBezTo>
                  <a:close/>
                  <a:moveTo>
                    <a:pt x="504" y="507"/>
                  </a:moveTo>
                  <a:cubicBezTo>
                    <a:pt x="504" y="516"/>
                    <a:pt x="504" y="516"/>
                    <a:pt x="504" y="516"/>
                  </a:cubicBezTo>
                  <a:cubicBezTo>
                    <a:pt x="502" y="519"/>
                    <a:pt x="502" y="519"/>
                    <a:pt x="502" y="519"/>
                  </a:cubicBezTo>
                  <a:cubicBezTo>
                    <a:pt x="503" y="520"/>
                    <a:pt x="503" y="520"/>
                    <a:pt x="504" y="52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499" y="522"/>
                    <a:pt x="499" y="522"/>
                    <a:pt x="499" y="522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501" y="512"/>
                    <a:pt x="503" y="510"/>
                    <a:pt x="504" y="507"/>
                  </a:cubicBezTo>
                  <a:close/>
                  <a:moveTo>
                    <a:pt x="504" y="582"/>
                  </a:moveTo>
                  <a:cubicBezTo>
                    <a:pt x="504" y="594"/>
                    <a:pt x="504" y="594"/>
                    <a:pt x="504" y="594"/>
                  </a:cubicBezTo>
                  <a:cubicBezTo>
                    <a:pt x="502" y="593"/>
                    <a:pt x="501" y="593"/>
                    <a:pt x="499" y="593"/>
                  </a:cubicBezTo>
                  <a:cubicBezTo>
                    <a:pt x="499" y="585"/>
                    <a:pt x="499" y="585"/>
                    <a:pt x="499" y="585"/>
                  </a:cubicBezTo>
                  <a:cubicBezTo>
                    <a:pt x="501" y="584"/>
                    <a:pt x="502" y="583"/>
                    <a:pt x="504" y="582"/>
                  </a:cubicBezTo>
                  <a:close/>
                  <a:moveTo>
                    <a:pt x="504" y="605"/>
                  </a:moveTo>
                  <a:cubicBezTo>
                    <a:pt x="504" y="613"/>
                    <a:pt x="504" y="613"/>
                    <a:pt x="504" y="613"/>
                  </a:cubicBezTo>
                  <a:cubicBezTo>
                    <a:pt x="502" y="614"/>
                    <a:pt x="501" y="615"/>
                    <a:pt x="499" y="616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0"/>
                    <a:pt x="499" y="610"/>
                    <a:pt x="499" y="610"/>
                  </a:cubicBezTo>
                  <a:cubicBezTo>
                    <a:pt x="499" y="603"/>
                    <a:pt x="499" y="603"/>
                    <a:pt x="499" y="603"/>
                  </a:cubicBezTo>
                  <a:cubicBezTo>
                    <a:pt x="502" y="605"/>
                    <a:pt x="502" y="605"/>
                    <a:pt x="502" y="605"/>
                  </a:cubicBezTo>
                  <a:cubicBezTo>
                    <a:pt x="502" y="605"/>
                    <a:pt x="503" y="605"/>
                    <a:pt x="504" y="605"/>
                  </a:cubicBezTo>
                  <a:close/>
                  <a:moveTo>
                    <a:pt x="504" y="666"/>
                  </a:moveTo>
                  <a:cubicBezTo>
                    <a:pt x="504" y="678"/>
                    <a:pt x="504" y="678"/>
                    <a:pt x="504" y="678"/>
                  </a:cubicBezTo>
                  <a:cubicBezTo>
                    <a:pt x="499" y="680"/>
                    <a:pt x="499" y="680"/>
                    <a:pt x="499" y="680"/>
                  </a:cubicBezTo>
                  <a:cubicBezTo>
                    <a:pt x="499" y="668"/>
                    <a:pt x="499" y="668"/>
                    <a:pt x="499" y="668"/>
                  </a:cubicBezTo>
                  <a:cubicBezTo>
                    <a:pt x="504" y="666"/>
                    <a:pt x="504" y="666"/>
                    <a:pt x="504" y="666"/>
                  </a:cubicBezTo>
                  <a:close/>
                  <a:moveTo>
                    <a:pt x="504" y="732"/>
                  </a:moveTo>
                  <a:cubicBezTo>
                    <a:pt x="504" y="741"/>
                    <a:pt x="504" y="741"/>
                    <a:pt x="504" y="741"/>
                  </a:cubicBezTo>
                  <a:cubicBezTo>
                    <a:pt x="502" y="741"/>
                    <a:pt x="501" y="742"/>
                    <a:pt x="499" y="742"/>
                  </a:cubicBezTo>
                  <a:cubicBezTo>
                    <a:pt x="499" y="733"/>
                    <a:pt x="499" y="733"/>
                    <a:pt x="499" y="733"/>
                  </a:cubicBezTo>
                  <a:cubicBezTo>
                    <a:pt x="501" y="732"/>
                    <a:pt x="502" y="732"/>
                    <a:pt x="504" y="732"/>
                  </a:cubicBezTo>
                  <a:close/>
                  <a:moveTo>
                    <a:pt x="504" y="756"/>
                  </a:moveTo>
                  <a:cubicBezTo>
                    <a:pt x="504" y="768"/>
                    <a:pt x="504" y="768"/>
                    <a:pt x="504" y="768"/>
                  </a:cubicBezTo>
                  <a:cubicBezTo>
                    <a:pt x="502" y="766"/>
                    <a:pt x="500" y="764"/>
                    <a:pt x="499" y="763"/>
                  </a:cubicBezTo>
                  <a:cubicBezTo>
                    <a:pt x="499" y="751"/>
                    <a:pt x="499" y="751"/>
                    <a:pt x="499" y="751"/>
                  </a:cubicBezTo>
                  <a:cubicBezTo>
                    <a:pt x="501" y="753"/>
                    <a:pt x="502" y="754"/>
                    <a:pt x="504" y="756"/>
                  </a:cubicBezTo>
                  <a:close/>
                  <a:moveTo>
                    <a:pt x="499" y="98"/>
                  </a:moveTo>
                  <a:cubicBezTo>
                    <a:pt x="499" y="87"/>
                    <a:pt x="499" y="87"/>
                    <a:pt x="499" y="87"/>
                  </a:cubicBezTo>
                  <a:cubicBezTo>
                    <a:pt x="500" y="88"/>
                    <a:pt x="501" y="89"/>
                    <a:pt x="503" y="90"/>
                  </a:cubicBezTo>
                  <a:cubicBezTo>
                    <a:pt x="502" y="93"/>
                    <a:pt x="501" y="96"/>
                    <a:pt x="501" y="98"/>
                  </a:cubicBezTo>
                  <a:lnTo>
                    <a:pt x="499" y="98"/>
                  </a:lnTo>
                  <a:close/>
                  <a:moveTo>
                    <a:pt x="496" y="14"/>
                  </a:moveTo>
                  <a:cubicBezTo>
                    <a:pt x="497" y="14"/>
                    <a:pt x="498" y="14"/>
                    <a:pt x="499" y="14"/>
                  </a:cubicBezTo>
                  <a:cubicBezTo>
                    <a:pt x="499" y="22"/>
                    <a:pt x="499" y="22"/>
                    <a:pt x="499" y="22"/>
                  </a:cubicBezTo>
                  <a:cubicBezTo>
                    <a:pt x="498" y="21"/>
                    <a:pt x="497" y="21"/>
                    <a:pt x="496" y="21"/>
                  </a:cubicBezTo>
                  <a:cubicBezTo>
                    <a:pt x="496" y="14"/>
                    <a:pt x="496" y="14"/>
                    <a:pt x="496" y="14"/>
                  </a:cubicBezTo>
                  <a:close/>
                  <a:moveTo>
                    <a:pt x="499" y="781"/>
                  </a:moveTo>
                  <a:cubicBezTo>
                    <a:pt x="498" y="782"/>
                    <a:pt x="498" y="782"/>
                    <a:pt x="497" y="782"/>
                  </a:cubicBezTo>
                  <a:cubicBezTo>
                    <a:pt x="497" y="782"/>
                    <a:pt x="496" y="782"/>
                    <a:pt x="496" y="782"/>
                  </a:cubicBezTo>
                  <a:cubicBezTo>
                    <a:pt x="496" y="773"/>
                    <a:pt x="496" y="773"/>
                    <a:pt x="496" y="773"/>
                  </a:cubicBezTo>
                  <a:cubicBezTo>
                    <a:pt x="497" y="773"/>
                    <a:pt x="498" y="773"/>
                    <a:pt x="499" y="772"/>
                  </a:cubicBezTo>
                  <a:cubicBezTo>
                    <a:pt x="499" y="781"/>
                    <a:pt x="499" y="781"/>
                    <a:pt x="499" y="781"/>
                  </a:cubicBezTo>
                  <a:close/>
                  <a:moveTo>
                    <a:pt x="499" y="49"/>
                  </a:moveTo>
                  <a:cubicBezTo>
                    <a:pt x="499" y="61"/>
                    <a:pt x="499" y="61"/>
                    <a:pt x="499" y="61"/>
                  </a:cubicBezTo>
                  <a:cubicBezTo>
                    <a:pt x="498" y="60"/>
                    <a:pt x="497" y="60"/>
                    <a:pt x="496" y="59"/>
                  </a:cubicBezTo>
                  <a:cubicBezTo>
                    <a:pt x="496" y="44"/>
                    <a:pt x="496" y="44"/>
                    <a:pt x="496" y="44"/>
                  </a:cubicBezTo>
                  <a:cubicBezTo>
                    <a:pt x="497" y="46"/>
                    <a:pt x="497" y="48"/>
                    <a:pt x="499" y="49"/>
                  </a:cubicBezTo>
                  <a:close/>
                  <a:moveTo>
                    <a:pt x="499" y="87"/>
                  </a:moveTo>
                  <a:cubicBezTo>
                    <a:pt x="499" y="98"/>
                    <a:pt x="499" y="98"/>
                    <a:pt x="499" y="98"/>
                  </a:cubicBezTo>
                  <a:cubicBezTo>
                    <a:pt x="498" y="97"/>
                    <a:pt x="497" y="97"/>
                    <a:pt x="496" y="97"/>
                  </a:cubicBezTo>
                  <a:cubicBezTo>
                    <a:pt x="496" y="86"/>
                    <a:pt x="496" y="86"/>
                    <a:pt x="496" y="86"/>
                  </a:cubicBezTo>
                  <a:cubicBezTo>
                    <a:pt x="497" y="86"/>
                    <a:pt x="498" y="87"/>
                    <a:pt x="499" y="87"/>
                  </a:cubicBezTo>
                  <a:close/>
                  <a:moveTo>
                    <a:pt x="499" y="127"/>
                  </a:moveTo>
                  <a:cubicBezTo>
                    <a:pt x="499" y="143"/>
                    <a:pt x="499" y="143"/>
                    <a:pt x="499" y="143"/>
                  </a:cubicBezTo>
                  <a:cubicBezTo>
                    <a:pt x="498" y="143"/>
                    <a:pt x="497" y="143"/>
                    <a:pt x="496" y="143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7" y="126"/>
                    <a:pt x="498" y="127"/>
                    <a:pt x="499" y="127"/>
                  </a:cubicBezTo>
                  <a:close/>
                  <a:moveTo>
                    <a:pt x="499" y="188"/>
                  </a:moveTo>
                  <a:cubicBezTo>
                    <a:pt x="499" y="194"/>
                    <a:pt x="499" y="194"/>
                    <a:pt x="499" y="194"/>
                  </a:cubicBezTo>
                  <a:cubicBezTo>
                    <a:pt x="498" y="194"/>
                    <a:pt x="497" y="193"/>
                    <a:pt x="496" y="192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7" y="187"/>
                    <a:pt x="498" y="187"/>
                    <a:pt x="499" y="188"/>
                  </a:cubicBezTo>
                  <a:close/>
                  <a:moveTo>
                    <a:pt x="499" y="213"/>
                  </a:moveTo>
                  <a:cubicBezTo>
                    <a:pt x="499" y="217"/>
                    <a:pt x="499" y="217"/>
                    <a:pt x="499" y="217"/>
                  </a:cubicBezTo>
                  <a:cubicBezTo>
                    <a:pt x="498" y="217"/>
                    <a:pt x="497" y="216"/>
                    <a:pt x="496" y="216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497" y="211"/>
                    <a:pt x="497" y="212"/>
                    <a:pt x="499" y="213"/>
                  </a:cubicBezTo>
                  <a:close/>
                  <a:moveTo>
                    <a:pt x="499" y="281"/>
                  </a:moveTo>
                  <a:cubicBezTo>
                    <a:pt x="499" y="287"/>
                    <a:pt x="499" y="287"/>
                    <a:pt x="499" y="287"/>
                  </a:cubicBezTo>
                  <a:cubicBezTo>
                    <a:pt x="499" y="287"/>
                    <a:pt x="499" y="287"/>
                    <a:pt x="498" y="288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499" y="293"/>
                    <a:pt x="499" y="293"/>
                    <a:pt x="499" y="293"/>
                  </a:cubicBezTo>
                  <a:cubicBezTo>
                    <a:pt x="498" y="293"/>
                    <a:pt x="497" y="292"/>
                    <a:pt x="496" y="292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9" y="281"/>
                    <a:pt x="499" y="281"/>
                    <a:pt x="499" y="281"/>
                  </a:cubicBezTo>
                  <a:close/>
                  <a:moveTo>
                    <a:pt x="499" y="302"/>
                  </a:moveTo>
                  <a:cubicBezTo>
                    <a:pt x="499" y="307"/>
                    <a:pt x="499" y="307"/>
                    <a:pt x="499" y="307"/>
                  </a:cubicBezTo>
                  <a:cubicBezTo>
                    <a:pt x="498" y="306"/>
                    <a:pt x="497" y="305"/>
                    <a:pt x="496" y="304"/>
                  </a:cubicBezTo>
                  <a:cubicBezTo>
                    <a:pt x="496" y="300"/>
                    <a:pt x="496" y="300"/>
                    <a:pt x="496" y="300"/>
                  </a:cubicBezTo>
                  <a:cubicBezTo>
                    <a:pt x="499" y="302"/>
                    <a:pt x="499" y="302"/>
                    <a:pt x="499" y="302"/>
                  </a:cubicBezTo>
                  <a:close/>
                  <a:moveTo>
                    <a:pt x="499" y="311"/>
                  </a:moveTo>
                  <a:cubicBezTo>
                    <a:pt x="499" y="317"/>
                    <a:pt x="499" y="317"/>
                    <a:pt x="499" y="317"/>
                  </a:cubicBezTo>
                  <a:cubicBezTo>
                    <a:pt x="498" y="317"/>
                    <a:pt x="497" y="319"/>
                    <a:pt x="496" y="319"/>
                  </a:cubicBezTo>
                  <a:cubicBezTo>
                    <a:pt x="496" y="313"/>
                    <a:pt x="496" y="313"/>
                    <a:pt x="496" y="313"/>
                  </a:cubicBezTo>
                  <a:cubicBezTo>
                    <a:pt x="497" y="312"/>
                    <a:pt x="498" y="312"/>
                    <a:pt x="499" y="311"/>
                  </a:cubicBezTo>
                  <a:close/>
                  <a:moveTo>
                    <a:pt x="499" y="333"/>
                  </a:moveTo>
                  <a:cubicBezTo>
                    <a:pt x="499" y="337"/>
                    <a:pt x="499" y="337"/>
                    <a:pt x="499" y="337"/>
                  </a:cubicBezTo>
                  <a:cubicBezTo>
                    <a:pt x="498" y="337"/>
                    <a:pt x="498" y="337"/>
                    <a:pt x="498" y="337"/>
                  </a:cubicBezTo>
                  <a:cubicBezTo>
                    <a:pt x="498" y="336"/>
                    <a:pt x="499" y="334"/>
                    <a:pt x="499" y="333"/>
                  </a:cubicBezTo>
                  <a:close/>
                  <a:moveTo>
                    <a:pt x="499" y="365"/>
                  </a:moveTo>
                  <a:cubicBezTo>
                    <a:pt x="499" y="377"/>
                    <a:pt x="499" y="377"/>
                    <a:pt x="499" y="377"/>
                  </a:cubicBezTo>
                  <a:cubicBezTo>
                    <a:pt x="499" y="377"/>
                    <a:pt x="498" y="376"/>
                    <a:pt x="498" y="376"/>
                  </a:cubicBezTo>
                  <a:cubicBezTo>
                    <a:pt x="496" y="378"/>
                    <a:pt x="496" y="378"/>
                    <a:pt x="496" y="378"/>
                  </a:cubicBezTo>
                  <a:cubicBezTo>
                    <a:pt x="496" y="356"/>
                    <a:pt x="496" y="356"/>
                    <a:pt x="496" y="356"/>
                  </a:cubicBezTo>
                  <a:cubicBezTo>
                    <a:pt x="497" y="359"/>
                    <a:pt x="498" y="362"/>
                    <a:pt x="499" y="365"/>
                  </a:cubicBezTo>
                  <a:close/>
                  <a:moveTo>
                    <a:pt x="499" y="383"/>
                  </a:moveTo>
                  <a:cubicBezTo>
                    <a:pt x="499" y="390"/>
                    <a:pt x="499" y="390"/>
                    <a:pt x="499" y="390"/>
                  </a:cubicBezTo>
                  <a:cubicBezTo>
                    <a:pt x="498" y="391"/>
                    <a:pt x="497" y="391"/>
                    <a:pt x="496" y="392"/>
                  </a:cubicBezTo>
                  <a:cubicBezTo>
                    <a:pt x="496" y="388"/>
                    <a:pt x="496" y="388"/>
                    <a:pt x="496" y="388"/>
                  </a:cubicBezTo>
                  <a:cubicBezTo>
                    <a:pt x="497" y="387"/>
                    <a:pt x="498" y="385"/>
                    <a:pt x="499" y="383"/>
                  </a:cubicBezTo>
                  <a:close/>
                  <a:moveTo>
                    <a:pt x="499" y="398"/>
                  </a:moveTo>
                  <a:cubicBezTo>
                    <a:pt x="499" y="403"/>
                    <a:pt x="499" y="403"/>
                    <a:pt x="499" y="403"/>
                  </a:cubicBezTo>
                  <a:cubicBezTo>
                    <a:pt x="498" y="404"/>
                    <a:pt x="497" y="405"/>
                    <a:pt x="496" y="405"/>
                  </a:cubicBezTo>
                  <a:cubicBezTo>
                    <a:pt x="496" y="401"/>
                    <a:pt x="496" y="401"/>
                    <a:pt x="496" y="401"/>
                  </a:cubicBezTo>
                  <a:cubicBezTo>
                    <a:pt x="497" y="400"/>
                    <a:pt x="498" y="399"/>
                    <a:pt x="499" y="398"/>
                  </a:cubicBezTo>
                  <a:close/>
                  <a:moveTo>
                    <a:pt x="499" y="411"/>
                  </a:moveTo>
                  <a:cubicBezTo>
                    <a:pt x="499" y="416"/>
                    <a:pt x="499" y="416"/>
                    <a:pt x="499" y="416"/>
                  </a:cubicBezTo>
                  <a:cubicBezTo>
                    <a:pt x="496" y="418"/>
                    <a:pt x="496" y="418"/>
                    <a:pt x="496" y="418"/>
                  </a:cubicBezTo>
                  <a:cubicBezTo>
                    <a:pt x="496" y="412"/>
                    <a:pt x="496" y="412"/>
                    <a:pt x="496" y="412"/>
                  </a:cubicBezTo>
                  <a:cubicBezTo>
                    <a:pt x="497" y="412"/>
                    <a:pt x="498" y="411"/>
                    <a:pt x="499" y="411"/>
                  </a:cubicBezTo>
                  <a:close/>
                  <a:moveTo>
                    <a:pt x="499" y="421"/>
                  </a:moveTo>
                  <a:cubicBezTo>
                    <a:pt x="499" y="438"/>
                    <a:pt x="499" y="438"/>
                    <a:pt x="499" y="438"/>
                  </a:cubicBezTo>
                  <a:cubicBezTo>
                    <a:pt x="498" y="440"/>
                    <a:pt x="497" y="443"/>
                    <a:pt x="496" y="44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7" y="433"/>
                    <a:pt x="497" y="431"/>
                    <a:pt x="498" y="429"/>
                  </a:cubicBezTo>
                  <a:cubicBezTo>
                    <a:pt x="497" y="429"/>
                    <a:pt x="496" y="429"/>
                    <a:pt x="496" y="429"/>
                  </a:cubicBezTo>
                  <a:cubicBezTo>
                    <a:pt x="496" y="424"/>
                    <a:pt x="496" y="424"/>
                    <a:pt x="496" y="424"/>
                  </a:cubicBezTo>
                  <a:cubicBezTo>
                    <a:pt x="497" y="423"/>
                    <a:pt x="498" y="423"/>
                    <a:pt x="499" y="421"/>
                  </a:cubicBezTo>
                  <a:close/>
                  <a:moveTo>
                    <a:pt x="499" y="486"/>
                  </a:moveTo>
                  <a:cubicBezTo>
                    <a:pt x="499" y="499"/>
                    <a:pt x="499" y="499"/>
                    <a:pt x="499" y="499"/>
                  </a:cubicBezTo>
                  <a:cubicBezTo>
                    <a:pt x="497" y="501"/>
                    <a:pt x="496" y="503"/>
                    <a:pt x="496" y="505"/>
                  </a:cubicBezTo>
                  <a:cubicBezTo>
                    <a:pt x="496" y="498"/>
                    <a:pt x="496" y="498"/>
                    <a:pt x="496" y="498"/>
                  </a:cubicBezTo>
                  <a:cubicBezTo>
                    <a:pt x="497" y="495"/>
                    <a:pt x="497" y="493"/>
                    <a:pt x="496" y="488"/>
                  </a:cubicBezTo>
                  <a:cubicBezTo>
                    <a:pt x="496" y="483"/>
                    <a:pt x="496" y="483"/>
                    <a:pt x="496" y="483"/>
                  </a:cubicBezTo>
                  <a:cubicBezTo>
                    <a:pt x="499" y="486"/>
                    <a:pt x="499" y="486"/>
                    <a:pt x="499" y="486"/>
                  </a:cubicBezTo>
                  <a:close/>
                  <a:moveTo>
                    <a:pt x="499" y="516"/>
                  </a:moveTo>
                  <a:cubicBezTo>
                    <a:pt x="499" y="522"/>
                    <a:pt x="499" y="522"/>
                    <a:pt x="499" y="522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6" y="514"/>
                    <a:pt x="496" y="514"/>
                    <a:pt x="496" y="514"/>
                  </a:cubicBezTo>
                  <a:cubicBezTo>
                    <a:pt x="496" y="514"/>
                    <a:pt x="497" y="515"/>
                    <a:pt x="497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499" y="585"/>
                  </a:moveTo>
                  <a:cubicBezTo>
                    <a:pt x="499" y="593"/>
                    <a:pt x="499" y="593"/>
                    <a:pt x="499" y="593"/>
                  </a:cubicBezTo>
                  <a:cubicBezTo>
                    <a:pt x="498" y="593"/>
                    <a:pt x="497" y="593"/>
                    <a:pt x="496" y="593"/>
                  </a:cubicBezTo>
                  <a:cubicBezTo>
                    <a:pt x="496" y="586"/>
                    <a:pt x="496" y="586"/>
                    <a:pt x="496" y="586"/>
                  </a:cubicBezTo>
                  <a:cubicBezTo>
                    <a:pt x="497" y="586"/>
                    <a:pt x="498" y="586"/>
                    <a:pt x="499" y="585"/>
                  </a:cubicBezTo>
                  <a:close/>
                  <a:moveTo>
                    <a:pt x="499" y="603"/>
                  </a:moveTo>
                  <a:cubicBezTo>
                    <a:pt x="499" y="610"/>
                    <a:pt x="499" y="610"/>
                    <a:pt x="499" y="610"/>
                  </a:cubicBezTo>
                  <a:cubicBezTo>
                    <a:pt x="498" y="609"/>
                    <a:pt x="497" y="609"/>
                    <a:pt x="496" y="608"/>
                  </a:cubicBezTo>
                  <a:cubicBezTo>
                    <a:pt x="496" y="601"/>
                    <a:pt x="496" y="601"/>
                    <a:pt x="496" y="601"/>
                  </a:cubicBezTo>
                  <a:cubicBezTo>
                    <a:pt x="499" y="603"/>
                    <a:pt x="499" y="603"/>
                    <a:pt x="499" y="603"/>
                  </a:cubicBezTo>
                  <a:close/>
                  <a:moveTo>
                    <a:pt x="499" y="611"/>
                  </a:moveTo>
                  <a:cubicBezTo>
                    <a:pt x="499" y="616"/>
                    <a:pt x="499" y="616"/>
                    <a:pt x="499" y="616"/>
                  </a:cubicBezTo>
                  <a:cubicBezTo>
                    <a:pt x="498" y="617"/>
                    <a:pt x="497" y="617"/>
                    <a:pt x="496" y="618"/>
                  </a:cubicBezTo>
                  <a:cubicBezTo>
                    <a:pt x="496" y="612"/>
                    <a:pt x="496" y="612"/>
                    <a:pt x="496" y="612"/>
                  </a:cubicBezTo>
                  <a:cubicBezTo>
                    <a:pt x="497" y="612"/>
                    <a:pt x="497" y="611"/>
                    <a:pt x="499" y="611"/>
                  </a:cubicBezTo>
                  <a:close/>
                  <a:moveTo>
                    <a:pt x="499" y="668"/>
                  </a:moveTo>
                  <a:cubicBezTo>
                    <a:pt x="499" y="680"/>
                    <a:pt x="499" y="680"/>
                    <a:pt x="499" y="680"/>
                  </a:cubicBezTo>
                  <a:cubicBezTo>
                    <a:pt x="496" y="681"/>
                    <a:pt x="496" y="681"/>
                    <a:pt x="496" y="681"/>
                  </a:cubicBezTo>
                  <a:cubicBezTo>
                    <a:pt x="496" y="669"/>
                    <a:pt x="496" y="669"/>
                    <a:pt x="496" y="669"/>
                  </a:cubicBezTo>
                  <a:cubicBezTo>
                    <a:pt x="499" y="668"/>
                    <a:pt x="499" y="668"/>
                    <a:pt x="499" y="668"/>
                  </a:cubicBezTo>
                  <a:close/>
                  <a:moveTo>
                    <a:pt x="499" y="733"/>
                  </a:moveTo>
                  <a:cubicBezTo>
                    <a:pt x="499" y="742"/>
                    <a:pt x="499" y="742"/>
                    <a:pt x="499" y="742"/>
                  </a:cubicBezTo>
                  <a:cubicBezTo>
                    <a:pt x="498" y="742"/>
                    <a:pt x="497" y="743"/>
                    <a:pt x="496" y="743"/>
                  </a:cubicBezTo>
                  <a:cubicBezTo>
                    <a:pt x="496" y="734"/>
                    <a:pt x="496" y="734"/>
                    <a:pt x="496" y="734"/>
                  </a:cubicBezTo>
                  <a:cubicBezTo>
                    <a:pt x="497" y="734"/>
                    <a:pt x="497" y="733"/>
                    <a:pt x="498" y="733"/>
                  </a:cubicBezTo>
                  <a:cubicBezTo>
                    <a:pt x="499" y="733"/>
                    <a:pt x="499" y="733"/>
                    <a:pt x="499" y="733"/>
                  </a:cubicBezTo>
                  <a:close/>
                  <a:moveTo>
                    <a:pt x="499" y="751"/>
                  </a:moveTo>
                  <a:cubicBezTo>
                    <a:pt x="499" y="763"/>
                    <a:pt x="499" y="763"/>
                    <a:pt x="499" y="763"/>
                  </a:cubicBezTo>
                  <a:cubicBezTo>
                    <a:pt x="498" y="762"/>
                    <a:pt x="497" y="761"/>
                    <a:pt x="496" y="760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9"/>
                    <a:pt x="498" y="750"/>
                    <a:pt x="499" y="751"/>
                  </a:cubicBezTo>
                  <a:close/>
                  <a:moveTo>
                    <a:pt x="496" y="563"/>
                  </a:moveTo>
                  <a:cubicBezTo>
                    <a:pt x="496" y="558"/>
                    <a:pt x="496" y="558"/>
                    <a:pt x="496" y="558"/>
                  </a:cubicBezTo>
                  <a:cubicBezTo>
                    <a:pt x="497" y="559"/>
                    <a:pt x="497" y="559"/>
                    <a:pt x="497" y="559"/>
                  </a:cubicBezTo>
                  <a:cubicBezTo>
                    <a:pt x="496" y="561"/>
                    <a:pt x="496" y="562"/>
                    <a:pt x="496" y="563"/>
                  </a:cubicBezTo>
                  <a:close/>
                  <a:moveTo>
                    <a:pt x="496" y="121"/>
                  </a:moveTo>
                  <a:cubicBezTo>
                    <a:pt x="496" y="112"/>
                    <a:pt x="496" y="112"/>
                    <a:pt x="496" y="112"/>
                  </a:cubicBezTo>
                  <a:cubicBezTo>
                    <a:pt x="497" y="114"/>
                    <a:pt x="498" y="116"/>
                    <a:pt x="498" y="119"/>
                  </a:cubicBezTo>
                  <a:cubicBezTo>
                    <a:pt x="497" y="120"/>
                    <a:pt x="496" y="120"/>
                    <a:pt x="496" y="121"/>
                  </a:cubicBezTo>
                  <a:close/>
                  <a:moveTo>
                    <a:pt x="491" y="12"/>
                  </a:moveTo>
                  <a:cubicBezTo>
                    <a:pt x="492" y="13"/>
                    <a:pt x="494" y="13"/>
                    <a:pt x="496" y="14"/>
                  </a:cubicBezTo>
                  <a:cubicBezTo>
                    <a:pt x="496" y="21"/>
                    <a:pt x="496" y="21"/>
                    <a:pt x="496" y="21"/>
                  </a:cubicBezTo>
                  <a:cubicBezTo>
                    <a:pt x="494" y="21"/>
                    <a:pt x="493" y="20"/>
                    <a:pt x="491" y="20"/>
                  </a:cubicBezTo>
                  <a:cubicBezTo>
                    <a:pt x="491" y="12"/>
                    <a:pt x="491" y="12"/>
                    <a:pt x="491" y="12"/>
                  </a:cubicBezTo>
                  <a:close/>
                  <a:moveTo>
                    <a:pt x="496" y="782"/>
                  </a:moveTo>
                  <a:cubicBezTo>
                    <a:pt x="494" y="782"/>
                    <a:pt x="492" y="783"/>
                    <a:pt x="491" y="783"/>
                  </a:cubicBezTo>
                  <a:cubicBezTo>
                    <a:pt x="491" y="774"/>
                    <a:pt x="491" y="774"/>
                    <a:pt x="491" y="774"/>
                  </a:cubicBezTo>
                  <a:cubicBezTo>
                    <a:pt x="493" y="774"/>
                    <a:pt x="494" y="774"/>
                    <a:pt x="496" y="773"/>
                  </a:cubicBezTo>
                  <a:cubicBezTo>
                    <a:pt x="496" y="782"/>
                    <a:pt x="496" y="782"/>
                    <a:pt x="496" y="782"/>
                  </a:cubicBezTo>
                  <a:close/>
                  <a:moveTo>
                    <a:pt x="496" y="44"/>
                  </a:moveTo>
                  <a:cubicBezTo>
                    <a:pt x="496" y="59"/>
                    <a:pt x="496" y="59"/>
                    <a:pt x="496" y="59"/>
                  </a:cubicBezTo>
                  <a:cubicBezTo>
                    <a:pt x="493" y="57"/>
                    <a:pt x="493" y="57"/>
                    <a:pt x="493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3" y="35"/>
                    <a:pt x="494" y="40"/>
                    <a:pt x="496" y="44"/>
                  </a:cubicBezTo>
                  <a:close/>
                  <a:moveTo>
                    <a:pt x="496" y="86"/>
                  </a:moveTo>
                  <a:cubicBezTo>
                    <a:pt x="496" y="97"/>
                    <a:pt x="496" y="97"/>
                    <a:pt x="496" y="97"/>
                  </a:cubicBezTo>
                  <a:cubicBezTo>
                    <a:pt x="495" y="97"/>
                    <a:pt x="495" y="97"/>
                    <a:pt x="495" y="97"/>
                  </a:cubicBezTo>
                  <a:cubicBezTo>
                    <a:pt x="494" y="100"/>
                    <a:pt x="493" y="103"/>
                    <a:pt x="492" y="106"/>
                  </a:cubicBezTo>
                  <a:cubicBezTo>
                    <a:pt x="493" y="108"/>
                    <a:pt x="495" y="110"/>
                    <a:pt x="496" y="112"/>
                  </a:cubicBezTo>
                  <a:cubicBezTo>
                    <a:pt x="496" y="121"/>
                    <a:pt x="496" y="121"/>
                    <a:pt x="496" y="121"/>
                  </a:cubicBezTo>
                  <a:cubicBezTo>
                    <a:pt x="494" y="122"/>
                    <a:pt x="493" y="122"/>
                    <a:pt x="491" y="122"/>
                  </a:cubicBezTo>
                  <a:cubicBezTo>
                    <a:pt x="491" y="81"/>
                    <a:pt x="491" y="81"/>
                    <a:pt x="491" y="81"/>
                  </a:cubicBezTo>
                  <a:cubicBezTo>
                    <a:pt x="491" y="82"/>
                    <a:pt x="491" y="83"/>
                    <a:pt x="491" y="84"/>
                  </a:cubicBezTo>
                  <a:cubicBezTo>
                    <a:pt x="493" y="85"/>
                    <a:pt x="494" y="85"/>
                    <a:pt x="496" y="86"/>
                  </a:cubicBezTo>
                  <a:close/>
                  <a:moveTo>
                    <a:pt x="496" y="126"/>
                  </a:moveTo>
                  <a:cubicBezTo>
                    <a:pt x="496" y="143"/>
                    <a:pt x="496" y="143"/>
                    <a:pt x="496" y="143"/>
                  </a:cubicBezTo>
                  <a:cubicBezTo>
                    <a:pt x="494" y="142"/>
                    <a:pt x="492" y="142"/>
                    <a:pt x="491" y="141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5"/>
                    <a:pt x="494" y="126"/>
                    <a:pt x="496" y="126"/>
                  </a:cubicBezTo>
                  <a:close/>
                  <a:moveTo>
                    <a:pt x="496" y="186"/>
                  </a:moveTo>
                  <a:cubicBezTo>
                    <a:pt x="496" y="192"/>
                    <a:pt x="496" y="192"/>
                    <a:pt x="496" y="192"/>
                  </a:cubicBezTo>
                  <a:cubicBezTo>
                    <a:pt x="494" y="191"/>
                    <a:pt x="493" y="191"/>
                    <a:pt x="491" y="190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2" y="185"/>
                    <a:pt x="494" y="186"/>
                    <a:pt x="496" y="186"/>
                  </a:cubicBezTo>
                  <a:close/>
                  <a:moveTo>
                    <a:pt x="496" y="210"/>
                  </a:moveTo>
                  <a:cubicBezTo>
                    <a:pt x="496" y="216"/>
                    <a:pt x="496" y="216"/>
                    <a:pt x="496" y="216"/>
                  </a:cubicBezTo>
                  <a:cubicBezTo>
                    <a:pt x="494" y="215"/>
                    <a:pt x="492" y="214"/>
                    <a:pt x="491" y="213"/>
                  </a:cubicBezTo>
                  <a:cubicBezTo>
                    <a:pt x="491" y="195"/>
                    <a:pt x="491" y="195"/>
                    <a:pt x="491" y="195"/>
                  </a:cubicBezTo>
                  <a:cubicBezTo>
                    <a:pt x="492" y="201"/>
                    <a:pt x="492" y="206"/>
                    <a:pt x="496" y="210"/>
                  </a:cubicBezTo>
                  <a:close/>
                  <a:moveTo>
                    <a:pt x="496" y="285"/>
                  </a:moveTo>
                  <a:cubicBezTo>
                    <a:pt x="496" y="292"/>
                    <a:pt x="496" y="292"/>
                    <a:pt x="496" y="292"/>
                  </a:cubicBezTo>
                  <a:cubicBezTo>
                    <a:pt x="495" y="292"/>
                    <a:pt x="495" y="292"/>
                    <a:pt x="495" y="291"/>
                  </a:cubicBezTo>
                  <a:cubicBezTo>
                    <a:pt x="493" y="292"/>
                    <a:pt x="492" y="294"/>
                    <a:pt x="491" y="294"/>
                  </a:cubicBezTo>
                  <a:cubicBezTo>
                    <a:pt x="491" y="291"/>
                    <a:pt x="491" y="291"/>
                    <a:pt x="491" y="291"/>
                  </a:cubicBezTo>
                  <a:cubicBezTo>
                    <a:pt x="493" y="289"/>
                    <a:pt x="494" y="288"/>
                    <a:pt x="494" y="286"/>
                  </a:cubicBezTo>
                  <a:cubicBezTo>
                    <a:pt x="496" y="285"/>
                    <a:pt x="496" y="285"/>
                    <a:pt x="496" y="285"/>
                  </a:cubicBezTo>
                  <a:close/>
                  <a:moveTo>
                    <a:pt x="496" y="300"/>
                  </a:moveTo>
                  <a:cubicBezTo>
                    <a:pt x="496" y="304"/>
                    <a:pt x="496" y="304"/>
                    <a:pt x="496" y="304"/>
                  </a:cubicBezTo>
                  <a:cubicBezTo>
                    <a:pt x="494" y="303"/>
                    <a:pt x="493" y="302"/>
                    <a:pt x="491" y="302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297"/>
                    <a:pt x="491" y="297"/>
                    <a:pt x="491" y="297"/>
                  </a:cubicBezTo>
                  <a:cubicBezTo>
                    <a:pt x="492" y="298"/>
                    <a:pt x="494" y="299"/>
                    <a:pt x="496" y="300"/>
                  </a:cubicBezTo>
                  <a:close/>
                  <a:moveTo>
                    <a:pt x="496" y="313"/>
                  </a:moveTo>
                  <a:cubicBezTo>
                    <a:pt x="496" y="319"/>
                    <a:pt x="496" y="319"/>
                    <a:pt x="496" y="319"/>
                  </a:cubicBezTo>
                  <a:cubicBezTo>
                    <a:pt x="494" y="321"/>
                    <a:pt x="492" y="323"/>
                    <a:pt x="491" y="324"/>
                  </a:cubicBezTo>
                  <a:cubicBezTo>
                    <a:pt x="491" y="320"/>
                    <a:pt x="491" y="320"/>
                    <a:pt x="491" y="320"/>
                  </a:cubicBezTo>
                  <a:cubicBezTo>
                    <a:pt x="491" y="319"/>
                    <a:pt x="492" y="318"/>
                    <a:pt x="492" y="317"/>
                  </a:cubicBezTo>
                  <a:cubicBezTo>
                    <a:pt x="492" y="317"/>
                    <a:pt x="491" y="316"/>
                    <a:pt x="491" y="316"/>
                  </a:cubicBezTo>
                  <a:cubicBezTo>
                    <a:pt x="491" y="312"/>
                    <a:pt x="491" y="312"/>
                    <a:pt x="491" y="312"/>
                  </a:cubicBezTo>
                  <a:cubicBezTo>
                    <a:pt x="492" y="313"/>
                    <a:pt x="492" y="313"/>
                    <a:pt x="492" y="313"/>
                  </a:cubicBezTo>
                  <a:cubicBezTo>
                    <a:pt x="493" y="313"/>
                    <a:pt x="495" y="313"/>
                    <a:pt x="496" y="313"/>
                  </a:cubicBezTo>
                  <a:close/>
                  <a:moveTo>
                    <a:pt x="496" y="356"/>
                  </a:moveTo>
                  <a:cubicBezTo>
                    <a:pt x="496" y="378"/>
                    <a:pt x="496" y="378"/>
                    <a:pt x="496" y="378"/>
                  </a:cubicBezTo>
                  <a:cubicBezTo>
                    <a:pt x="493" y="380"/>
                    <a:pt x="492" y="382"/>
                    <a:pt x="491" y="384"/>
                  </a:cubicBezTo>
                  <a:cubicBezTo>
                    <a:pt x="491" y="378"/>
                    <a:pt x="491" y="378"/>
                    <a:pt x="491" y="378"/>
                  </a:cubicBezTo>
                  <a:cubicBezTo>
                    <a:pt x="492" y="376"/>
                    <a:pt x="494" y="375"/>
                    <a:pt x="495" y="373"/>
                  </a:cubicBezTo>
                  <a:cubicBezTo>
                    <a:pt x="495" y="365"/>
                    <a:pt x="495" y="365"/>
                    <a:pt x="494" y="363"/>
                  </a:cubicBezTo>
                  <a:cubicBezTo>
                    <a:pt x="493" y="365"/>
                    <a:pt x="492" y="366"/>
                    <a:pt x="491" y="367"/>
                  </a:cubicBezTo>
                  <a:cubicBezTo>
                    <a:pt x="491" y="346"/>
                    <a:pt x="491" y="346"/>
                    <a:pt x="491" y="346"/>
                  </a:cubicBezTo>
                  <a:cubicBezTo>
                    <a:pt x="493" y="350"/>
                    <a:pt x="494" y="353"/>
                    <a:pt x="496" y="356"/>
                  </a:cubicBezTo>
                  <a:close/>
                  <a:moveTo>
                    <a:pt x="496" y="388"/>
                  </a:moveTo>
                  <a:cubicBezTo>
                    <a:pt x="496" y="392"/>
                    <a:pt x="496" y="392"/>
                    <a:pt x="496" y="392"/>
                  </a:cubicBezTo>
                  <a:cubicBezTo>
                    <a:pt x="493" y="395"/>
                    <a:pt x="492" y="396"/>
                    <a:pt x="491" y="399"/>
                  </a:cubicBezTo>
                  <a:cubicBezTo>
                    <a:pt x="491" y="391"/>
                    <a:pt x="491" y="391"/>
                    <a:pt x="491" y="391"/>
                  </a:cubicBezTo>
                  <a:cubicBezTo>
                    <a:pt x="492" y="390"/>
                    <a:pt x="494" y="389"/>
                    <a:pt x="496" y="388"/>
                  </a:cubicBezTo>
                  <a:close/>
                  <a:moveTo>
                    <a:pt x="496" y="401"/>
                  </a:moveTo>
                  <a:cubicBezTo>
                    <a:pt x="496" y="405"/>
                    <a:pt x="496" y="405"/>
                    <a:pt x="496" y="405"/>
                  </a:cubicBezTo>
                  <a:cubicBezTo>
                    <a:pt x="494" y="406"/>
                    <a:pt x="492" y="408"/>
                    <a:pt x="491" y="408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2" y="403"/>
                    <a:pt x="494" y="402"/>
                    <a:pt x="496" y="401"/>
                  </a:cubicBezTo>
                  <a:close/>
                  <a:moveTo>
                    <a:pt x="496" y="412"/>
                  </a:moveTo>
                  <a:cubicBezTo>
                    <a:pt x="496" y="418"/>
                    <a:pt x="496" y="418"/>
                    <a:pt x="496" y="418"/>
                  </a:cubicBezTo>
                  <a:cubicBezTo>
                    <a:pt x="494" y="418"/>
                    <a:pt x="492" y="419"/>
                    <a:pt x="491" y="420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3" y="414"/>
                    <a:pt x="494" y="413"/>
                    <a:pt x="496" y="412"/>
                  </a:cubicBezTo>
                  <a:close/>
                  <a:moveTo>
                    <a:pt x="496" y="424"/>
                  </a:moveTo>
                  <a:cubicBezTo>
                    <a:pt x="496" y="429"/>
                    <a:pt x="496" y="429"/>
                    <a:pt x="496" y="429"/>
                  </a:cubicBezTo>
                  <a:cubicBezTo>
                    <a:pt x="494" y="429"/>
                    <a:pt x="492" y="430"/>
                    <a:pt x="491" y="430"/>
                  </a:cubicBezTo>
                  <a:cubicBezTo>
                    <a:pt x="491" y="425"/>
                    <a:pt x="491" y="425"/>
                    <a:pt x="491" y="425"/>
                  </a:cubicBezTo>
                  <a:cubicBezTo>
                    <a:pt x="493" y="425"/>
                    <a:pt x="494" y="425"/>
                    <a:pt x="496" y="424"/>
                  </a:cubicBezTo>
                  <a:close/>
                  <a:moveTo>
                    <a:pt x="496" y="436"/>
                  </a:moveTo>
                  <a:cubicBezTo>
                    <a:pt x="496" y="446"/>
                    <a:pt x="496" y="446"/>
                    <a:pt x="496" y="446"/>
                  </a:cubicBezTo>
                  <a:cubicBezTo>
                    <a:pt x="494" y="449"/>
                    <a:pt x="493" y="452"/>
                    <a:pt x="491" y="456"/>
                  </a:cubicBezTo>
                  <a:cubicBezTo>
                    <a:pt x="491" y="446"/>
                    <a:pt x="491" y="446"/>
                    <a:pt x="491" y="446"/>
                  </a:cubicBezTo>
                  <a:cubicBezTo>
                    <a:pt x="492" y="445"/>
                    <a:pt x="493" y="444"/>
                    <a:pt x="494" y="441"/>
                  </a:cubicBezTo>
                  <a:cubicBezTo>
                    <a:pt x="493" y="441"/>
                    <a:pt x="492" y="441"/>
                    <a:pt x="491" y="441"/>
                  </a:cubicBezTo>
                  <a:cubicBezTo>
                    <a:pt x="491" y="437"/>
                    <a:pt x="491" y="437"/>
                    <a:pt x="491" y="437"/>
                  </a:cubicBezTo>
                  <a:cubicBezTo>
                    <a:pt x="496" y="436"/>
                    <a:pt x="496" y="436"/>
                    <a:pt x="496" y="436"/>
                  </a:cubicBezTo>
                  <a:close/>
                  <a:moveTo>
                    <a:pt x="496" y="483"/>
                  </a:moveTo>
                  <a:cubicBezTo>
                    <a:pt x="496" y="488"/>
                    <a:pt x="496" y="488"/>
                    <a:pt x="496" y="488"/>
                  </a:cubicBezTo>
                  <a:cubicBezTo>
                    <a:pt x="495" y="488"/>
                    <a:pt x="495" y="488"/>
                    <a:pt x="495" y="487"/>
                  </a:cubicBezTo>
                  <a:cubicBezTo>
                    <a:pt x="494" y="487"/>
                    <a:pt x="493" y="486"/>
                    <a:pt x="492" y="486"/>
                  </a:cubicBezTo>
                  <a:cubicBezTo>
                    <a:pt x="491" y="489"/>
                    <a:pt x="491" y="489"/>
                    <a:pt x="491" y="489"/>
                  </a:cubicBezTo>
                  <a:cubicBezTo>
                    <a:pt x="491" y="478"/>
                    <a:pt x="491" y="478"/>
                    <a:pt x="491" y="478"/>
                  </a:cubicBezTo>
                  <a:cubicBezTo>
                    <a:pt x="496" y="483"/>
                    <a:pt x="496" y="483"/>
                    <a:pt x="496" y="483"/>
                  </a:cubicBezTo>
                  <a:close/>
                  <a:moveTo>
                    <a:pt x="496" y="498"/>
                  </a:moveTo>
                  <a:cubicBezTo>
                    <a:pt x="496" y="505"/>
                    <a:pt x="496" y="505"/>
                    <a:pt x="496" y="505"/>
                  </a:cubicBezTo>
                  <a:cubicBezTo>
                    <a:pt x="494" y="507"/>
                    <a:pt x="494" y="510"/>
                    <a:pt x="496" y="514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1" y="514"/>
                    <a:pt x="491" y="514"/>
                    <a:pt x="491" y="514"/>
                  </a:cubicBezTo>
                  <a:cubicBezTo>
                    <a:pt x="491" y="505"/>
                    <a:pt x="491" y="505"/>
                    <a:pt x="491" y="505"/>
                  </a:cubicBezTo>
                  <a:cubicBezTo>
                    <a:pt x="493" y="502"/>
                    <a:pt x="495" y="500"/>
                    <a:pt x="496" y="498"/>
                  </a:cubicBezTo>
                  <a:close/>
                  <a:moveTo>
                    <a:pt x="496" y="558"/>
                  </a:moveTo>
                  <a:cubicBezTo>
                    <a:pt x="496" y="563"/>
                    <a:pt x="496" y="563"/>
                    <a:pt x="496" y="563"/>
                  </a:cubicBezTo>
                  <a:cubicBezTo>
                    <a:pt x="495" y="566"/>
                    <a:pt x="493" y="568"/>
                    <a:pt x="491" y="570"/>
                  </a:cubicBezTo>
                  <a:cubicBezTo>
                    <a:pt x="491" y="550"/>
                    <a:pt x="491" y="550"/>
                    <a:pt x="491" y="550"/>
                  </a:cubicBezTo>
                  <a:cubicBezTo>
                    <a:pt x="496" y="558"/>
                    <a:pt x="496" y="558"/>
                    <a:pt x="496" y="558"/>
                  </a:cubicBezTo>
                  <a:close/>
                  <a:moveTo>
                    <a:pt x="496" y="586"/>
                  </a:moveTo>
                  <a:cubicBezTo>
                    <a:pt x="496" y="593"/>
                    <a:pt x="496" y="593"/>
                    <a:pt x="496" y="593"/>
                  </a:cubicBezTo>
                  <a:cubicBezTo>
                    <a:pt x="494" y="594"/>
                    <a:pt x="493" y="594"/>
                    <a:pt x="491" y="595"/>
                  </a:cubicBezTo>
                  <a:cubicBezTo>
                    <a:pt x="491" y="589"/>
                    <a:pt x="491" y="589"/>
                    <a:pt x="491" y="589"/>
                  </a:cubicBezTo>
                  <a:cubicBezTo>
                    <a:pt x="496" y="586"/>
                    <a:pt x="496" y="586"/>
                    <a:pt x="496" y="586"/>
                  </a:cubicBezTo>
                  <a:close/>
                  <a:moveTo>
                    <a:pt x="496" y="601"/>
                  </a:moveTo>
                  <a:cubicBezTo>
                    <a:pt x="496" y="608"/>
                    <a:pt x="496" y="608"/>
                    <a:pt x="496" y="608"/>
                  </a:cubicBezTo>
                  <a:cubicBezTo>
                    <a:pt x="494" y="607"/>
                    <a:pt x="492" y="606"/>
                    <a:pt x="491" y="605"/>
                  </a:cubicBezTo>
                  <a:cubicBezTo>
                    <a:pt x="491" y="598"/>
                    <a:pt x="491" y="598"/>
                    <a:pt x="491" y="598"/>
                  </a:cubicBezTo>
                  <a:cubicBezTo>
                    <a:pt x="492" y="599"/>
                    <a:pt x="494" y="600"/>
                    <a:pt x="496" y="601"/>
                  </a:cubicBezTo>
                  <a:close/>
                  <a:moveTo>
                    <a:pt x="496" y="612"/>
                  </a:moveTo>
                  <a:cubicBezTo>
                    <a:pt x="496" y="618"/>
                    <a:pt x="496" y="618"/>
                    <a:pt x="496" y="618"/>
                  </a:cubicBezTo>
                  <a:cubicBezTo>
                    <a:pt x="494" y="619"/>
                    <a:pt x="492" y="620"/>
                    <a:pt x="491" y="620"/>
                  </a:cubicBezTo>
                  <a:cubicBezTo>
                    <a:pt x="491" y="614"/>
                    <a:pt x="491" y="614"/>
                    <a:pt x="491" y="614"/>
                  </a:cubicBezTo>
                  <a:cubicBezTo>
                    <a:pt x="493" y="613"/>
                    <a:pt x="494" y="613"/>
                    <a:pt x="496" y="612"/>
                  </a:cubicBezTo>
                  <a:close/>
                  <a:moveTo>
                    <a:pt x="496" y="669"/>
                  </a:moveTo>
                  <a:cubicBezTo>
                    <a:pt x="496" y="681"/>
                    <a:pt x="496" y="681"/>
                    <a:pt x="496" y="681"/>
                  </a:cubicBezTo>
                  <a:cubicBezTo>
                    <a:pt x="491" y="683"/>
                    <a:pt x="491" y="683"/>
                    <a:pt x="491" y="683"/>
                  </a:cubicBezTo>
                  <a:cubicBezTo>
                    <a:pt x="491" y="671"/>
                    <a:pt x="491" y="671"/>
                    <a:pt x="491" y="671"/>
                  </a:cubicBezTo>
                  <a:cubicBezTo>
                    <a:pt x="496" y="669"/>
                    <a:pt x="496" y="669"/>
                    <a:pt x="496" y="669"/>
                  </a:cubicBezTo>
                  <a:close/>
                  <a:moveTo>
                    <a:pt x="496" y="734"/>
                  </a:moveTo>
                  <a:cubicBezTo>
                    <a:pt x="496" y="743"/>
                    <a:pt x="496" y="743"/>
                    <a:pt x="496" y="743"/>
                  </a:cubicBezTo>
                  <a:cubicBezTo>
                    <a:pt x="494" y="743"/>
                    <a:pt x="493" y="744"/>
                    <a:pt x="491" y="744"/>
                  </a:cubicBezTo>
                  <a:cubicBezTo>
                    <a:pt x="493" y="746"/>
                    <a:pt x="494" y="747"/>
                    <a:pt x="496" y="748"/>
                  </a:cubicBezTo>
                  <a:cubicBezTo>
                    <a:pt x="496" y="760"/>
                    <a:pt x="496" y="760"/>
                    <a:pt x="496" y="760"/>
                  </a:cubicBezTo>
                  <a:cubicBezTo>
                    <a:pt x="494" y="758"/>
                    <a:pt x="492" y="757"/>
                    <a:pt x="491" y="755"/>
                  </a:cubicBezTo>
                  <a:cubicBezTo>
                    <a:pt x="491" y="736"/>
                    <a:pt x="491" y="736"/>
                    <a:pt x="491" y="736"/>
                  </a:cubicBezTo>
                  <a:cubicBezTo>
                    <a:pt x="492" y="736"/>
                    <a:pt x="494" y="735"/>
                    <a:pt x="496" y="734"/>
                  </a:cubicBezTo>
                  <a:close/>
                  <a:moveTo>
                    <a:pt x="491" y="257"/>
                  </a:moveTo>
                  <a:cubicBezTo>
                    <a:pt x="491" y="245"/>
                    <a:pt x="491" y="245"/>
                    <a:pt x="491" y="245"/>
                  </a:cubicBezTo>
                  <a:cubicBezTo>
                    <a:pt x="491" y="247"/>
                    <a:pt x="492" y="250"/>
                    <a:pt x="492" y="253"/>
                  </a:cubicBezTo>
                  <a:cubicBezTo>
                    <a:pt x="491" y="255"/>
                    <a:pt x="491" y="256"/>
                    <a:pt x="491" y="257"/>
                  </a:cubicBezTo>
                  <a:close/>
                  <a:moveTo>
                    <a:pt x="489" y="12"/>
                  </a:moveTo>
                  <a:cubicBezTo>
                    <a:pt x="490" y="12"/>
                    <a:pt x="490" y="12"/>
                    <a:pt x="491" y="12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0" y="20"/>
                    <a:pt x="490" y="20"/>
                    <a:pt x="489" y="20"/>
                  </a:cubicBezTo>
                  <a:cubicBezTo>
                    <a:pt x="489" y="12"/>
                    <a:pt x="489" y="12"/>
                    <a:pt x="489" y="12"/>
                  </a:cubicBezTo>
                  <a:close/>
                  <a:moveTo>
                    <a:pt x="491" y="783"/>
                  </a:moveTo>
                  <a:cubicBezTo>
                    <a:pt x="489" y="783"/>
                    <a:pt x="489" y="783"/>
                    <a:pt x="489" y="783"/>
                  </a:cubicBezTo>
                  <a:cubicBezTo>
                    <a:pt x="489" y="774"/>
                    <a:pt x="489" y="774"/>
                    <a:pt x="489" y="774"/>
                  </a:cubicBezTo>
                  <a:cubicBezTo>
                    <a:pt x="490" y="774"/>
                    <a:pt x="490" y="774"/>
                    <a:pt x="491" y="774"/>
                  </a:cubicBezTo>
                  <a:cubicBezTo>
                    <a:pt x="491" y="783"/>
                    <a:pt x="491" y="783"/>
                    <a:pt x="491" y="783"/>
                  </a:cubicBezTo>
                  <a:close/>
                  <a:moveTo>
                    <a:pt x="491" y="29"/>
                  </a:moveTo>
                  <a:cubicBezTo>
                    <a:pt x="491" y="57"/>
                    <a:pt x="491" y="57"/>
                    <a:pt x="491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24"/>
                    <a:pt x="489" y="24"/>
                    <a:pt x="489" y="24"/>
                  </a:cubicBezTo>
                  <a:cubicBezTo>
                    <a:pt x="490" y="26"/>
                    <a:pt x="490" y="27"/>
                    <a:pt x="491" y="29"/>
                  </a:cubicBezTo>
                  <a:close/>
                  <a:moveTo>
                    <a:pt x="491" y="81"/>
                  </a:moveTo>
                  <a:cubicBezTo>
                    <a:pt x="491" y="122"/>
                    <a:pt x="491" y="122"/>
                    <a:pt x="491" y="122"/>
                  </a:cubicBezTo>
                  <a:cubicBezTo>
                    <a:pt x="490" y="122"/>
                    <a:pt x="490" y="122"/>
                    <a:pt x="489" y="122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90" y="76"/>
                    <a:pt x="490" y="77"/>
                    <a:pt x="491" y="81"/>
                  </a:cubicBezTo>
                  <a:close/>
                  <a:moveTo>
                    <a:pt x="491" y="125"/>
                  </a:moveTo>
                  <a:cubicBezTo>
                    <a:pt x="491" y="141"/>
                    <a:pt x="491" y="141"/>
                    <a:pt x="491" y="141"/>
                  </a:cubicBezTo>
                  <a:cubicBezTo>
                    <a:pt x="490" y="141"/>
                    <a:pt x="490" y="141"/>
                    <a:pt x="489" y="141"/>
                  </a:cubicBezTo>
                  <a:cubicBezTo>
                    <a:pt x="489" y="125"/>
                    <a:pt x="489" y="125"/>
                    <a:pt x="489" y="125"/>
                  </a:cubicBezTo>
                  <a:cubicBezTo>
                    <a:pt x="491" y="125"/>
                    <a:pt x="491" y="125"/>
                    <a:pt x="491" y="125"/>
                  </a:cubicBezTo>
                  <a:close/>
                  <a:moveTo>
                    <a:pt x="491" y="184"/>
                  </a:move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0" y="190"/>
                    <a:pt x="490" y="190"/>
                  </a:cubicBezTo>
                  <a:cubicBezTo>
                    <a:pt x="490" y="192"/>
                    <a:pt x="491" y="193"/>
                    <a:pt x="491" y="195"/>
                  </a:cubicBezTo>
                  <a:cubicBezTo>
                    <a:pt x="491" y="213"/>
                    <a:pt x="491" y="213"/>
                    <a:pt x="491" y="213"/>
                  </a:cubicBezTo>
                  <a:cubicBezTo>
                    <a:pt x="490" y="213"/>
                    <a:pt x="490" y="213"/>
                    <a:pt x="489" y="213"/>
                  </a:cubicBezTo>
                  <a:cubicBezTo>
                    <a:pt x="489" y="183"/>
                    <a:pt x="489" y="183"/>
                    <a:pt x="489" y="183"/>
                  </a:cubicBezTo>
                  <a:cubicBezTo>
                    <a:pt x="490" y="183"/>
                    <a:pt x="490" y="184"/>
                    <a:pt x="491" y="184"/>
                  </a:cubicBezTo>
                  <a:close/>
                  <a:moveTo>
                    <a:pt x="491" y="245"/>
                  </a:moveTo>
                  <a:cubicBezTo>
                    <a:pt x="491" y="257"/>
                    <a:pt x="491" y="257"/>
                    <a:pt x="491" y="257"/>
                  </a:cubicBezTo>
                  <a:cubicBezTo>
                    <a:pt x="490" y="259"/>
                    <a:pt x="490" y="261"/>
                    <a:pt x="489" y="263"/>
                  </a:cubicBezTo>
                  <a:cubicBezTo>
                    <a:pt x="489" y="241"/>
                    <a:pt x="489" y="241"/>
                    <a:pt x="489" y="241"/>
                  </a:cubicBezTo>
                  <a:cubicBezTo>
                    <a:pt x="490" y="242"/>
                    <a:pt x="490" y="244"/>
                    <a:pt x="491" y="245"/>
                  </a:cubicBezTo>
                  <a:close/>
                  <a:moveTo>
                    <a:pt x="491" y="291"/>
                  </a:moveTo>
                  <a:cubicBezTo>
                    <a:pt x="491" y="294"/>
                    <a:pt x="491" y="294"/>
                    <a:pt x="491" y="294"/>
                  </a:cubicBezTo>
                  <a:cubicBezTo>
                    <a:pt x="491" y="295"/>
                    <a:pt x="491" y="295"/>
                    <a:pt x="491" y="295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302"/>
                    <a:pt x="491" y="302"/>
                    <a:pt x="491" y="302"/>
                  </a:cubicBezTo>
                  <a:cubicBezTo>
                    <a:pt x="490" y="302"/>
                    <a:pt x="490" y="301"/>
                    <a:pt x="489" y="301"/>
                  </a:cubicBezTo>
                  <a:cubicBezTo>
                    <a:pt x="489" y="293"/>
                    <a:pt x="489" y="293"/>
                    <a:pt x="489" y="293"/>
                  </a:cubicBezTo>
                  <a:cubicBezTo>
                    <a:pt x="490" y="292"/>
                    <a:pt x="490" y="292"/>
                    <a:pt x="491" y="291"/>
                  </a:cubicBezTo>
                  <a:close/>
                  <a:moveTo>
                    <a:pt x="491" y="312"/>
                  </a:moveTo>
                  <a:cubicBezTo>
                    <a:pt x="491" y="316"/>
                    <a:pt x="491" y="316"/>
                    <a:pt x="491" y="316"/>
                  </a:cubicBezTo>
                  <a:cubicBezTo>
                    <a:pt x="489" y="315"/>
                    <a:pt x="489" y="315"/>
                    <a:pt x="489" y="315"/>
                  </a:cubicBezTo>
                  <a:cubicBezTo>
                    <a:pt x="489" y="311"/>
                    <a:pt x="489" y="311"/>
                    <a:pt x="489" y="311"/>
                  </a:cubicBezTo>
                  <a:cubicBezTo>
                    <a:pt x="491" y="312"/>
                    <a:pt x="491" y="312"/>
                    <a:pt x="491" y="312"/>
                  </a:cubicBezTo>
                  <a:close/>
                  <a:moveTo>
                    <a:pt x="491" y="320"/>
                  </a:moveTo>
                  <a:cubicBezTo>
                    <a:pt x="491" y="324"/>
                    <a:pt x="491" y="324"/>
                    <a:pt x="491" y="324"/>
                  </a:cubicBezTo>
                  <a:cubicBezTo>
                    <a:pt x="490" y="325"/>
                    <a:pt x="490" y="325"/>
                    <a:pt x="489" y="326"/>
                  </a:cubicBezTo>
                  <a:cubicBezTo>
                    <a:pt x="489" y="321"/>
                    <a:pt x="489" y="321"/>
                    <a:pt x="489" y="321"/>
                  </a:cubicBezTo>
                  <a:cubicBezTo>
                    <a:pt x="490" y="321"/>
                    <a:pt x="490" y="320"/>
                    <a:pt x="491" y="320"/>
                  </a:cubicBezTo>
                  <a:close/>
                  <a:moveTo>
                    <a:pt x="491" y="346"/>
                  </a:moveTo>
                  <a:cubicBezTo>
                    <a:pt x="491" y="367"/>
                    <a:pt x="491" y="367"/>
                    <a:pt x="491" y="367"/>
                  </a:cubicBezTo>
                  <a:cubicBezTo>
                    <a:pt x="490" y="368"/>
                    <a:pt x="489" y="369"/>
                    <a:pt x="489" y="370"/>
                  </a:cubicBezTo>
                  <a:cubicBezTo>
                    <a:pt x="489" y="363"/>
                    <a:pt x="489" y="363"/>
                    <a:pt x="489" y="363"/>
                  </a:cubicBezTo>
                  <a:cubicBezTo>
                    <a:pt x="491" y="361"/>
                    <a:pt x="491" y="361"/>
                    <a:pt x="491" y="361"/>
                  </a:cubicBezTo>
                  <a:cubicBezTo>
                    <a:pt x="490" y="358"/>
                    <a:pt x="490" y="355"/>
                    <a:pt x="490" y="352"/>
                  </a:cubicBezTo>
                  <a:cubicBezTo>
                    <a:pt x="490" y="352"/>
                    <a:pt x="489" y="352"/>
                    <a:pt x="489" y="353"/>
                  </a:cubicBezTo>
                  <a:cubicBezTo>
                    <a:pt x="489" y="344"/>
                    <a:pt x="489" y="344"/>
                    <a:pt x="489" y="344"/>
                  </a:cubicBezTo>
                  <a:cubicBezTo>
                    <a:pt x="490" y="345"/>
                    <a:pt x="490" y="346"/>
                    <a:pt x="491" y="346"/>
                  </a:cubicBezTo>
                  <a:close/>
                  <a:moveTo>
                    <a:pt x="491" y="378"/>
                  </a:moveTo>
                  <a:cubicBezTo>
                    <a:pt x="491" y="384"/>
                    <a:pt x="491" y="384"/>
                    <a:pt x="491" y="384"/>
                  </a:cubicBezTo>
                  <a:cubicBezTo>
                    <a:pt x="490" y="386"/>
                    <a:pt x="490" y="388"/>
                    <a:pt x="490" y="391"/>
                  </a:cubicBezTo>
                  <a:cubicBezTo>
                    <a:pt x="490" y="391"/>
                    <a:pt x="491" y="391"/>
                    <a:pt x="491" y="391"/>
                  </a:cubicBezTo>
                  <a:cubicBezTo>
                    <a:pt x="491" y="399"/>
                    <a:pt x="491" y="399"/>
                    <a:pt x="491" y="399"/>
                  </a:cubicBezTo>
                  <a:cubicBezTo>
                    <a:pt x="490" y="401"/>
                    <a:pt x="490" y="402"/>
                    <a:pt x="490" y="404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1" y="408"/>
                    <a:pt x="491" y="408"/>
                    <a:pt x="491" y="408"/>
                  </a:cubicBezTo>
                  <a:cubicBezTo>
                    <a:pt x="491" y="409"/>
                    <a:pt x="491" y="409"/>
                    <a:pt x="491" y="409"/>
                  </a:cubicBezTo>
                  <a:cubicBezTo>
                    <a:pt x="490" y="411"/>
                    <a:pt x="490" y="412"/>
                    <a:pt x="490" y="414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1" y="420"/>
                    <a:pt x="491" y="420"/>
                    <a:pt x="491" y="420"/>
                  </a:cubicBezTo>
                  <a:cubicBezTo>
                    <a:pt x="490" y="420"/>
                    <a:pt x="490" y="420"/>
                    <a:pt x="490" y="420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91" y="378"/>
                    <a:pt x="491" y="378"/>
                    <a:pt x="491" y="378"/>
                  </a:cubicBezTo>
                  <a:close/>
                  <a:moveTo>
                    <a:pt x="491" y="425"/>
                  </a:moveTo>
                  <a:cubicBezTo>
                    <a:pt x="491" y="430"/>
                    <a:pt x="491" y="430"/>
                    <a:pt x="491" y="430"/>
                  </a:cubicBezTo>
                  <a:cubicBezTo>
                    <a:pt x="490" y="430"/>
                    <a:pt x="490" y="431"/>
                    <a:pt x="489" y="431"/>
                  </a:cubicBezTo>
                  <a:cubicBezTo>
                    <a:pt x="489" y="426"/>
                    <a:pt x="489" y="426"/>
                    <a:pt x="489" y="426"/>
                  </a:cubicBezTo>
                  <a:cubicBezTo>
                    <a:pt x="490" y="426"/>
                    <a:pt x="490" y="426"/>
                    <a:pt x="491" y="425"/>
                  </a:cubicBezTo>
                  <a:close/>
                  <a:moveTo>
                    <a:pt x="491" y="437"/>
                  </a:moveTo>
                  <a:cubicBezTo>
                    <a:pt x="491" y="441"/>
                    <a:pt x="491" y="441"/>
                    <a:pt x="491" y="441"/>
                  </a:cubicBezTo>
                  <a:cubicBezTo>
                    <a:pt x="490" y="441"/>
                    <a:pt x="490" y="441"/>
                    <a:pt x="489" y="442"/>
                  </a:cubicBezTo>
                  <a:cubicBezTo>
                    <a:pt x="489" y="437"/>
                    <a:pt x="489" y="437"/>
                    <a:pt x="489" y="437"/>
                  </a:cubicBezTo>
                  <a:cubicBezTo>
                    <a:pt x="491" y="437"/>
                    <a:pt x="491" y="437"/>
                    <a:pt x="491" y="437"/>
                  </a:cubicBezTo>
                  <a:close/>
                  <a:moveTo>
                    <a:pt x="491" y="446"/>
                  </a:moveTo>
                  <a:cubicBezTo>
                    <a:pt x="491" y="456"/>
                    <a:pt x="491" y="456"/>
                    <a:pt x="491" y="456"/>
                  </a:cubicBezTo>
                  <a:cubicBezTo>
                    <a:pt x="490" y="457"/>
                    <a:pt x="490" y="458"/>
                    <a:pt x="489" y="459"/>
                  </a:cubicBezTo>
                  <a:cubicBezTo>
                    <a:pt x="489" y="447"/>
                    <a:pt x="489" y="447"/>
                    <a:pt x="489" y="447"/>
                  </a:cubicBezTo>
                  <a:cubicBezTo>
                    <a:pt x="490" y="447"/>
                    <a:pt x="490" y="447"/>
                    <a:pt x="491" y="446"/>
                  </a:cubicBezTo>
                  <a:close/>
                  <a:moveTo>
                    <a:pt x="491" y="478"/>
                  </a:moveTo>
                  <a:cubicBezTo>
                    <a:pt x="491" y="489"/>
                    <a:pt x="491" y="489"/>
                    <a:pt x="491" y="489"/>
                  </a:cubicBezTo>
                  <a:cubicBezTo>
                    <a:pt x="489" y="493"/>
                    <a:pt x="489" y="493"/>
                    <a:pt x="489" y="493"/>
                  </a:cubicBezTo>
                  <a:cubicBezTo>
                    <a:pt x="489" y="476"/>
                    <a:pt x="489" y="476"/>
                    <a:pt x="489" y="476"/>
                  </a:cubicBezTo>
                  <a:cubicBezTo>
                    <a:pt x="491" y="478"/>
                    <a:pt x="491" y="478"/>
                    <a:pt x="491" y="478"/>
                  </a:cubicBezTo>
                  <a:close/>
                  <a:moveTo>
                    <a:pt x="491" y="505"/>
                  </a:moveTo>
                  <a:cubicBezTo>
                    <a:pt x="491" y="514"/>
                    <a:pt x="491" y="514"/>
                    <a:pt x="491" y="514"/>
                  </a:cubicBezTo>
                  <a:cubicBezTo>
                    <a:pt x="489" y="512"/>
                    <a:pt x="489" y="512"/>
                    <a:pt x="489" y="512"/>
                  </a:cubicBezTo>
                  <a:cubicBezTo>
                    <a:pt x="489" y="507"/>
                    <a:pt x="489" y="507"/>
                    <a:pt x="489" y="507"/>
                  </a:cubicBezTo>
                  <a:cubicBezTo>
                    <a:pt x="490" y="506"/>
                    <a:pt x="490" y="506"/>
                    <a:pt x="491" y="505"/>
                  </a:cubicBezTo>
                  <a:close/>
                  <a:moveTo>
                    <a:pt x="491" y="550"/>
                  </a:moveTo>
                  <a:cubicBezTo>
                    <a:pt x="491" y="570"/>
                    <a:pt x="491" y="570"/>
                    <a:pt x="491" y="570"/>
                  </a:cubicBezTo>
                  <a:cubicBezTo>
                    <a:pt x="490" y="570"/>
                    <a:pt x="490" y="571"/>
                    <a:pt x="489" y="571"/>
                  </a:cubicBezTo>
                  <a:cubicBezTo>
                    <a:pt x="489" y="547"/>
                    <a:pt x="489" y="547"/>
                    <a:pt x="489" y="547"/>
                  </a:cubicBezTo>
                  <a:cubicBezTo>
                    <a:pt x="491" y="550"/>
                    <a:pt x="491" y="550"/>
                    <a:pt x="491" y="550"/>
                  </a:cubicBezTo>
                  <a:close/>
                  <a:moveTo>
                    <a:pt x="491" y="589"/>
                  </a:moveTo>
                  <a:cubicBezTo>
                    <a:pt x="491" y="595"/>
                    <a:pt x="491" y="595"/>
                    <a:pt x="491" y="595"/>
                  </a:cubicBezTo>
                  <a:cubicBezTo>
                    <a:pt x="490" y="596"/>
                    <a:pt x="490" y="596"/>
                    <a:pt x="489" y="596"/>
                  </a:cubicBezTo>
                  <a:cubicBezTo>
                    <a:pt x="489" y="590"/>
                    <a:pt x="489" y="590"/>
                    <a:pt x="489" y="590"/>
                  </a:cubicBezTo>
                  <a:cubicBezTo>
                    <a:pt x="491" y="589"/>
                    <a:pt x="491" y="589"/>
                    <a:pt x="491" y="589"/>
                  </a:cubicBezTo>
                  <a:close/>
                  <a:moveTo>
                    <a:pt x="491" y="598"/>
                  </a:moveTo>
                  <a:cubicBezTo>
                    <a:pt x="491" y="605"/>
                    <a:pt x="491" y="605"/>
                    <a:pt x="491" y="605"/>
                  </a:cubicBezTo>
                  <a:cubicBezTo>
                    <a:pt x="490" y="604"/>
                    <a:pt x="490" y="604"/>
                    <a:pt x="489" y="604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91" y="598"/>
                    <a:pt x="491" y="598"/>
                    <a:pt x="491" y="598"/>
                  </a:cubicBezTo>
                  <a:close/>
                  <a:moveTo>
                    <a:pt x="491" y="614"/>
                  </a:moveTo>
                  <a:cubicBezTo>
                    <a:pt x="491" y="620"/>
                    <a:pt x="491" y="620"/>
                    <a:pt x="491" y="620"/>
                  </a:cubicBezTo>
                  <a:cubicBezTo>
                    <a:pt x="490" y="621"/>
                    <a:pt x="490" y="621"/>
                    <a:pt x="489" y="621"/>
                  </a:cubicBezTo>
                  <a:cubicBezTo>
                    <a:pt x="489" y="614"/>
                    <a:pt x="489" y="614"/>
                    <a:pt x="489" y="614"/>
                  </a:cubicBezTo>
                  <a:cubicBezTo>
                    <a:pt x="491" y="614"/>
                    <a:pt x="491" y="614"/>
                    <a:pt x="491" y="614"/>
                  </a:cubicBezTo>
                  <a:close/>
                  <a:moveTo>
                    <a:pt x="491" y="671"/>
                  </a:moveTo>
                  <a:cubicBezTo>
                    <a:pt x="491" y="683"/>
                    <a:pt x="491" y="683"/>
                    <a:pt x="491" y="683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89" y="671"/>
                    <a:pt x="489" y="671"/>
                    <a:pt x="489" y="671"/>
                  </a:cubicBezTo>
                  <a:cubicBezTo>
                    <a:pt x="491" y="671"/>
                    <a:pt x="491" y="671"/>
                    <a:pt x="491" y="671"/>
                  </a:cubicBezTo>
                  <a:close/>
                  <a:moveTo>
                    <a:pt x="491" y="736"/>
                  </a:moveTo>
                  <a:cubicBezTo>
                    <a:pt x="491" y="755"/>
                    <a:pt x="491" y="755"/>
                    <a:pt x="491" y="755"/>
                  </a:cubicBezTo>
                  <a:cubicBezTo>
                    <a:pt x="490" y="755"/>
                    <a:pt x="490" y="754"/>
                    <a:pt x="489" y="754"/>
                  </a:cubicBezTo>
                  <a:cubicBezTo>
                    <a:pt x="489" y="737"/>
                    <a:pt x="489" y="737"/>
                    <a:pt x="489" y="737"/>
                  </a:cubicBezTo>
                  <a:cubicBezTo>
                    <a:pt x="490" y="736"/>
                    <a:pt x="490" y="736"/>
                    <a:pt x="491" y="736"/>
                  </a:cubicBezTo>
                  <a:close/>
                  <a:moveTo>
                    <a:pt x="489" y="145"/>
                  </a:moveTo>
                  <a:cubicBezTo>
                    <a:pt x="489" y="142"/>
                    <a:pt x="489" y="142"/>
                    <a:pt x="489" y="142"/>
                  </a:cubicBezTo>
                  <a:cubicBezTo>
                    <a:pt x="489" y="142"/>
                    <a:pt x="489" y="142"/>
                    <a:pt x="489" y="142"/>
                  </a:cubicBezTo>
                  <a:cubicBezTo>
                    <a:pt x="489" y="144"/>
                    <a:pt x="489" y="145"/>
                    <a:pt x="489" y="145"/>
                  </a:cubicBezTo>
                  <a:close/>
                  <a:moveTo>
                    <a:pt x="486" y="12"/>
                  </a:moveTo>
                  <a:cubicBezTo>
                    <a:pt x="487" y="12"/>
                    <a:pt x="488" y="12"/>
                    <a:pt x="489" y="12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1"/>
                    <a:pt x="488" y="22"/>
                    <a:pt x="489" y="24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8" y="57"/>
                    <a:pt x="487" y="57"/>
                    <a:pt x="486" y="57"/>
                  </a:cubicBezTo>
                  <a:cubicBezTo>
                    <a:pt x="486" y="50"/>
                    <a:pt x="486" y="50"/>
                    <a:pt x="486" y="50"/>
                  </a:cubicBezTo>
                  <a:cubicBezTo>
                    <a:pt x="488" y="50"/>
                    <a:pt x="488" y="50"/>
                    <a:pt x="488" y="50"/>
                  </a:cubicBezTo>
                  <a:cubicBezTo>
                    <a:pt x="487" y="48"/>
                    <a:pt x="487" y="46"/>
                    <a:pt x="486" y="45"/>
                  </a:cubicBezTo>
                  <a:cubicBezTo>
                    <a:pt x="486" y="12"/>
                    <a:pt x="486" y="12"/>
                    <a:pt x="486" y="12"/>
                  </a:cubicBezTo>
                  <a:close/>
                  <a:moveTo>
                    <a:pt x="489" y="783"/>
                  </a:moveTo>
                  <a:cubicBezTo>
                    <a:pt x="488" y="783"/>
                    <a:pt x="487" y="783"/>
                    <a:pt x="486" y="783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7" y="774"/>
                    <a:pt x="488" y="774"/>
                    <a:pt x="489" y="774"/>
                  </a:cubicBezTo>
                  <a:cubicBezTo>
                    <a:pt x="489" y="783"/>
                    <a:pt x="489" y="783"/>
                    <a:pt x="489" y="783"/>
                  </a:cubicBezTo>
                  <a:close/>
                  <a:moveTo>
                    <a:pt x="489" y="75"/>
                  </a:moveTo>
                  <a:cubicBezTo>
                    <a:pt x="489" y="122"/>
                    <a:pt x="489" y="122"/>
                    <a:pt x="489" y="122"/>
                  </a:cubicBezTo>
                  <a:cubicBezTo>
                    <a:pt x="488" y="121"/>
                    <a:pt x="487" y="121"/>
                    <a:pt x="486" y="121"/>
                  </a:cubicBezTo>
                  <a:cubicBezTo>
                    <a:pt x="486" y="75"/>
                    <a:pt x="486" y="75"/>
                    <a:pt x="486" y="75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89" y="75"/>
                    <a:pt x="489" y="75"/>
                    <a:pt x="489" y="75"/>
                  </a:cubicBezTo>
                  <a:close/>
                  <a:moveTo>
                    <a:pt x="489" y="125"/>
                  </a:moveTo>
                  <a:cubicBezTo>
                    <a:pt x="489" y="141"/>
                    <a:pt x="489" y="141"/>
                    <a:pt x="489" y="141"/>
                  </a:cubicBezTo>
                  <a:cubicBezTo>
                    <a:pt x="488" y="140"/>
                    <a:pt x="487" y="140"/>
                    <a:pt x="486" y="140"/>
                  </a:cubicBezTo>
                  <a:cubicBezTo>
                    <a:pt x="486" y="124"/>
                    <a:pt x="486" y="124"/>
                    <a:pt x="486" y="124"/>
                  </a:cubicBezTo>
                  <a:cubicBezTo>
                    <a:pt x="487" y="124"/>
                    <a:pt x="488" y="125"/>
                    <a:pt x="489" y="125"/>
                  </a:cubicBezTo>
                  <a:close/>
                  <a:moveTo>
                    <a:pt x="489" y="142"/>
                  </a:moveTo>
                  <a:cubicBezTo>
                    <a:pt x="489" y="145"/>
                    <a:pt x="489" y="145"/>
                    <a:pt x="489" y="145"/>
                  </a:cubicBezTo>
                  <a:cubicBezTo>
                    <a:pt x="489" y="146"/>
                    <a:pt x="488" y="147"/>
                    <a:pt x="488" y="148"/>
                  </a:cubicBezTo>
                  <a:cubicBezTo>
                    <a:pt x="486" y="148"/>
                    <a:pt x="486" y="148"/>
                    <a:pt x="486" y="148"/>
                  </a:cubicBezTo>
                  <a:cubicBezTo>
                    <a:pt x="486" y="141"/>
                    <a:pt x="486" y="141"/>
                    <a:pt x="486" y="141"/>
                  </a:cubicBezTo>
                  <a:cubicBezTo>
                    <a:pt x="487" y="141"/>
                    <a:pt x="488" y="142"/>
                    <a:pt x="489" y="142"/>
                  </a:cubicBezTo>
                  <a:close/>
                  <a:moveTo>
                    <a:pt x="489" y="183"/>
                  </a:moveTo>
                  <a:cubicBezTo>
                    <a:pt x="489" y="213"/>
                    <a:pt x="489" y="213"/>
                    <a:pt x="489" y="213"/>
                  </a:cubicBezTo>
                  <a:cubicBezTo>
                    <a:pt x="488" y="213"/>
                    <a:pt x="487" y="212"/>
                    <a:pt x="486" y="212"/>
                  </a:cubicBezTo>
                  <a:cubicBezTo>
                    <a:pt x="486" y="182"/>
                    <a:pt x="486" y="182"/>
                    <a:pt x="486" y="182"/>
                  </a:cubicBezTo>
                  <a:cubicBezTo>
                    <a:pt x="487" y="183"/>
                    <a:pt x="488" y="183"/>
                    <a:pt x="489" y="183"/>
                  </a:cubicBezTo>
                  <a:close/>
                  <a:moveTo>
                    <a:pt x="489" y="241"/>
                  </a:moveTo>
                  <a:cubicBezTo>
                    <a:pt x="489" y="263"/>
                    <a:pt x="489" y="263"/>
                    <a:pt x="489" y="263"/>
                  </a:cubicBezTo>
                  <a:cubicBezTo>
                    <a:pt x="489" y="264"/>
                    <a:pt x="489" y="264"/>
                    <a:pt x="489" y="264"/>
                  </a:cubicBezTo>
                  <a:cubicBezTo>
                    <a:pt x="488" y="264"/>
                    <a:pt x="487" y="265"/>
                    <a:pt x="486" y="266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7" y="238"/>
                    <a:pt x="488" y="240"/>
                    <a:pt x="489" y="241"/>
                  </a:cubicBezTo>
                  <a:close/>
                  <a:moveTo>
                    <a:pt x="489" y="293"/>
                  </a:moveTo>
                  <a:cubicBezTo>
                    <a:pt x="489" y="301"/>
                    <a:pt x="489" y="301"/>
                    <a:pt x="489" y="301"/>
                  </a:cubicBezTo>
                  <a:cubicBezTo>
                    <a:pt x="488" y="301"/>
                    <a:pt x="487" y="301"/>
                    <a:pt x="486" y="301"/>
                  </a:cubicBezTo>
                  <a:cubicBezTo>
                    <a:pt x="486" y="295"/>
                    <a:pt x="486" y="295"/>
                    <a:pt x="486" y="295"/>
                  </a:cubicBezTo>
                  <a:cubicBezTo>
                    <a:pt x="487" y="294"/>
                    <a:pt x="488" y="294"/>
                    <a:pt x="489" y="293"/>
                  </a:cubicBezTo>
                  <a:close/>
                  <a:moveTo>
                    <a:pt x="489" y="311"/>
                  </a:moveTo>
                  <a:cubicBezTo>
                    <a:pt x="489" y="315"/>
                    <a:pt x="489" y="315"/>
                    <a:pt x="489" y="315"/>
                  </a:cubicBezTo>
                  <a:cubicBezTo>
                    <a:pt x="488" y="314"/>
                    <a:pt x="487" y="314"/>
                    <a:pt x="486" y="313"/>
                  </a:cubicBezTo>
                  <a:cubicBezTo>
                    <a:pt x="486" y="309"/>
                    <a:pt x="486" y="309"/>
                    <a:pt x="486" y="309"/>
                  </a:cubicBezTo>
                  <a:cubicBezTo>
                    <a:pt x="489" y="311"/>
                    <a:pt x="489" y="311"/>
                    <a:pt x="489" y="311"/>
                  </a:cubicBezTo>
                  <a:close/>
                  <a:moveTo>
                    <a:pt x="489" y="321"/>
                  </a:moveTo>
                  <a:cubicBezTo>
                    <a:pt x="489" y="326"/>
                    <a:pt x="489" y="326"/>
                    <a:pt x="489" y="326"/>
                  </a:cubicBezTo>
                  <a:cubicBezTo>
                    <a:pt x="488" y="327"/>
                    <a:pt x="487" y="328"/>
                    <a:pt x="486" y="329"/>
                  </a:cubicBezTo>
                  <a:cubicBezTo>
                    <a:pt x="486" y="322"/>
                    <a:pt x="486" y="322"/>
                    <a:pt x="486" y="322"/>
                  </a:cubicBezTo>
                  <a:cubicBezTo>
                    <a:pt x="487" y="322"/>
                    <a:pt x="488" y="321"/>
                    <a:pt x="489" y="321"/>
                  </a:cubicBezTo>
                  <a:close/>
                  <a:moveTo>
                    <a:pt x="489" y="344"/>
                  </a:moveTo>
                  <a:cubicBezTo>
                    <a:pt x="489" y="353"/>
                    <a:pt x="489" y="353"/>
                    <a:pt x="489" y="353"/>
                  </a:cubicBezTo>
                  <a:cubicBezTo>
                    <a:pt x="488" y="353"/>
                    <a:pt x="487" y="354"/>
                    <a:pt x="486" y="354"/>
                  </a:cubicBezTo>
                  <a:cubicBezTo>
                    <a:pt x="486" y="340"/>
                    <a:pt x="486" y="340"/>
                    <a:pt x="486" y="340"/>
                  </a:cubicBezTo>
                  <a:cubicBezTo>
                    <a:pt x="487" y="341"/>
                    <a:pt x="488" y="342"/>
                    <a:pt x="489" y="344"/>
                  </a:cubicBezTo>
                  <a:close/>
                  <a:moveTo>
                    <a:pt x="489" y="363"/>
                  </a:moveTo>
                  <a:cubicBezTo>
                    <a:pt x="489" y="370"/>
                    <a:pt x="489" y="370"/>
                    <a:pt x="489" y="370"/>
                  </a:cubicBezTo>
                  <a:cubicBezTo>
                    <a:pt x="488" y="372"/>
                    <a:pt x="487" y="375"/>
                    <a:pt x="488" y="380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8" y="423"/>
                    <a:pt x="488" y="425"/>
                    <a:pt x="488" y="426"/>
                  </a:cubicBezTo>
                  <a:cubicBezTo>
                    <a:pt x="488" y="426"/>
                    <a:pt x="488" y="426"/>
                    <a:pt x="489" y="426"/>
                  </a:cubicBezTo>
                  <a:cubicBezTo>
                    <a:pt x="489" y="431"/>
                    <a:pt x="489" y="431"/>
                    <a:pt x="489" y="431"/>
                  </a:cubicBezTo>
                  <a:cubicBezTo>
                    <a:pt x="488" y="431"/>
                    <a:pt x="487" y="432"/>
                    <a:pt x="486" y="433"/>
                  </a:cubicBezTo>
                  <a:cubicBezTo>
                    <a:pt x="486" y="366"/>
                    <a:pt x="486" y="366"/>
                    <a:pt x="486" y="366"/>
                  </a:cubicBezTo>
                  <a:cubicBezTo>
                    <a:pt x="487" y="365"/>
                    <a:pt x="488" y="364"/>
                    <a:pt x="489" y="363"/>
                  </a:cubicBezTo>
                  <a:close/>
                  <a:moveTo>
                    <a:pt x="489" y="437"/>
                  </a:moveTo>
                  <a:cubicBezTo>
                    <a:pt x="489" y="442"/>
                    <a:pt x="489" y="442"/>
                    <a:pt x="489" y="442"/>
                  </a:cubicBezTo>
                  <a:cubicBezTo>
                    <a:pt x="488" y="442"/>
                    <a:pt x="487" y="442"/>
                    <a:pt x="486" y="442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9" y="437"/>
                    <a:pt x="489" y="437"/>
                    <a:pt x="489" y="437"/>
                  </a:cubicBezTo>
                  <a:close/>
                  <a:moveTo>
                    <a:pt x="489" y="447"/>
                  </a:moveTo>
                  <a:cubicBezTo>
                    <a:pt x="489" y="459"/>
                    <a:pt x="489" y="459"/>
                    <a:pt x="489" y="459"/>
                  </a:cubicBezTo>
                  <a:cubicBezTo>
                    <a:pt x="488" y="460"/>
                    <a:pt x="487" y="462"/>
                    <a:pt x="486" y="463"/>
                  </a:cubicBezTo>
                  <a:cubicBezTo>
                    <a:pt x="486" y="456"/>
                    <a:pt x="486" y="456"/>
                    <a:pt x="486" y="456"/>
                  </a:cubicBezTo>
                  <a:cubicBezTo>
                    <a:pt x="487" y="455"/>
                    <a:pt x="488" y="454"/>
                    <a:pt x="488" y="453"/>
                  </a:cubicBezTo>
                  <a:cubicBezTo>
                    <a:pt x="488" y="453"/>
                    <a:pt x="487" y="453"/>
                    <a:pt x="486" y="453"/>
                  </a:cubicBezTo>
                  <a:cubicBezTo>
                    <a:pt x="486" y="448"/>
                    <a:pt x="486" y="448"/>
                    <a:pt x="486" y="448"/>
                  </a:cubicBezTo>
                  <a:cubicBezTo>
                    <a:pt x="487" y="448"/>
                    <a:pt x="488" y="448"/>
                    <a:pt x="489" y="447"/>
                  </a:cubicBezTo>
                  <a:close/>
                  <a:moveTo>
                    <a:pt x="489" y="476"/>
                  </a:moveTo>
                  <a:cubicBezTo>
                    <a:pt x="489" y="493"/>
                    <a:pt x="489" y="493"/>
                    <a:pt x="489" y="493"/>
                  </a:cubicBezTo>
                  <a:cubicBezTo>
                    <a:pt x="486" y="498"/>
                    <a:pt x="486" y="498"/>
                    <a:pt x="486" y="498"/>
                  </a:cubicBezTo>
                  <a:cubicBezTo>
                    <a:pt x="486" y="489"/>
                    <a:pt x="486" y="489"/>
                    <a:pt x="486" y="489"/>
                  </a:cubicBezTo>
                  <a:cubicBezTo>
                    <a:pt x="488" y="486"/>
                    <a:pt x="489" y="484"/>
                    <a:pt x="486" y="479"/>
                  </a:cubicBezTo>
                  <a:cubicBezTo>
                    <a:pt x="486" y="473"/>
                    <a:pt x="486" y="473"/>
                    <a:pt x="486" y="473"/>
                  </a:cubicBezTo>
                  <a:cubicBezTo>
                    <a:pt x="489" y="476"/>
                    <a:pt x="489" y="476"/>
                    <a:pt x="489" y="476"/>
                  </a:cubicBezTo>
                  <a:close/>
                  <a:moveTo>
                    <a:pt x="489" y="507"/>
                  </a:moveTo>
                  <a:cubicBezTo>
                    <a:pt x="489" y="512"/>
                    <a:pt x="489" y="512"/>
                    <a:pt x="489" y="512"/>
                  </a:cubicBezTo>
                  <a:cubicBezTo>
                    <a:pt x="486" y="509"/>
                    <a:pt x="486" y="509"/>
                    <a:pt x="486" y="509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7" y="505"/>
                    <a:pt x="488" y="506"/>
                    <a:pt x="489" y="507"/>
                  </a:cubicBezTo>
                  <a:cubicBezTo>
                    <a:pt x="489" y="507"/>
                    <a:pt x="489" y="507"/>
                    <a:pt x="489" y="507"/>
                  </a:cubicBezTo>
                  <a:close/>
                  <a:moveTo>
                    <a:pt x="489" y="547"/>
                  </a:moveTo>
                  <a:cubicBezTo>
                    <a:pt x="489" y="571"/>
                    <a:pt x="489" y="571"/>
                    <a:pt x="489" y="571"/>
                  </a:cubicBezTo>
                  <a:cubicBezTo>
                    <a:pt x="488" y="572"/>
                    <a:pt x="487" y="573"/>
                    <a:pt x="486" y="574"/>
                  </a:cubicBezTo>
                  <a:cubicBezTo>
                    <a:pt x="486" y="559"/>
                    <a:pt x="486" y="559"/>
                    <a:pt x="486" y="559"/>
                  </a:cubicBezTo>
                  <a:cubicBezTo>
                    <a:pt x="486" y="559"/>
                    <a:pt x="486" y="558"/>
                    <a:pt x="486" y="558"/>
                  </a:cubicBezTo>
                  <a:cubicBezTo>
                    <a:pt x="486" y="558"/>
                    <a:pt x="486" y="558"/>
                    <a:pt x="486" y="558"/>
                  </a:cubicBezTo>
                  <a:cubicBezTo>
                    <a:pt x="486" y="542"/>
                    <a:pt x="486" y="542"/>
                    <a:pt x="486" y="542"/>
                  </a:cubicBezTo>
                  <a:cubicBezTo>
                    <a:pt x="489" y="547"/>
                    <a:pt x="489" y="547"/>
                    <a:pt x="489" y="547"/>
                  </a:cubicBezTo>
                  <a:close/>
                  <a:moveTo>
                    <a:pt x="489" y="590"/>
                  </a:move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604"/>
                    <a:pt x="489" y="604"/>
                    <a:pt x="489" y="604"/>
                  </a:cubicBezTo>
                  <a:cubicBezTo>
                    <a:pt x="488" y="603"/>
                    <a:pt x="487" y="603"/>
                    <a:pt x="486" y="602"/>
                  </a:cubicBezTo>
                  <a:cubicBezTo>
                    <a:pt x="486" y="592"/>
                    <a:pt x="486" y="592"/>
                    <a:pt x="486" y="592"/>
                  </a:cubicBezTo>
                  <a:cubicBezTo>
                    <a:pt x="487" y="591"/>
                    <a:pt x="487" y="591"/>
                    <a:pt x="488" y="590"/>
                  </a:cubicBezTo>
                  <a:cubicBezTo>
                    <a:pt x="489" y="590"/>
                    <a:pt x="489" y="590"/>
                    <a:pt x="489" y="590"/>
                  </a:cubicBezTo>
                  <a:close/>
                  <a:moveTo>
                    <a:pt x="489" y="614"/>
                  </a:moveTo>
                  <a:cubicBezTo>
                    <a:pt x="489" y="621"/>
                    <a:pt x="489" y="621"/>
                    <a:pt x="489" y="621"/>
                  </a:cubicBezTo>
                  <a:cubicBezTo>
                    <a:pt x="488" y="622"/>
                    <a:pt x="487" y="622"/>
                    <a:pt x="486" y="622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6" y="615"/>
                    <a:pt x="486" y="615"/>
                    <a:pt x="486" y="615"/>
                  </a:cubicBezTo>
                  <a:cubicBezTo>
                    <a:pt x="489" y="614"/>
                    <a:pt x="489" y="614"/>
                    <a:pt x="489" y="614"/>
                  </a:cubicBezTo>
                  <a:close/>
                  <a:moveTo>
                    <a:pt x="489" y="671"/>
                  </a:moveTo>
                  <a:cubicBezTo>
                    <a:pt x="489" y="683"/>
                    <a:pt x="489" y="683"/>
                    <a:pt x="489" y="683"/>
                  </a:cubicBezTo>
                  <a:cubicBezTo>
                    <a:pt x="486" y="684"/>
                    <a:pt x="486" y="684"/>
                    <a:pt x="486" y="684"/>
                  </a:cubicBezTo>
                  <a:cubicBezTo>
                    <a:pt x="486" y="673"/>
                    <a:pt x="486" y="673"/>
                    <a:pt x="486" y="673"/>
                  </a:cubicBezTo>
                  <a:cubicBezTo>
                    <a:pt x="489" y="671"/>
                    <a:pt x="489" y="671"/>
                    <a:pt x="489" y="671"/>
                  </a:cubicBezTo>
                  <a:close/>
                  <a:moveTo>
                    <a:pt x="489" y="737"/>
                  </a:moveTo>
                  <a:cubicBezTo>
                    <a:pt x="489" y="754"/>
                    <a:pt x="489" y="754"/>
                    <a:pt x="489" y="754"/>
                  </a:cubicBezTo>
                  <a:cubicBezTo>
                    <a:pt x="488" y="753"/>
                    <a:pt x="487" y="753"/>
                    <a:pt x="486" y="752"/>
                  </a:cubicBezTo>
                  <a:cubicBezTo>
                    <a:pt x="486" y="738"/>
                    <a:pt x="486" y="738"/>
                    <a:pt x="486" y="738"/>
                  </a:cubicBezTo>
                  <a:cubicBezTo>
                    <a:pt x="487" y="737"/>
                    <a:pt x="488" y="737"/>
                    <a:pt x="489" y="737"/>
                  </a:cubicBezTo>
                  <a:close/>
                  <a:moveTo>
                    <a:pt x="485" y="11"/>
                  </a:moveTo>
                  <a:cubicBezTo>
                    <a:pt x="486" y="12"/>
                    <a:pt x="486" y="12"/>
                    <a:pt x="486" y="12"/>
                  </a:cubicBezTo>
                  <a:cubicBezTo>
                    <a:pt x="486" y="45"/>
                    <a:pt x="486" y="45"/>
                    <a:pt x="486" y="45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11"/>
                    <a:pt x="485" y="11"/>
                    <a:pt x="485" y="11"/>
                  </a:cubicBezTo>
                  <a:close/>
                  <a:moveTo>
                    <a:pt x="486" y="783"/>
                  </a:moveTo>
                  <a:cubicBezTo>
                    <a:pt x="485" y="784"/>
                    <a:pt x="485" y="784"/>
                    <a:pt x="485" y="78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6" y="783"/>
                    <a:pt x="486" y="783"/>
                    <a:pt x="486" y="783"/>
                  </a:cubicBezTo>
                  <a:close/>
                  <a:moveTo>
                    <a:pt x="486" y="50"/>
                  </a:moveTo>
                  <a:cubicBezTo>
                    <a:pt x="486" y="57"/>
                    <a:pt x="486" y="57"/>
                    <a:pt x="486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ubicBezTo>
                    <a:pt x="486" y="50"/>
                    <a:pt x="486" y="50"/>
                    <a:pt x="486" y="50"/>
                  </a:cubicBezTo>
                  <a:close/>
                  <a:moveTo>
                    <a:pt x="486" y="75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75"/>
                    <a:pt x="485" y="75"/>
                    <a:pt x="485" y="75"/>
                  </a:cubicBezTo>
                  <a:cubicBezTo>
                    <a:pt x="486" y="75"/>
                    <a:pt x="486" y="75"/>
                    <a:pt x="486" y="75"/>
                  </a:cubicBezTo>
                  <a:close/>
                  <a:moveTo>
                    <a:pt x="486" y="124"/>
                  </a:moveTo>
                  <a:cubicBezTo>
                    <a:pt x="486" y="140"/>
                    <a:pt x="486" y="140"/>
                    <a:pt x="486" y="140"/>
                  </a:cubicBezTo>
                  <a:cubicBezTo>
                    <a:pt x="485" y="139"/>
                    <a:pt x="485" y="139"/>
                    <a:pt x="485" y="139"/>
                  </a:cubicBezTo>
                  <a:cubicBezTo>
                    <a:pt x="485" y="124"/>
                    <a:pt x="485" y="124"/>
                    <a:pt x="485" y="124"/>
                  </a:cubicBezTo>
                  <a:cubicBezTo>
                    <a:pt x="486" y="124"/>
                    <a:pt x="486" y="124"/>
                    <a:pt x="486" y="124"/>
                  </a:cubicBezTo>
                  <a:close/>
                  <a:moveTo>
                    <a:pt x="486" y="141"/>
                  </a:moveTo>
                  <a:cubicBezTo>
                    <a:pt x="486" y="148"/>
                    <a:pt x="486" y="148"/>
                    <a:pt x="486" y="148"/>
                  </a:cubicBezTo>
                  <a:cubicBezTo>
                    <a:pt x="485" y="148"/>
                    <a:pt x="485" y="148"/>
                    <a:pt x="485" y="148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6" y="141"/>
                    <a:pt x="486" y="141"/>
                    <a:pt x="486" y="141"/>
                  </a:cubicBezTo>
                  <a:close/>
                  <a:moveTo>
                    <a:pt x="486" y="182"/>
                  </a:moveTo>
                  <a:cubicBezTo>
                    <a:pt x="486" y="212"/>
                    <a:pt x="486" y="212"/>
                    <a:pt x="486" y="212"/>
                  </a:cubicBezTo>
                  <a:cubicBezTo>
                    <a:pt x="485" y="211"/>
                    <a:pt x="485" y="211"/>
                    <a:pt x="485" y="211"/>
                  </a:cubicBezTo>
                  <a:cubicBezTo>
                    <a:pt x="485" y="206"/>
                    <a:pt x="485" y="206"/>
                    <a:pt x="485" y="206"/>
                  </a:cubicBezTo>
                  <a:cubicBezTo>
                    <a:pt x="486" y="205"/>
                    <a:pt x="486" y="205"/>
                    <a:pt x="486" y="205"/>
                  </a:cubicBezTo>
                  <a:cubicBezTo>
                    <a:pt x="486" y="203"/>
                    <a:pt x="486" y="201"/>
                    <a:pt x="485" y="200"/>
                  </a:cubicBezTo>
                  <a:cubicBezTo>
                    <a:pt x="485" y="182"/>
                    <a:pt x="485" y="182"/>
                    <a:pt x="485" y="182"/>
                  </a:cubicBezTo>
                  <a:cubicBezTo>
                    <a:pt x="486" y="182"/>
                    <a:pt x="486" y="182"/>
                    <a:pt x="486" y="182"/>
                  </a:cubicBezTo>
                  <a:close/>
                  <a:moveTo>
                    <a:pt x="486" y="237"/>
                  </a:moveTo>
                  <a:cubicBezTo>
                    <a:pt x="486" y="266"/>
                    <a:pt x="486" y="266"/>
                    <a:pt x="486" y="266"/>
                  </a:cubicBezTo>
                  <a:cubicBezTo>
                    <a:pt x="486" y="266"/>
                    <a:pt x="486" y="266"/>
                    <a:pt x="485" y="266"/>
                  </a:cubicBezTo>
                  <a:cubicBezTo>
                    <a:pt x="485" y="236"/>
                    <a:pt x="485" y="236"/>
                    <a:pt x="485" y="236"/>
                  </a:cubicBezTo>
                  <a:cubicBezTo>
                    <a:pt x="486" y="237"/>
                    <a:pt x="486" y="237"/>
                    <a:pt x="486" y="237"/>
                  </a:cubicBezTo>
                  <a:close/>
                  <a:moveTo>
                    <a:pt x="486" y="295"/>
                  </a:moveTo>
                  <a:cubicBezTo>
                    <a:pt x="486" y="301"/>
                    <a:pt x="486" y="301"/>
                    <a:pt x="486" y="301"/>
                  </a:cubicBezTo>
                  <a:cubicBezTo>
                    <a:pt x="486" y="301"/>
                    <a:pt x="486" y="301"/>
                    <a:pt x="485" y="301"/>
                  </a:cubicBezTo>
                  <a:cubicBezTo>
                    <a:pt x="485" y="296"/>
                    <a:pt x="485" y="296"/>
                    <a:pt x="485" y="296"/>
                  </a:cubicBezTo>
                  <a:cubicBezTo>
                    <a:pt x="486" y="295"/>
                    <a:pt x="486" y="295"/>
                    <a:pt x="486" y="295"/>
                  </a:cubicBezTo>
                  <a:close/>
                  <a:moveTo>
                    <a:pt x="486" y="309"/>
                  </a:moveTo>
                  <a:cubicBezTo>
                    <a:pt x="486" y="313"/>
                    <a:pt x="486" y="313"/>
                    <a:pt x="486" y="313"/>
                  </a:cubicBezTo>
                  <a:cubicBezTo>
                    <a:pt x="486" y="313"/>
                    <a:pt x="486" y="313"/>
                    <a:pt x="485" y="313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6" y="309"/>
                    <a:pt x="486" y="309"/>
                    <a:pt x="486" y="309"/>
                  </a:cubicBezTo>
                  <a:close/>
                  <a:moveTo>
                    <a:pt x="486" y="322"/>
                  </a:moveTo>
                  <a:cubicBezTo>
                    <a:pt x="486" y="329"/>
                    <a:pt x="486" y="329"/>
                    <a:pt x="486" y="329"/>
                  </a:cubicBezTo>
                  <a:cubicBezTo>
                    <a:pt x="486" y="329"/>
                    <a:pt x="486" y="330"/>
                    <a:pt x="485" y="330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6" y="323"/>
                    <a:pt x="486" y="322"/>
                    <a:pt x="486" y="322"/>
                  </a:cubicBezTo>
                  <a:close/>
                  <a:moveTo>
                    <a:pt x="486" y="340"/>
                  </a:moveTo>
                  <a:cubicBezTo>
                    <a:pt x="486" y="354"/>
                    <a:pt x="486" y="354"/>
                    <a:pt x="486" y="354"/>
                  </a:cubicBezTo>
                  <a:cubicBezTo>
                    <a:pt x="486" y="355"/>
                    <a:pt x="486" y="355"/>
                    <a:pt x="485" y="355"/>
                  </a:cubicBezTo>
                  <a:cubicBezTo>
                    <a:pt x="485" y="339"/>
                    <a:pt x="485" y="339"/>
                    <a:pt x="485" y="339"/>
                  </a:cubicBezTo>
                  <a:cubicBezTo>
                    <a:pt x="486" y="340"/>
                    <a:pt x="486" y="340"/>
                    <a:pt x="486" y="340"/>
                  </a:cubicBezTo>
                  <a:close/>
                  <a:moveTo>
                    <a:pt x="486" y="366"/>
                  </a:moveTo>
                  <a:cubicBezTo>
                    <a:pt x="486" y="433"/>
                    <a:pt x="486" y="433"/>
                    <a:pt x="486" y="433"/>
                  </a:cubicBezTo>
                  <a:cubicBezTo>
                    <a:pt x="486" y="433"/>
                    <a:pt x="486" y="433"/>
                    <a:pt x="485" y="434"/>
                  </a:cubicBezTo>
                  <a:cubicBezTo>
                    <a:pt x="485" y="420"/>
                    <a:pt x="485" y="420"/>
                    <a:pt x="485" y="420"/>
                  </a:cubicBezTo>
                  <a:cubicBezTo>
                    <a:pt x="486" y="420"/>
                    <a:pt x="486" y="419"/>
                    <a:pt x="486" y="419"/>
                  </a:cubicBezTo>
                  <a:cubicBezTo>
                    <a:pt x="486" y="410"/>
                    <a:pt x="486" y="400"/>
                    <a:pt x="485" y="390"/>
                  </a:cubicBezTo>
                  <a:cubicBezTo>
                    <a:pt x="485" y="367"/>
                    <a:pt x="485" y="367"/>
                    <a:pt x="485" y="367"/>
                  </a:cubicBezTo>
                  <a:cubicBezTo>
                    <a:pt x="486" y="366"/>
                    <a:pt x="486" y="366"/>
                    <a:pt x="486" y="366"/>
                  </a:cubicBezTo>
                  <a:close/>
                  <a:moveTo>
                    <a:pt x="486" y="438"/>
                  </a:moveTo>
                  <a:cubicBezTo>
                    <a:pt x="486" y="442"/>
                    <a:pt x="486" y="442"/>
                    <a:pt x="486" y="442"/>
                  </a:cubicBezTo>
                  <a:cubicBezTo>
                    <a:pt x="485" y="442"/>
                    <a:pt x="485" y="442"/>
                    <a:pt x="485" y="442"/>
                  </a:cubicBezTo>
                  <a:cubicBezTo>
                    <a:pt x="485" y="438"/>
                    <a:pt x="485" y="438"/>
                    <a:pt x="485" y="438"/>
                  </a:cubicBezTo>
                  <a:cubicBezTo>
                    <a:pt x="486" y="438"/>
                    <a:pt x="486" y="438"/>
                    <a:pt x="486" y="438"/>
                  </a:cubicBezTo>
                  <a:close/>
                  <a:moveTo>
                    <a:pt x="486" y="448"/>
                  </a:moveTo>
                  <a:cubicBezTo>
                    <a:pt x="486" y="453"/>
                    <a:pt x="486" y="453"/>
                    <a:pt x="486" y="453"/>
                  </a:cubicBezTo>
                  <a:cubicBezTo>
                    <a:pt x="485" y="453"/>
                    <a:pt x="485" y="453"/>
                    <a:pt x="485" y="453"/>
                  </a:cubicBezTo>
                  <a:cubicBezTo>
                    <a:pt x="485" y="448"/>
                    <a:pt x="485" y="448"/>
                    <a:pt x="485" y="448"/>
                  </a:cubicBezTo>
                  <a:cubicBezTo>
                    <a:pt x="486" y="448"/>
                    <a:pt x="486" y="448"/>
                    <a:pt x="486" y="448"/>
                  </a:cubicBezTo>
                  <a:close/>
                  <a:moveTo>
                    <a:pt x="486" y="456"/>
                  </a:moveTo>
                  <a:cubicBezTo>
                    <a:pt x="486" y="463"/>
                    <a:pt x="486" y="463"/>
                    <a:pt x="486" y="463"/>
                  </a:cubicBezTo>
                  <a:cubicBezTo>
                    <a:pt x="485" y="465"/>
                    <a:pt x="485" y="465"/>
                    <a:pt x="485" y="465"/>
                  </a:cubicBezTo>
                  <a:cubicBezTo>
                    <a:pt x="485" y="457"/>
                    <a:pt x="485" y="457"/>
                    <a:pt x="485" y="457"/>
                  </a:cubicBezTo>
                  <a:cubicBezTo>
                    <a:pt x="486" y="456"/>
                    <a:pt x="486" y="456"/>
                    <a:pt x="486" y="456"/>
                  </a:cubicBezTo>
                  <a:close/>
                  <a:moveTo>
                    <a:pt x="486" y="473"/>
                  </a:moveTo>
                  <a:cubicBezTo>
                    <a:pt x="486" y="479"/>
                    <a:pt x="486" y="479"/>
                    <a:pt x="486" y="479"/>
                  </a:cubicBezTo>
                  <a:cubicBezTo>
                    <a:pt x="486" y="479"/>
                    <a:pt x="486" y="478"/>
                    <a:pt x="485" y="478"/>
                  </a:cubicBezTo>
                  <a:cubicBezTo>
                    <a:pt x="485" y="472"/>
                    <a:pt x="485" y="472"/>
                    <a:pt x="485" y="472"/>
                  </a:cubicBezTo>
                  <a:cubicBezTo>
                    <a:pt x="486" y="473"/>
                    <a:pt x="486" y="473"/>
                    <a:pt x="486" y="473"/>
                  </a:cubicBezTo>
                  <a:close/>
                  <a:moveTo>
                    <a:pt x="486" y="489"/>
                  </a:moveTo>
                  <a:cubicBezTo>
                    <a:pt x="486" y="498"/>
                    <a:pt x="486" y="498"/>
                    <a:pt x="486" y="498"/>
                  </a:cubicBezTo>
                  <a:cubicBezTo>
                    <a:pt x="485" y="499"/>
                    <a:pt x="485" y="499"/>
                    <a:pt x="485" y="499"/>
                  </a:cubicBezTo>
                  <a:cubicBezTo>
                    <a:pt x="485" y="491"/>
                    <a:pt x="485" y="491"/>
                    <a:pt x="485" y="491"/>
                  </a:cubicBezTo>
                  <a:cubicBezTo>
                    <a:pt x="486" y="490"/>
                    <a:pt x="486" y="490"/>
                    <a:pt x="486" y="489"/>
                  </a:cubicBezTo>
                  <a:close/>
                  <a:moveTo>
                    <a:pt x="486" y="503"/>
                  </a:moveTo>
                  <a:cubicBezTo>
                    <a:pt x="486" y="509"/>
                    <a:pt x="486" y="509"/>
                    <a:pt x="486" y="509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6" y="503"/>
                    <a:pt x="486" y="503"/>
                    <a:pt x="486" y="503"/>
                  </a:cubicBezTo>
                  <a:close/>
                  <a:moveTo>
                    <a:pt x="486" y="542"/>
                  </a:moveTo>
                  <a:cubicBezTo>
                    <a:pt x="486" y="558"/>
                    <a:pt x="486" y="558"/>
                    <a:pt x="486" y="558"/>
                  </a:cubicBezTo>
                  <a:cubicBezTo>
                    <a:pt x="485" y="558"/>
                    <a:pt x="485" y="558"/>
                    <a:pt x="485" y="558"/>
                  </a:cubicBezTo>
                  <a:cubicBezTo>
                    <a:pt x="485" y="541"/>
                    <a:pt x="485" y="541"/>
                    <a:pt x="485" y="541"/>
                  </a:cubicBezTo>
                  <a:cubicBezTo>
                    <a:pt x="486" y="542"/>
                    <a:pt x="486" y="542"/>
                    <a:pt x="486" y="542"/>
                  </a:cubicBezTo>
                  <a:close/>
                  <a:moveTo>
                    <a:pt x="486" y="559"/>
                  </a:moveTo>
                  <a:cubicBezTo>
                    <a:pt x="486" y="574"/>
                    <a:pt x="486" y="574"/>
                    <a:pt x="486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5" y="563"/>
                    <a:pt x="485" y="563"/>
                    <a:pt x="485" y="563"/>
                  </a:cubicBezTo>
                  <a:cubicBezTo>
                    <a:pt x="486" y="563"/>
                    <a:pt x="486" y="563"/>
                    <a:pt x="486" y="563"/>
                  </a:cubicBezTo>
                  <a:cubicBezTo>
                    <a:pt x="486" y="562"/>
                    <a:pt x="486" y="560"/>
                    <a:pt x="486" y="559"/>
                  </a:cubicBezTo>
                  <a:close/>
                  <a:moveTo>
                    <a:pt x="486" y="592"/>
                  </a:moveTo>
                  <a:cubicBezTo>
                    <a:pt x="486" y="602"/>
                    <a:pt x="486" y="602"/>
                    <a:pt x="486" y="602"/>
                  </a:cubicBezTo>
                  <a:cubicBezTo>
                    <a:pt x="486" y="602"/>
                    <a:pt x="486" y="602"/>
                    <a:pt x="485" y="602"/>
                  </a:cubicBezTo>
                  <a:cubicBezTo>
                    <a:pt x="485" y="592"/>
                    <a:pt x="485" y="592"/>
                    <a:pt x="485" y="592"/>
                  </a:cubicBezTo>
                  <a:cubicBezTo>
                    <a:pt x="486" y="592"/>
                    <a:pt x="486" y="592"/>
                    <a:pt x="486" y="592"/>
                  </a:cubicBezTo>
                  <a:close/>
                  <a:moveTo>
                    <a:pt x="486" y="614"/>
                  </a:moveTo>
                  <a:cubicBezTo>
                    <a:pt x="486" y="622"/>
                    <a:pt x="486" y="622"/>
                    <a:pt x="486" y="622"/>
                  </a:cubicBezTo>
                  <a:cubicBezTo>
                    <a:pt x="485" y="623"/>
                    <a:pt x="485" y="623"/>
                    <a:pt x="485" y="623"/>
                  </a:cubicBezTo>
                  <a:cubicBezTo>
                    <a:pt x="485" y="614"/>
                    <a:pt x="485" y="614"/>
                    <a:pt x="485" y="614"/>
                  </a:cubicBezTo>
                  <a:cubicBezTo>
                    <a:pt x="486" y="614"/>
                    <a:pt x="486" y="614"/>
                    <a:pt x="486" y="614"/>
                  </a:cubicBezTo>
                  <a:close/>
                  <a:moveTo>
                    <a:pt x="486" y="673"/>
                  </a:moveTo>
                  <a:cubicBezTo>
                    <a:pt x="486" y="684"/>
                    <a:pt x="486" y="684"/>
                    <a:pt x="486" y="684"/>
                  </a:cubicBezTo>
                  <a:cubicBezTo>
                    <a:pt x="485" y="685"/>
                    <a:pt x="485" y="685"/>
                    <a:pt x="485" y="685"/>
                  </a:cubicBezTo>
                  <a:cubicBezTo>
                    <a:pt x="485" y="673"/>
                    <a:pt x="485" y="673"/>
                    <a:pt x="485" y="673"/>
                  </a:cubicBezTo>
                  <a:cubicBezTo>
                    <a:pt x="486" y="673"/>
                    <a:pt x="486" y="673"/>
                    <a:pt x="486" y="673"/>
                  </a:cubicBezTo>
                  <a:close/>
                  <a:moveTo>
                    <a:pt x="486" y="738"/>
                  </a:moveTo>
                  <a:cubicBezTo>
                    <a:pt x="486" y="752"/>
                    <a:pt x="486" y="752"/>
                    <a:pt x="486" y="752"/>
                  </a:cubicBezTo>
                  <a:cubicBezTo>
                    <a:pt x="486" y="752"/>
                    <a:pt x="486" y="752"/>
                    <a:pt x="485" y="751"/>
                  </a:cubicBezTo>
                  <a:cubicBezTo>
                    <a:pt x="485" y="738"/>
                    <a:pt x="485" y="738"/>
                    <a:pt x="485" y="738"/>
                  </a:cubicBezTo>
                  <a:lnTo>
                    <a:pt x="486" y="738"/>
                  </a:lnTo>
                  <a:close/>
                  <a:moveTo>
                    <a:pt x="484" y="11"/>
                  </a:moveTo>
                  <a:cubicBezTo>
                    <a:pt x="485" y="11"/>
                    <a:pt x="485" y="11"/>
                    <a:pt x="485" y="11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40"/>
                    <a:pt x="484" y="38"/>
                    <a:pt x="484" y="37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5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5" y="774"/>
                    <a:pt x="485" y="77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5" y="784"/>
                    <a:pt x="485" y="784"/>
                    <a:pt x="485" y="784"/>
                  </a:cubicBezTo>
                  <a:close/>
                  <a:moveTo>
                    <a:pt x="485" y="50"/>
                  </a:moveTo>
                  <a:cubicBezTo>
                    <a:pt x="485" y="57"/>
                    <a:pt x="485" y="57"/>
                    <a:pt x="485" y="57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5" y="75"/>
                  </a:move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4" y="120"/>
                    <a:pt x="484" y="120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5" y="75"/>
                    <a:pt x="485" y="75"/>
                    <a:pt x="485" y="75"/>
                  </a:cubicBezTo>
                  <a:close/>
                  <a:moveTo>
                    <a:pt x="485" y="124"/>
                  </a:moveTo>
                  <a:cubicBezTo>
                    <a:pt x="485" y="139"/>
                    <a:pt x="485" y="139"/>
                    <a:pt x="485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24"/>
                    <a:pt x="485" y="124"/>
                    <a:pt x="485" y="124"/>
                  </a:cubicBezTo>
                  <a:close/>
                  <a:moveTo>
                    <a:pt x="485" y="141"/>
                  </a:moveTo>
                  <a:cubicBezTo>
                    <a:pt x="485" y="148"/>
                    <a:pt x="485" y="148"/>
                    <a:pt x="485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5" y="140"/>
                    <a:pt x="485" y="141"/>
                  </a:cubicBezTo>
                  <a:close/>
                  <a:moveTo>
                    <a:pt x="485" y="182"/>
                  </a:moveTo>
                  <a:cubicBezTo>
                    <a:pt x="485" y="200"/>
                    <a:pt x="485" y="200"/>
                    <a:pt x="485" y="200"/>
                  </a:cubicBezTo>
                  <a:cubicBezTo>
                    <a:pt x="485" y="197"/>
                    <a:pt x="485" y="195"/>
                    <a:pt x="484" y="193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5" y="182"/>
                    <a:pt x="485" y="182"/>
                    <a:pt x="485" y="182"/>
                  </a:cubicBezTo>
                  <a:close/>
                  <a:moveTo>
                    <a:pt x="485" y="206"/>
                  </a:moveTo>
                  <a:cubicBezTo>
                    <a:pt x="485" y="211"/>
                    <a:pt x="485" y="211"/>
                    <a:pt x="485" y="211"/>
                  </a:cubicBezTo>
                  <a:cubicBezTo>
                    <a:pt x="485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5" y="206"/>
                    <a:pt x="485" y="206"/>
                  </a:cubicBezTo>
                  <a:close/>
                  <a:moveTo>
                    <a:pt x="485" y="236"/>
                  </a:moveTo>
                  <a:cubicBezTo>
                    <a:pt x="485" y="266"/>
                    <a:pt x="485" y="266"/>
                    <a:pt x="485" y="266"/>
                  </a:cubicBezTo>
                  <a:cubicBezTo>
                    <a:pt x="485" y="267"/>
                    <a:pt x="484" y="267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6"/>
                    <a:pt x="485" y="236"/>
                    <a:pt x="485" y="236"/>
                  </a:cubicBezTo>
                  <a:close/>
                  <a:moveTo>
                    <a:pt x="485" y="296"/>
                  </a:moveTo>
                  <a:cubicBezTo>
                    <a:pt x="485" y="301"/>
                    <a:pt x="485" y="301"/>
                    <a:pt x="485" y="301"/>
                  </a:cubicBezTo>
                  <a:cubicBezTo>
                    <a:pt x="485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5" y="296"/>
                    <a:pt x="485" y="296"/>
                    <a:pt x="485" y="296"/>
                  </a:cubicBezTo>
                  <a:close/>
                  <a:moveTo>
                    <a:pt x="485" y="308"/>
                  </a:moveTo>
                  <a:cubicBezTo>
                    <a:pt x="485" y="313"/>
                    <a:pt x="485" y="313"/>
                    <a:pt x="485" y="313"/>
                  </a:cubicBezTo>
                  <a:cubicBezTo>
                    <a:pt x="485" y="313"/>
                    <a:pt x="484" y="312"/>
                    <a:pt x="484" y="312"/>
                  </a:cubicBezTo>
                  <a:cubicBezTo>
                    <a:pt x="484" y="308"/>
                    <a:pt x="484" y="308"/>
                    <a:pt x="484" y="308"/>
                  </a:cubicBezTo>
                  <a:cubicBezTo>
                    <a:pt x="485" y="308"/>
                    <a:pt x="485" y="308"/>
                    <a:pt x="485" y="308"/>
                  </a:cubicBezTo>
                  <a:close/>
                  <a:moveTo>
                    <a:pt x="485" y="323"/>
                  </a:moveTo>
                  <a:cubicBezTo>
                    <a:pt x="485" y="330"/>
                    <a:pt x="485" y="330"/>
                    <a:pt x="485" y="330"/>
                  </a:cubicBezTo>
                  <a:cubicBezTo>
                    <a:pt x="485" y="330"/>
                    <a:pt x="484" y="331"/>
                    <a:pt x="484" y="332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5" y="323"/>
                    <a:pt x="485" y="323"/>
                    <a:pt x="485" y="323"/>
                  </a:cubicBezTo>
                  <a:close/>
                  <a:moveTo>
                    <a:pt x="485" y="339"/>
                  </a:moveTo>
                  <a:cubicBezTo>
                    <a:pt x="485" y="355"/>
                    <a:pt x="485" y="355"/>
                    <a:pt x="485" y="355"/>
                  </a:cubicBezTo>
                  <a:cubicBezTo>
                    <a:pt x="485" y="356"/>
                    <a:pt x="484" y="357"/>
                    <a:pt x="484" y="359"/>
                  </a:cubicBezTo>
                  <a:cubicBezTo>
                    <a:pt x="484" y="350"/>
                    <a:pt x="484" y="350"/>
                    <a:pt x="484" y="350"/>
                  </a:cubicBezTo>
                  <a:cubicBezTo>
                    <a:pt x="484" y="349"/>
                    <a:pt x="485" y="347"/>
                    <a:pt x="484" y="346"/>
                  </a:cubicBezTo>
                  <a:cubicBezTo>
                    <a:pt x="484" y="338"/>
                    <a:pt x="484" y="338"/>
                    <a:pt x="484" y="338"/>
                  </a:cubicBezTo>
                  <a:cubicBezTo>
                    <a:pt x="484" y="338"/>
                    <a:pt x="485" y="339"/>
                    <a:pt x="485" y="339"/>
                  </a:cubicBezTo>
                  <a:close/>
                  <a:moveTo>
                    <a:pt x="485" y="367"/>
                  </a:moveTo>
                  <a:cubicBezTo>
                    <a:pt x="485" y="390"/>
                    <a:pt x="485" y="390"/>
                    <a:pt x="485" y="390"/>
                  </a:cubicBezTo>
                  <a:cubicBezTo>
                    <a:pt x="485" y="387"/>
                    <a:pt x="485" y="384"/>
                    <a:pt x="484" y="381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5" y="367"/>
                    <a:pt x="485" y="367"/>
                    <a:pt x="485" y="367"/>
                  </a:cubicBezTo>
                  <a:close/>
                  <a:moveTo>
                    <a:pt x="485" y="420"/>
                  </a:moveTo>
                  <a:cubicBezTo>
                    <a:pt x="485" y="434"/>
                    <a:pt x="485" y="434"/>
                    <a:pt x="485" y="434"/>
                  </a:cubicBezTo>
                  <a:cubicBezTo>
                    <a:pt x="485" y="434"/>
                    <a:pt x="484" y="435"/>
                    <a:pt x="484" y="436"/>
                  </a:cubicBezTo>
                  <a:cubicBezTo>
                    <a:pt x="484" y="423"/>
                    <a:pt x="484" y="423"/>
                    <a:pt x="484" y="423"/>
                  </a:cubicBezTo>
                  <a:cubicBezTo>
                    <a:pt x="485" y="422"/>
                    <a:pt x="485" y="421"/>
                    <a:pt x="485" y="420"/>
                  </a:cubicBezTo>
                  <a:close/>
                  <a:moveTo>
                    <a:pt x="485" y="438"/>
                  </a:moveTo>
                  <a:cubicBezTo>
                    <a:pt x="485" y="442"/>
                    <a:pt x="485" y="442"/>
                    <a:pt x="485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5" y="438"/>
                    <a:pt x="485" y="438"/>
                    <a:pt x="485" y="438"/>
                  </a:cubicBezTo>
                  <a:close/>
                  <a:moveTo>
                    <a:pt x="485" y="448"/>
                  </a:moveTo>
                  <a:cubicBezTo>
                    <a:pt x="485" y="453"/>
                    <a:pt x="485" y="453"/>
                    <a:pt x="485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5" y="448"/>
                    <a:pt x="485" y="448"/>
                  </a:cubicBezTo>
                  <a:close/>
                  <a:moveTo>
                    <a:pt x="485" y="457"/>
                  </a:moveTo>
                  <a:cubicBezTo>
                    <a:pt x="485" y="465"/>
                    <a:pt x="485" y="465"/>
                    <a:pt x="485" y="465"/>
                  </a:cubicBezTo>
                  <a:cubicBezTo>
                    <a:pt x="485" y="465"/>
                    <a:pt x="484" y="466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5" y="457"/>
                    <a:pt x="485" y="457"/>
                    <a:pt x="485" y="457"/>
                  </a:cubicBezTo>
                  <a:close/>
                  <a:moveTo>
                    <a:pt x="485" y="472"/>
                  </a:moveTo>
                  <a:cubicBezTo>
                    <a:pt x="485" y="478"/>
                    <a:pt x="485" y="478"/>
                    <a:pt x="485" y="478"/>
                  </a:cubicBezTo>
                  <a:cubicBezTo>
                    <a:pt x="485" y="478"/>
                    <a:pt x="485" y="477"/>
                    <a:pt x="485" y="477"/>
                  </a:cubicBezTo>
                  <a:cubicBezTo>
                    <a:pt x="484" y="477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5" y="472"/>
                    <a:pt x="485" y="472"/>
                    <a:pt x="485" y="472"/>
                  </a:cubicBezTo>
                  <a:close/>
                  <a:moveTo>
                    <a:pt x="485" y="491"/>
                  </a:moveTo>
                  <a:cubicBezTo>
                    <a:pt x="485" y="499"/>
                    <a:pt x="485" y="499"/>
                    <a:pt x="485" y="499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4" y="507"/>
                    <a:pt x="484" y="507"/>
                    <a:pt x="484" y="507"/>
                  </a:cubicBezTo>
                  <a:cubicBezTo>
                    <a:pt x="484" y="493"/>
                    <a:pt x="484" y="493"/>
                    <a:pt x="484" y="493"/>
                  </a:cubicBezTo>
                  <a:cubicBezTo>
                    <a:pt x="484" y="492"/>
                    <a:pt x="485" y="492"/>
                    <a:pt x="485" y="491"/>
                  </a:cubicBezTo>
                  <a:close/>
                  <a:moveTo>
                    <a:pt x="485" y="541"/>
                  </a:moveTo>
                  <a:cubicBezTo>
                    <a:pt x="485" y="558"/>
                    <a:pt x="485" y="558"/>
                    <a:pt x="485" y="558"/>
                  </a:cubicBezTo>
                  <a:cubicBezTo>
                    <a:pt x="485" y="558"/>
                    <a:pt x="484" y="559"/>
                    <a:pt x="484" y="559"/>
                  </a:cubicBezTo>
                  <a:cubicBezTo>
                    <a:pt x="484" y="539"/>
                    <a:pt x="484" y="539"/>
                    <a:pt x="484" y="539"/>
                  </a:cubicBezTo>
                  <a:cubicBezTo>
                    <a:pt x="485" y="541"/>
                    <a:pt x="485" y="541"/>
                    <a:pt x="485" y="541"/>
                  </a:cubicBezTo>
                  <a:close/>
                  <a:moveTo>
                    <a:pt x="485" y="563"/>
                  </a:moveTo>
                  <a:cubicBezTo>
                    <a:pt x="485" y="574"/>
                    <a:pt x="485" y="574"/>
                    <a:pt x="485" y="574"/>
                  </a:cubicBezTo>
                  <a:cubicBezTo>
                    <a:pt x="484" y="575"/>
                    <a:pt x="484" y="575"/>
                    <a:pt x="484" y="575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5" y="563"/>
                    <a:pt x="485" y="563"/>
                    <a:pt x="485" y="563"/>
                  </a:cubicBezTo>
                  <a:close/>
                  <a:moveTo>
                    <a:pt x="485" y="592"/>
                  </a:moveTo>
                  <a:cubicBezTo>
                    <a:pt x="485" y="602"/>
                    <a:pt x="485" y="602"/>
                    <a:pt x="485" y="602"/>
                  </a:cubicBezTo>
                  <a:cubicBezTo>
                    <a:pt x="485" y="602"/>
                    <a:pt x="484" y="602"/>
                    <a:pt x="484" y="602"/>
                  </a:cubicBezTo>
                  <a:cubicBezTo>
                    <a:pt x="484" y="593"/>
                    <a:pt x="484" y="593"/>
                    <a:pt x="484" y="593"/>
                  </a:cubicBezTo>
                  <a:cubicBezTo>
                    <a:pt x="484" y="593"/>
                    <a:pt x="485" y="593"/>
                    <a:pt x="485" y="592"/>
                  </a:cubicBezTo>
                  <a:close/>
                  <a:moveTo>
                    <a:pt x="485" y="614"/>
                  </a:moveTo>
                  <a:cubicBezTo>
                    <a:pt x="485" y="623"/>
                    <a:pt x="485" y="623"/>
                    <a:pt x="485" y="623"/>
                  </a:cubicBezTo>
                  <a:cubicBezTo>
                    <a:pt x="484" y="623"/>
                    <a:pt x="484" y="623"/>
                    <a:pt x="484" y="623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485" y="673"/>
                  </a:moveTo>
                  <a:cubicBezTo>
                    <a:pt x="485" y="685"/>
                    <a:pt x="485" y="685"/>
                    <a:pt x="485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5" y="673"/>
                    <a:pt x="485" y="673"/>
                    <a:pt x="485" y="673"/>
                  </a:cubicBezTo>
                  <a:close/>
                  <a:moveTo>
                    <a:pt x="485" y="738"/>
                  </a:moveTo>
                  <a:cubicBezTo>
                    <a:pt x="485" y="751"/>
                    <a:pt x="485" y="751"/>
                    <a:pt x="485" y="751"/>
                  </a:cubicBezTo>
                  <a:cubicBezTo>
                    <a:pt x="485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ubicBezTo>
                    <a:pt x="484" y="738"/>
                    <a:pt x="485" y="738"/>
                    <a:pt x="485" y="738"/>
                  </a:cubicBezTo>
                  <a:close/>
                  <a:moveTo>
                    <a:pt x="484" y="11"/>
                  </a:moveTo>
                  <a:cubicBezTo>
                    <a:pt x="484" y="11"/>
                    <a:pt x="484" y="11"/>
                    <a:pt x="484" y="11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4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7"/>
                    <a:pt x="484" y="57"/>
                    <a:pt x="484" y="57"/>
                  </a:cubicBezTo>
                  <a:cubicBezTo>
                    <a:pt x="484" y="56"/>
                    <a:pt x="484" y="56"/>
                    <a:pt x="484" y="5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4" y="122"/>
                    <a:pt x="484" y="123"/>
                    <a:pt x="484" y="124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lose/>
                  <a:moveTo>
                    <a:pt x="484" y="140"/>
                  </a:moveTo>
                  <a:cubicBezTo>
                    <a:pt x="484" y="148"/>
                    <a:pt x="484" y="148"/>
                    <a:pt x="484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3"/>
                    <a:pt x="484" y="193"/>
                    <a:pt x="484" y="193"/>
                  </a:cubicBezTo>
                  <a:cubicBezTo>
                    <a:pt x="484" y="192"/>
                    <a:pt x="484" y="192"/>
                    <a:pt x="484" y="191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4" y="181"/>
                    <a:pt x="484" y="181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4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4" y="268"/>
                    <a:pt x="484" y="268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5"/>
                    <a:pt x="484" y="235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4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7"/>
                    <a:pt x="484" y="297"/>
                  </a:cubicBezTo>
                  <a:close/>
                  <a:moveTo>
                    <a:pt x="484" y="308"/>
                  </a:moveTo>
                  <a:cubicBezTo>
                    <a:pt x="484" y="312"/>
                    <a:pt x="484" y="312"/>
                    <a:pt x="484" y="312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08"/>
                    <a:pt x="484" y="308"/>
                    <a:pt x="484" y="308"/>
                  </a:cubicBezTo>
                  <a:close/>
                  <a:moveTo>
                    <a:pt x="484" y="322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4" y="332"/>
                    <a:pt x="484" y="332"/>
                    <a:pt x="484" y="332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4" y="322"/>
                    <a:pt x="484" y="322"/>
                    <a:pt x="484" y="322"/>
                  </a:cubicBezTo>
                  <a:close/>
                  <a:moveTo>
                    <a:pt x="484" y="338"/>
                  </a:moveTo>
                  <a:cubicBezTo>
                    <a:pt x="484" y="346"/>
                    <a:pt x="484" y="346"/>
                    <a:pt x="484" y="346"/>
                  </a:cubicBezTo>
                  <a:cubicBezTo>
                    <a:pt x="484" y="345"/>
                    <a:pt x="484" y="345"/>
                    <a:pt x="484" y="344"/>
                  </a:cubicBezTo>
                  <a:cubicBezTo>
                    <a:pt x="484" y="337"/>
                    <a:pt x="484" y="337"/>
                    <a:pt x="484" y="337"/>
                  </a:cubicBezTo>
                  <a:cubicBezTo>
                    <a:pt x="484" y="338"/>
                    <a:pt x="484" y="338"/>
                    <a:pt x="484" y="338"/>
                  </a:cubicBezTo>
                  <a:close/>
                  <a:moveTo>
                    <a:pt x="484" y="350"/>
                  </a:moveTo>
                  <a:cubicBezTo>
                    <a:pt x="484" y="359"/>
                    <a:pt x="484" y="359"/>
                    <a:pt x="484" y="359"/>
                  </a:cubicBezTo>
                  <a:cubicBezTo>
                    <a:pt x="483" y="361"/>
                    <a:pt x="484" y="365"/>
                    <a:pt x="484" y="369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4" y="381"/>
                    <a:pt x="484" y="381"/>
                    <a:pt x="484" y="381"/>
                  </a:cubicBezTo>
                  <a:cubicBezTo>
                    <a:pt x="484" y="380"/>
                    <a:pt x="484" y="379"/>
                    <a:pt x="484" y="378"/>
                  </a:cubicBezTo>
                  <a:cubicBezTo>
                    <a:pt x="484" y="351"/>
                    <a:pt x="484" y="351"/>
                    <a:pt x="484" y="351"/>
                  </a:cubicBezTo>
                  <a:cubicBezTo>
                    <a:pt x="484" y="351"/>
                    <a:pt x="484" y="350"/>
                    <a:pt x="484" y="350"/>
                  </a:cubicBezTo>
                  <a:close/>
                  <a:moveTo>
                    <a:pt x="484" y="423"/>
                  </a:moveTo>
                  <a:cubicBezTo>
                    <a:pt x="484" y="436"/>
                    <a:pt x="484" y="436"/>
                    <a:pt x="484" y="436"/>
                  </a:cubicBezTo>
                  <a:cubicBezTo>
                    <a:pt x="484" y="436"/>
                    <a:pt x="484" y="436"/>
                    <a:pt x="484" y="437"/>
                  </a:cubicBezTo>
                  <a:cubicBezTo>
                    <a:pt x="484" y="425"/>
                    <a:pt x="484" y="425"/>
                    <a:pt x="484" y="425"/>
                  </a:cubicBezTo>
                  <a:cubicBezTo>
                    <a:pt x="484" y="423"/>
                    <a:pt x="484" y="423"/>
                    <a:pt x="484" y="423"/>
                  </a:cubicBezTo>
                  <a:close/>
                  <a:moveTo>
                    <a:pt x="484" y="438"/>
                  </a:moveTo>
                  <a:cubicBezTo>
                    <a:pt x="484" y="442"/>
                    <a:pt x="484" y="442"/>
                    <a:pt x="484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38"/>
                    <a:pt x="484" y="438"/>
                    <a:pt x="484" y="438"/>
                  </a:cubicBezTo>
                  <a:close/>
                  <a:moveTo>
                    <a:pt x="484" y="448"/>
                  </a:moveTo>
                  <a:cubicBezTo>
                    <a:pt x="484" y="453"/>
                    <a:pt x="484" y="453"/>
                    <a:pt x="484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4" y="448"/>
                    <a:pt x="484" y="448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lose/>
                  <a:moveTo>
                    <a:pt x="484" y="471"/>
                  </a:moveTo>
                  <a:cubicBezTo>
                    <a:pt x="484" y="478"/>
                    <a:pt x="484" y="478"/>
                    <a:pt x="484" y="478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1"/>
                    <a:pt x="484" y="471"/>
                    <a:pt x="484" y="471"/>
                  </a:cubicBezTo>
                  <a:close/>
                  <a:moveTo>
                    <a:pt x="484" y="493"/>
                  </a:moveTo>
                  <a:cubicBezTo>
                    <a:pt x="484" y="507"/>
                    <a:pt x="484" y="507"/>
                    <a:pt x="484" y="507"/>
                  </a:cubicBezTo>
                  <a:cubicBezTo>
                    <a:pt x="484" y="506"/>
                    <a:pt x="484" y="506"/>
                    <a:pt x="484" y="506"/>
                  </a:cubicBezTo>
                  <a:cubicBezTo>
                    <a:pt x="484" y="494"/>
                    <a:pt x="484" y="494"/>
                    <a:pt x="484" y="494"/>
                  </a:cubicBezTo>
                  <a:cubicBezTo>
                    <a:pt x="484" y="494"/>
                    <a:pt x="484" y="493"/>
                    <a:pt x="484" y="493"/>
                  </a:cubicBezTo>
                  <a:close/>
                  <a:moveTo>
                    <a:pt x="484" y="539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4" y="559"/>
                    <a:pt x="484" y="559"/>
                    <a:pt x="484" y="559"/>
                  </a:cubicBezTo>
                  <a:cubicBezTo>
                    <a:pt x="484" y="538"/>
                    <a:pt x="484" y="538"/>
                    <a:pt x="484" y="538"/>
                  </a:cubicBezTo>
                  <a:cubicBezTo>
                    <a:pt x="484" y="539"/>
                    <a:pt x="484" y="539"/>
                    <a:pt x="484" y="539"/>
                  </a:cubicBezTo>
                  <a:close/>
                  <a:moveTo>
                    <a:pt x="484" y="564"/>
                  </a:moveTo>
                  <a:cubicBezTo>
                    <a:pt x="484" y="575"/>
                    <a:pt x="484" y="575"/>
                    <a:pt x="484" y="575"/>
                  </a:cubicBezTo>
                  <a:cubicBezTo>
                    <a:pt x="484" y="576"/>
                    <a:pt x="484" y="576"/>
                    <a:pt x="484" y="576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4" y="564"/>
                    <a:pt x="484" y="564"/>
                    <a:pt x="484" y="564"/>
                  </a:cubicBezTo>
                  <a:close/>
                  <a:moveTo>
                    <a:pt x="484" y="593"/>
                  </a:moveTo>
                  <a:cubicBezTo>
                    <a:pt x="484" y="602"/>
                    <a:pt x="484" y="602"/>
                    <a:pt x="484" y="602"/>
                  </a:cubicBezTo>
                  <a:cubicBezTo>
                    <a:pt x="484" y="602"/>
                    <a:pt x="484" y="601"/>
                    <a:pt x="484" y="601"/>
                  </a:cubicBezTo>
                  <a:cubicBezTo>
                    <a:pt x="484" y="594"/>
                    <a:pt x="484" y="594"/>
                    <a:pt x="484" y="594"/>
                  </a:cubicBezTo>
                  <a:cubicBezTo>
                    <a:pt x="484" y="593"/>
                    <a:pt x="484" y="593"/>
                    <a:pt x="484" y="593"/>
                  </a:cubicBezTo>
                  <a:close/>
                  <a:moveTo>
                    <a:pt x="484" y="613"/>
                  </a:moveTo>
                  <a:cubicBezTo>
                    <a:pt x="484" y="623"/>
                    <a:pt x="484" y="623"/>
                    <a:pt x="484" y="623"/>
                  </a:cubicBezTo>
                  <a:cubicBezTo>
                    <a:pt x="484" y="624"/>
                    <a:pt x="484" y="624"/>
                    <a:pt x="484" y="624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4" y="613"/>
                    <a:pt x="484" y="613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5"/>
                    <a:pt x="484" y="685"/>
                    <a:pt x="484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84"/>
                    <a:pt x="484" y="684"/>
                    <a:pt x="484" y="684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4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lose/>
                  <a:moveTo>
                    <a:pt x="478" y="10"/>
                  </a:moveTo>
                  <a:cubicBezTo>
                    <a:pt x="478" y="10"/>
                    <a:pt x="479" y="10"/>
                    <a:pt x="479" y="10"/>
                  </a:cubicBezTo>
                  <a:cubicBezTo>
                    <a:pt x="481" y="10"/>
                    <a:pt x="482" y="11"/>
                    <a:pt x="484" y="11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2" y="30"/>
                    <a:pt x="480" y="25"/>
                    <a:pt x="478" y="22"/>
                  </a:cubicBezTo>
                  <a:cubicBezTo>
                    <a:pt x="478" y="10"/>
                    <a:pt x="478" y="10"/>
                    <a:pt x="478" y="10"/>
                  </a:cubicBezTo>
                  <a:close/>
                  <a:moveTo>
                    <a:pt x="484" y="784"/>
                  </a:moveTo>
                  <a:cubicBezTo>
                    <a:pt x="482" y="784"/>
                    <a:pt x="480" y="785"/>
                    <a:pt x="478" y="785"/>
                  </a:cubicBezTo>
                  <a:cubicBezTo>
                    <a:pt x="478" y="770"/>
                    <a:pt x="478" y="770"/>
                    <a:pt x="478" y="770"/>
                  </a:cubicBezTo>
                  <a:cubicBezTo>
                    <a:pt x="480" y="772"/>
                    <a:pt x="482" y="773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6"/>
                    <a:pt x="484" y="56"/>
                    <a:pt x="484" y="56"/>
                  </a:cubicBezTo>
                  <a:cubicBezTo>
                    <a:pt x="482" y="56"/>
                    <a:pt x="480" y="56"/>
                    <a:pt x="478" y="56"/>
                  </a:cubicBezTo>
                  <a:cubicBezTo>
                    <a:pt x="478" y="48"/>
                    <a:pt x="478" y="48"/>
                    <a:pt x="478" y="48"/>
                  </a:cubicBezTo>
                  <a:cubicBezTo>
                    <a:pt x="483" y="50"/>
                    <a:pt x="483" y="50"/>
                    <a:pt x="483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39"/>
                    <a:pt x="484" y="139"/>
                    <a:pt x="484" y="139"/>
                  </a:cubicBezTo>
                  <a:cubicBezTo>
                    <a:pt x="482" y="138"/>
                    <a:pt x="480" y="137"/>
                    <a:pt x="478" y="136"/>
                  </a:cubicBezTo>
                  <a:cubicBezTo>
                    <a:pt x="478" y="106"/>
                    <a:pt x="478" y="106"/>
                    <a:pt x="478" y="106"/>
                  </a:cubicBezTo>
                  <a:cubicBezTo>
                    <a:pt x="481" y="105"/>
                    <a:pt x="481" y="105"/>
                    <a:pt x="481" y="105"/>
                  </a:cubicBezTo>
                  <a:cubicBezTo>
                    <a:pt x="481" y="104"/>
                    <a:pt x="481" y="103"/>
                    <a:pt x="481" y="102"/>
                  </a:cubicBezTo>
                  <a:cubicBezTo>
                    <a:pt x="480" y="102"/>
                    <a:pt x="479" y="102"/>
                    <a:pt x="478" y="101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479" y="80"/>
                    <a:pt x="480" y="80"/>
                    <a:pt x="480" y="80"/>
                  </a:cubicBezTo>
                  <a:cubicBezTo>
                    <a:pt x="482" y="78"/>
                    <a:pt x="482" y="77"/>
                    <a:pt x="484" y="75"/>
                  </a:cubicBezTo>
                  <a:close/>
                  <a:moveTo>
                    <a:pt x="484" y="140"/>
                  </a:moveTo>
                  <a:cubicBezTo>
                    <a:pt x="482" y="139"/>
                    <a:pt x="480" y="139"/>
                    <a:pt x="478" y="138"/>
                  </a:cubicBezTo>
                  <a:cubicBezTo>
                    <a:pt x="478" y="147"/>
                    <a:pt x="478" y="147"/>
                    <a:pt x="478" y="147"/>
                  </a:cubicBezTo>
                  <a:cubicBezTo>
                    <a:pt x="480" y="148"/>
                    <a:pt x="482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1"/>
                    <a:pt x="484" y="191"/>
                    <a:pt x="484" y="191"/>
                  </a:cubicBezTo>
                  <a:cubicBezTo>
                    <a:pt x="482" y="189"/>
                    <a:pt x="481" y="186"/>
                    <a:pt x="478" y="185"/>
                  </a:cubicBezTo>
                  <a:cubicBezTo>
                    <a:pt x="478" y="179"/>
                    <a:pt x="478" y="179"/>
                    <a:pt x="478" y="179"/>
                  </a:cubicBezTo>
                  <a:cubicBezTo>
                    <a:pt x="480" y="180"/>
                    <a:pt x="482" y="180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2" y="210"/>
                    <a:pt x="480" y="210"/>
                    <a:pt x="478" y="209"/>
                  </a:cubicBezTo>
                  <a:cubicBezTo>
                    <a:pt x="478" y="209"/>
                    <a:pt x="478" y="209"/>
                    <a:pt x="478" y="209"/>
                  </a:cubicBezTo>
                  <a:cubicBezTo>
                    <a:pt x="478" y="202"/>
                    <a:pt x="478" y="202"/>
                    <a:pt x="478" y="202"/>
                  </a:cubicBezTo>
                  <a:cubicBezTo>
                    <a:pt x="479" y="203"/>
                    <a:pt x="481" y="205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1" y="271"/>
                    <a:pt x="479" y="275"/>
                    <a:pt x="478" y="279"/>
                  </a:cubicBezTo>
                  <a:cubicBezTo>
                    <a:pt x="478" y="251"/>
                    <a:pt x="478" y="251"/>
                    <a:pt x="478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81" y="251"/>
                    <a:pt x="482" y="250"/>
                    <a:pt x="483" y="250"/>
                  </a:cubicBezTo>
                  <a:cubicBezTo>
                    <a:pt x="482" y="246"/>
                    <a:pt x="481" y="244"/>
                    <a:pt x="478" y="243"/>
                  </a:cubicBezTo>
                  <a:cubicBezTo>
                    <a:pt x="478" y="232"/>
                    <a:pt x="478" y="232"/>
                    <a:pt x="478" y="232"/>
                  </a:cubicBezTo>
                  <a:cubicBezTo>
                    <a:pt x="480" y="233"/>
                    <a:pt x="482" y="234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3" y="302"/>
                    <a:pt x="483" y="302"/>
                    <a:pt x="482" y="302"/>
                  </a:cubicBezTo>
                  <a:cubicBezTo>
                    <a:pt x="482" y="304"/>
                    <a:pt x="482" y="305"/>
                    <a:pt x="482" y="306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2" y="311"/>
                    <a:pt x="480" y="310"/>
                    <a:pt x="478" y="309"/>
                  </a:cubicBezTo>
                  <a:cubicBezTo>
                    <a:pt x="478" y="302"/>
                    <a:pt x="478" y="302"/>
                    <a:pt x="478" y="302"/>
                  </a:cubicBezTo>
                  <a:cubicBezTo>
                    <a:pt x="479" y="301"/>
                    <a:pt x="482" y="299"/>
                    <a:pt x="484" y="297"/>
                  </a:cubicBezTo>
                  <a:close/>
                  <a:moveTo>
                    <a:pt x="484" y="322"/>
                  </a:moveTo>
                  <a:cubicBezTo>
                    <a:pt x="484" y="327"/>
                    <a:pt x="484" y="327"/>
                    <a:pt x="484" y="327"/>
                  </a:cubicBezTo>
                  <a:cubicBezTo>
                    <a:pt x="482" y="325"/>
                    <a:pt x="480" y="324"/>
                    <a:pt x="478" y="322"/>
                  </a:cubicBezTo>
                  <a:cubicBezTo>
                    <a:pt x="478" y="318"/>
                    <a:pt x="478" y="318"/>
                    <a:pt x="478" y="318"/>
                  </a:cubicBezTo>
                  <a:cubicBezTo>
                    <a:pt x="480" y="319"/>
                    <a:pt x="482" y="320"/>
                    <a:pt x="484" y="322"/>
                  </a:cubicBezTo>
                  <a:close/>
                  <a:moveTo>
                    <a:pt x="484" y="327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3" y="334"/>
                    <a:pt x="482" y="335"/>
                    <a:pt x="482" y="336"/>
                  </a:cubicBezTo>
                  <a:cubicBezTo>
                    <a:pt x="483" y="336"/>
                    <a:pt x="483" y="337"/>
                    <a:pt x="484" y="337"/>
                  </a:cubicBezTo>
                  <a:cubicBezTo>
                    <a:pt x="484" y="344"/>
                    <a:pt x="484" y="344"/>
                    <a:pt x="484" y="344"/>
                  </a:cubicBezTo>
                  <a:cubicBezTo>
                    <a:pt x="483" y="343"/>
                    <a:pt x="482" y="342"/>
                    <a:pt x="481" y="340"/>
                  </a:cubicBezTo>
                  <a:cubicBezTo>
                    <a:pt x="480" y="344"/>
                    <a:pt x="478" y="346"/>
                    <a:pt x="478" y="349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80" y="330"/>
                    <a:pt x="482" y="328"/>
                    <a:pt x="484" y="327"/>
                  </a:cubicBezTo>
                  <a:close/>
                  <a:moveTo>
                    <a:pt x="484" y="351"/>
                  </a:moveTo>
                  <a:cubicBezTo>
                    <a:pt x="484" y="378"/>
                    <a:pt x="484" y="378"/>
                    <a:pt x="484" y="378"/>
                  </a:cubicBezTo>
                  <a:cubicBezTo>
                    <a:pt x="482" y="373"/>
                    <a:pt x="480" y="367"/>
                    <a:pt x="478" y="362"/>
                  </a:cubicBezTo>
                  <a:cubicBezTo>
                    <a:pt x="478" y="354"/>
                    <a:pt x="478" y="354"/>
                    <a:pt x="478" y="354"/>
                  </a:cubicBezTo>
                  <a:cubicBezTo>
                    <a:pt x="478" y="355"/>
                    <a:pt x="479" y="357"/>
                    <a:pt x="479" y="358"/>
                  </a:cubicBezTo>
                  <a:cubicBezTo>
                    <a:pt x="481" y="355"/>
                    <a:pt x="483" y="353"/>
                    <a:pt x="484" y="351"/>
                  </a:cubicBezTo>
                  <a:close/>
                  <a:moveTo>
                    <a:pt x="484" y="425"/>
                  </a:moveTo>
                  <a:cubicBezTo>
                    <a:pt x="484" y="437"/>
                    <a:pt x="484" y="437"/>
                    <a:pt x="484" y="437"/>
                  </a:cubicBezTo>
                  <a:cubicBezTo>
                    <a:pt x="483" y="437"/>
                    <a:pt x="483" y="438"/>
                    <a:pt x="483" y="438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0" y="443"/>
                    <a:pt x="480" y="443"/>
                    <a:pt x="480" y="443"/>
                  </a:cubicBezTo>
                  <a:cubicBezTo>
                    <a:pt x="480" y="445"/>
                    <a:pt x="479" y="447"/>
                    <a:pt x="478" y="449"/>
                  </a:cubicBezTo>
                  <a:cubicBezTo>
                    <a:pt x="480" y="448"/>
                    <a:pt x="482" y="448"/>
                    <a:pt x="484" y="448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2" y="453"/>
                    <a:pt x="480" y="452"/>
                    <a:pt x="478" y="453"/>
                  </a:cubicBezTo>
                  <a:cubicBezTo>
                    <a:pt x="478" y="441"/>
                    <a:pt x="478" y="441"/>
                    <a:pt x="478" y="441"/>
                  </a:cubicBezTo>
                  <a:cubicBezTo>
                    <a:pt x="481" y="434"/>
                    <a:pt x="482" y="429"/>
                    <a:pt x="484" y="425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3" y="468"/>
                    <a:pt x="483" y="469"/>
                    <a:pt x="482" y="469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2" y="482"/>
                    <a:pt x="479" y="484"/>
                    <a:pt x="478" y="487"/>
                  </a:cubicBezTo>
                  <a:cubicBezTo>
                    <a:pt x="478" y="481"/>
                    <a:pt x="478" y="481"/>
                    <a:pt x="478" y="481"/>
                  </a:cubicBezTo>
                  <a:cubicBezTo>
                    <a:pt x="479" y="478"/>
                    <a:pt x="480" y="476"/>
                    <a:pt x="479" y="472"/>
                  </a:cubicBezTo>
                  <a:cubicBezTo>
                    <a:pt x="478" y="473"/>
                    <a:pt x="478" y="473"/>
                    <a:pt x="478" y="473"/>
                  </a:cubicBezTo>
                  <a:cubicBezTo>
                    <a:pt x="478" y="467"/>
                    <a:pt x="478" y="467"/>
                    <a:pt x="478" y="467"/>
                  </a:cubicBezTo>
                  <a:cubicBezTo>
                    <a:pt x="479" y="467"/>
                    <a:pt x="480" y="466"/>
                    <a:pt x="482" y="465"/>
                  </a:cubicBezTo>
                  <a:cubicBezTo>
                    <a:pt x="480" y="464"/>
                    <a:pt x="479" y="463"/>
                    <a:pt x="478" y="463"/>
                  </a:cubicBezTo>
                  <a:cubicBezTo>
                    <a:pt x="478" y="459"/>
                    <a:pt x="478" y="459"/>
                    <a:pt x="478" y="459"/>
                  </a:cubicBezTo>
                  <a:cubicBezTo>
                    <a:pt x="480" y="459"/>
                    <a:pt x="482" y="459"/>
                    <a:pt x="484" y="458"/>
                  </a:cubicBezTo>
                  <a:close/>
                  <a:moveTo>
                    <a:pt x="484" y="494"/>
                  </a:moveTo>
                  <a:cubicBezTo>
                    <a:pt x="484" y="506"/>
                    <a:pt x="484" y="506"/>
                    <a:pt x="484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8" y="496"/>
                    <a:pt x="478" y="496"/>
                    <a:pt x="478" y="496"/>
                  </a:cubicBezTo>
                  <a:cubicBezTo>
                    <a:pt x="478" y="497"/>
                    <a:pt x="479" y="497"/>
                    <a:pt x="479" y="498"/>
                  </a:cubicBezTo>
                  <a:cubicBezTo>
                    <a:pt x="480" y="498"/>
                    <a:pt x="481" y="498"/>
                    <a:pt x="482" y="498"/>
                  </a:cubicBezTo>
                  <a:cubicBezTo>
                    <a:pt x="482" y="497"/>
                    <a:pt x="483" y="495"/>
                    <a:pt x="484" y="494"/>
                  </a:cubicBezTo>
                  <a:close/>
                  <a:moveTo>
                    <a:pt x="484" y="538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2" y="560"/>
                    <a:pt x="480" y="560"/>
                    <a:pt x="478" y="561"/>
                  </a:cubicBezTo>
                  <a:cubicBezTo>
                    <a:pt x="478" y="551"/>
                    <a:pt x="478" y="551"/>
                    <a:pt x="478" y="551"/>
                  </a:cubicBezTo>
                  <a:cubicBezTo>
                    <a:pt x="478" y="551"/>
                    <a:pt x="479" y="550"/>
                    <a:pt x="480" y="550"/>
                  </a:cubicBezTo>
                  <a:cubicBezTo>
                    <a:pt x="480" y="548"/>
                    <a:pt x="480" y="547"/>
                    <a:pt x="480" y="545"/>
                  </a:cubicBezTo>
                  <a:cubicBezTo>
                    <a:pt x="479" y="545"/>
                    <a:pt x="478" y="545"/>
                    <a:pt x="478" y="545"/>
                  </a:cubicBezTo>
                  <a:cubicBezTo>
                    <a:pt x="478" y="528"/>
                    <a:pt x="478" y="528"/>
                    <a:pt x="478" y="528"/>
                  </a:cubicBezTo>
                  <a:cubicBezTo>
                    <a:pt x="480" y="531"/>
                    <a:pt x="482" y="535"/>
                    <a:pt x="484" y="538"/>
                  </a:cubicBezTo>
                  <a:close/>
                  <a:moveTo>
                    <a:pt x="484" y="564"/>
                  </a:moveTo>
                  <a:cubicBezTo>
                    <a:pt x="484" y="576"/>
                    <a:pt x="484" y="576"/>
                    <a:pt x="484" y="576"/>
                  </a:cubicBezTo>
                  <a:cubicBezTo>
                    <a:pt x="483" y="576"/>
                    <a:pt x="482" y="577"/>
                    <a:pt x="481" y="578"/>
                  </a:cubicBezTo>
                  <a:cubicBezTo>
                    <a:pt x="482" y="581"/>
                    <a:pt x="482" y="584"/>
                    <a:pt x="482" y="586"/>
                  </a:cubicBezTo>
                  <a:cubicBezTo>
                    <a:pt x="478" y="585"/>
                    <a:pt x="478" y="585"/>
                    <a:pt x="478" y="585"/>
                  </a:cubicBezTo>
                  <a:cubicBezTo>
                    <a:pt x="478" y="567"/>
                    <a:pt x="478" y="567"/>
                    <a:pt x="478" y="567"/>
                  </a:cubicBezTo>
                  <a:cubicBezTo>
                    <a:pt x="480" y="566"/>
                    <a:pt x="482" y="565"/>
                    <a:pt x="484" y="564"/>
                  </a:cubicBezTo>
                  <a:close/>
                  <a:moveTo>
                    <a:pt x="484" y="594"/>
                  </a:moveTo>
                  <a:cubicBezTo>
                    <a:pt x="484" y="601"/>
                    <a:pt x="484" y="601"/>
                    <a:pt x="484" y="601"/>
                  </a:cubicBezTo>
                  <a:cubicBezTo>
                    <a:pt x="482" y="601"/>
                    <a:pt x="480" y="601"/>
                    <a:pt x="478" y="601"/>
                  </a:cubicBezTo>
                  <a:cubicBezTo>
                    <a:pt x="478" y="595"/>
                    <a:pt x="478" y="595"/>
                    <a:pt x="478" y="595"/>
                  </a:cubicBezTo>
                  <a:cubicBezTo>
                    <a:pt x="480" y="595"/>
                    <a:pt x="482" y="594"/>
                    <a:pt x="484" y="594"/>
                  </a:cubicBezTo>
                  <a:close/>
                  <a:moveTo>
                    <a:pt x="484" y="613"/>
                  </a:moveTo>
                  <a:cubicBezTo>
                    <a:pt x="484" y="624"/>
                    <a:pt x="484" y="624"/>
                    <a:pt x="484" y="624"/>
                  </a:cubicBezTo>
                  <a:cubicBezTo>
                    <a:pt x="482" y="624"/>
                    <a:pt x="480" y="625"/>
                    <a:pt x="478" y="626"/>
                  </a:cubicBezTo>
                  <a:cubicBezTo>
                    <a:pt x="478" y="620"/>
                    <a:pt x="478" y="620"/>
                    <a:pt x="478" y="620"/>
                  </a:cubicBezTo>
                  <a:cubicBezTo>
                    <a:pt x="479" y="619"/>
                    <a:pt x="479" y="619"/>
                    <a:pt x="479" y="619"/>
                  </a:cubicBezTo>
                  <a:cubicBezTo>
                    <a:pt x="479" y="618"/>
                    <a:pt x="478" y="617"/>
                    <a:pt x="478" y="616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80" y="611"/>
                    <a:pt x="481" y="611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4"/>
                    <a:pt x="484" y="684"/>
                    <a:pt x="484" y="684"/>
                  </a:cubicBezTo>
                  <a:cubicBezTo>
                    <a:pt x="482" y="681"/>
                    <a:pt x="482" y="678"/>
                    <a:pt x="480" y="675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2" y="750"/>
                    <a:pt x="480" y="749"/>
                    <a:pt x="478" y="749"/>
                  </a:cubicBezTo>
                  <a:cubicBezTo>
                    <a:pt x="478" y="740"/>
                    <a:pt x="478" y="740"/>
                    <a:pt x="478" y="740"/>
                  </a:cubicBezTo>
                  <a:cubicBezTo>
                    <a:pt x="480" y="739"/>
                    <a:pt x="482" y="739"/>
                    <a:pt x="484" y="738"/>
                  </a:cubicBezTo>
                  <a:close/>
                  <a:moveTo>
                    <a:pt x="475" y="9"/>
                  </a:moveTo>
                  <a:cubicBezTo>
                    <a:pt x="476" y="9"/>
                    <a:pt x="477" y="9"/>
                    <a:pt x="478" y="10"/>
                  </a:cubicBezTo>
                  <a:cubicBezTo>
                    <a:pt x="478" y="22"/>
                    <a:pt x="478" y="22"/>
                    <a:pt x="478" y="22"/>
                  </a:cubicBezTo>
                  <a:cubicBezTo>
                    <a:pt x="477" y="21"/>
                    <a:pt x="476" y="20"/>
                    <a:pt x="475" y="19"/>
                  </a:cubicBezTo>
                  <a:cubicBezTo>
                    <a:pt x="475" y="9"/>
                    <a:pt x="475" y="9"/>
                    <a:pt x="475" y="9"/>
                  </a:cubicBezTo>
                  <a:close/>
                  <a:moveTo>
                    <a:pt x="478" y="785"/>
                  </a:moveTo>
                  <a:cubicBezTo>
                    <a:pt x="475" y="786"/>
                    <a:pt x="475" y="786"/>
                    <a:pt x="475" y="786"/>
                  </a:cubicBezTo>
                  <a:cubicBezTo>
                    <a:pt x="475" y="768"/>
                    <a:pt x="475" y="768"/>
                    <a:pt x="475" y="768"/>
                  </a:cubicBezTo>
                  <a:cubicBezTo>
                    <a:pt x="476" y="769"/>
                    <a:pt x="477" y="770"/>
                    <a:pt x="478" y="770"/>
                  </a:cubicBezTo>
                  <a:cubicBezTo>
                    <a:pt x="478" y="785"/>
                    <a:pt x="478" y="785"/>
                    <a:pt x="478" y="785"/>
                  </a:cubicBezTo>
                  <a:close/>
                  <a:moveTo>
                    <a:pt x="478" y="48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7" y="56"/>
                    <a:pt x="476" y="55"/>
                    <a:pt x="475" y="55"/>
                  </a:cubicBezTo>
                  <a:cubicBezTo>
                    <a:pt x="475" y="47"/>
                    <a:pt x="475" y="47"/>
                    <a:pt x="475" y="47"/>
                  </a:cubicBezTo>
                  <a:cubicBezTo>
                    <a:pt x="478" y="48"/>
                    <a:pt x="478" y="48"/>
                    <a:pt x="478" y="48"/>
                  </a:cubicBezTo>
                  <a:close/>
                  <a:moveTo>
                    <a:pt x="478" y="80"/>
                  </a:moveTo>
                  <a:cubicBezTo>
                    <a:pt x="478" y="101"/>
                    <a:pt x="478" y="101"/>
                    <a:pt x="478" y="101"/>
                  </a:cubicBezTo>
                  <a:cubicBezTo>
                    <a:pt x="477" y="101"/>
                    <a:pt x="476" y="101"/>
                    <a:pt x="475" y="101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476" y="80"/>
                    <a:pt x="477" y="80"/>
                    <a:pt x="478" y="80"/>
                  </a:cubicBezTo>
                  <a:close/>
                  <a:moveTo>
                    <a:pt x="478" y="106"/>
                  </a:moveTo>
                  <a:cubicBezTo>
                    <a:pt x="478" y="136"/>
                    <a:pt x="478" y="136"/>
                    <a:pt x="478" y="136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5" y="117"/>
                    <a:pt x="475" y="117"/>
                    <a:pt x="475" y="117"/>
                  </a:cubicBezTo>
                  <a:cubicBezTo>
                    <a:pt x="476" y="117"/>
                    <a:pt x="476" y="117"/>
                    <a:pt x="476" y="117"/>
                  </a:cubicBezTo>
                  <a:cubicBezTo>
                    <a:pt x="476" y="115"/>
                    <a:pt x="476" y="114"/>
                    <a:pt x="475" y="111"/>
                  </a:cubicBezTo>
                  <a:cubicBezTo>
                    <a:pt x="475" y="107"/>
                    <a:pt x="475" y="107"/>
                    <a:pt x="475" y="107"/>
                  </a:cubicBezTo>
                  <a:cubicBezTo>
                    <a:pt x="478" y="106"/>
                    <a:pt x="478" y="106"/>
                    <a:pt x="478" y="106"/>
                  </a:cubicBezTo>
                  <a:close/>
                  <a:moveTo>
                    <a:pt x="478" y="138"/>
                  </a:moveTo>
                  <a:cubicBezTo>
                    <a:pt x="478" y="147"/>
                    <a:pt x="478" y="147"/>
                    <a:pt x="478" y="147"/>
                  </a:cubicBezTo>
                  <a:cubicBezTo>
                    <a:pt x="477" y="147"/>
                    <a:pt x="476" y="147"/>
                    <a:pt x="475" y="147"/>
                  </a:cubicBezTo>
                  <a:cubicBezTo>
                    <a:pt x="475" y="137"/>
                    <a:pt x="475" y="137"/>
                    <a:pt x="475" y="137"/>
                  </a:cubicBezTo>
                  <a:cubicBezTo>
                    <a:pt x="476" y="137"/>
                    <a:pt x="477" y="138"/>
                    <a:pt x="478" y="138"/>
                  </a:cubicBezTo>
                  <a:close/>
                  <a:moveTo>
                    <a:pt x="478" y="179"/>
                  </a:moveTo>
                  <a:cubicBezTo>
                    <a:pt x="478" y="185"/>
                    <a:pt x="478" y="185"/>
                    <a:pt x="478" y="185"/>
                  </a:cubicBezTo>
                  <a:cubicBezTo>
                    <a:pt x="477" y="184"/>
                    <a:pt x="476" y="183"/>
                    <a:pt x="475" y="183"/>
                  </a:cubicBezTo>
                  <a:cubicBezTo>
                    <a:pt x="475" y="178"/>
                    <a:pt x="475" y="178"/>
                    <a:pt x="475" y="178"/>
                  </a:cubicBezTo>
                  <a:cubicBezTo>
                    <a:pt x="476" y="179"/>
                    <a:pt x="477" y="179"/>
                    <a:pt x="478" y="179"/>
                  </a:cubicBezTo>
                  <a:close/>
                  <a:moveTo>
                    <a:pt x="478" y="202"/>
                  </a:moveTo>
                  <a:cubicBezTo>
                    <a:pt x="478" y="209"/>
                    <a:pt x="478" y="209"/>
                    <a:pt x="478" y="209"/>
                  </a:cubicBezTo>
                  <a:cubicBezTo>
                    <a:pt x="477" y="209"/>
                    <a:pt x="476" y="208"/>
                    <a:pt x="475" y="207"/>
                  </a:cubicBezTo>
                  <a:cubicBezTo>
                    <a:pt x="475" y="198"/>
                    <a:pt x="475" y="198"/>
                    <a:pt x="475" y="198"/>
                  </a:cubicBezTo>
                  <a:cubicBezTo>
                    <a:pt x="476" y="199"/>
                    <a:pt x="477" y="200"/>
                    <a:pt x="478" y="202"/>
                  </a:cubicBezTo>
                  <a:close/>
                  <a:moveTo>
                    <a:pt x="478" y="232"/>
                  </a:moveTo>
                  <a:cubicBezTo>
                    <a:pt x="478" y="243"/>
                    <a:pt x="478" y="243"/>
                    <a:pt x="478" y="243"/>
                  </a:cubicBezTo>
                  <a:cubicBezTo>
                    <a:pt x="477" y="243"/>
                    <a:pt x="476" y="243"/>
                    <a:pt x="475" y="243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6" y="231"/>
                    <a:pt x="477" y="232"/>
                    <a:pt x="478" y="232"/>
                  </a:cubicBezTo>
                  <a:close/>
                  <a:moveTo>
                    <a:pt x="478" y="251"/>
                  </a:moveTo>
                  <a:cubicBezTo>
                    <a:pt x="478" y="279"/>
                    <a:pt x="478" y="279"/>
                    <a:pt x="478" y="279"/>
                  </a:cubicBezTo>
                  <a:cubicBezTo>
                    <a:pt x="477" y="281"/>
                    <a:pt x="477" y="284"/>
                    <a:pt x="476" y="286"/>
                  </a:cubicBezTo>
                  <a:cubicBezTo>
                    <a:pt x="475" y="287"/>
                    <a:pt x="475" y="287"/>
                    <a:pt x="475" y="287"/>
                  </a:cubicBezTo>
                  <a:cubicBezTo>
                    <a:pt x="475" y="267"/>
                    <a:pt x="475" y="267"/>
                    <a:pt x="475" y="267"/>
                  </a:cubicBezTo>
                  <a:cubicBezTo>
                    <a:pt x="476" y="266"/>
                    <a:pt x="476" y="266"/>
                    <a:pt x="477" y="266"/>
                  </a:cubicBezTo>
                  <a:cubicBezTo>
                    <a:pt x="477" y="264"/>
                    <a:pt x="477" y="262"/>
                    <a:pt x="477" y="260"/>
                  </a:cubicBezTo>
                  <a:cubicBezTo>
                    <a:pt x="477" y="260"/>
                    <a:pt x="476" y="260"/>
                    <a:pt x="475" y="260"/>
                  </a:cubicBezTo>
                  <a:cubicBezTo>
                    <a:pt x="475" y="250"/>
                    <a:pt x="475" y="250"/>
                    <a:pt x="475" y="250"/>
                  </a:cubicBezTo>
                  <a:cubicBezTo>
                    <a:pt x="478" y="251"/>
                    <a:pt x="478" y="251"/>
                    <a:pt x="478" y="251"/>
                  </a:cubicBezTo>
                  <a:close/>
                  <a:moveTo>
                    <a:pt x="478" y="302"/>
                  </a:moveTo>
                  <a:cubicBezTo>
                    <a:pt x="478" y="309"/>
                    <a:pt x="478" y="309"/>
                    <a:pt x="478" y="309"/>
                  </a:cubicBezTo>
                  <a:cubicBezTo>
                    <a:pt x="478" y="309"/>
                    <a:pt x="477" y="309"/>
                    <a:pt x="477" y="309"/>
                  </a:cubicBezTo>
                  <a:cubicBezTo>
                    <a:pt x="476" y="310"/>
                    <a:pt x="476" y="310"/>
                    <a:pt x="475" y="310"/>
                  </a:cubicBezTo>
                  <a:cubicBezTo>
                    <a:pt x="475" y="307"/>
                    <a:pt x="475" y="307"/>
                    <a:pt x="475" y="307"/>
                  </a:cubicBezTo>
                  <a:cubicBezTo>
                    <a:pt x="476" y="306"/>
                    <a:pt x="476" y="306"/>
                    <a:pt x="476" y="306"/>
                  </a:cubicBezTo>
                  <a:cubicBezTo>
                    <a:pt x="476" y="305"/>
                    <a:pt x="477" y="304"/>
                    <a:pt x="478" y="302"/>
                  </a:cubicBezTo>
                  <a:close/>
                  <a:moveTo>
                    <a:pt x="478" y="318"/>
                  </a:moveTo>
                  <a:cubicBezTo>
                    <a:pt x="478" y="322"/>
                    <a:pt x="478" y="322"/>
                    <a:pt x="478" y="322"/>
                  </a:cubicBezTo>
                  <a:cubicBezTo>
                    <a:pt x="477" y="322"/>
                    <a:pt x="476" y="321"/>
                    <a:pt x="475" y="321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8" y="318"/>
                    <a:pt x="478" y="318"/>
                    <a:pt x="478" y="318"/>
                  </a:cubicBezTo>
                  <a:close/>
                  <a:moveTo>
                    <a:pt x="478" y="331"/>
                  </a:moveTo>
                  <a:cubicBezTo>
                    <a:pt x="478" y="349"/>
                    <a:pt x="478" y="349"/>
                    <a:pt x="478" y="349"/>
                  </a:cubicBezTo>
                  <a:cubicBezTo>
                    <a:pt x="478" y="351"/>
                    <a:pt x="478" y="352"/>
                    <a:pt x="478" y="354"/>
                  </a:cubicBezTo>
                  <a:cubicBezTo>
                    <a:pt x="478" y="362"/>
                    <a:pt x="478" y="362"/>
                    <a:pt x="478" y="362"/>
                  </a:cubicBezTo>
                  <a:cubicBezTo>
                    <a:pt x="477" y="360"/>
                    <a:pt x="476" y="358"/>
                    <a:pt x="475" y="357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7" y="341"/>
                    <a:pt x="477" y="337"/>
                    <a:pt x="475" y="333"/>
                  </a:cubicBezTo>
                  <a:cubicBezTo>
                    <a:pt x="475" y="328"/>
                    <a:pt x="475" y="328"/>
                    <a:pt x="475" y="328"/>
                  </a:cubicBezTo>
                  <a:cubicBezTo>
                    <a:pt x="478" y="331"/>
                    <a:pt x="478" y="331"/>
                    <a:pt x="478" y="331"/>
                  </a:cubicBezTo>
                  <a:close/>
                  <a:moveTo>
                    <a:pt x="478" y="441"/>
                  </a:moveTo>
                  <a:cubicBezTo>
                    <a:pt x="478" y="453"/>
                    <a:pt x="478" y="453"/>
                    <a:pt x="478" y="453"/>
                  </a:cubicBezTo>
                  <a:cubicBezTo>
                    <a:pt x="477" y="453"/>
                    <a:pt x="476" y="454"/>
                    <a:pt x="475" y="454"/>
                  </a:cubicBezTo>
                  <a:cubicBezTo>
                    <a:pt x="475" y="447"/>
                    <a:pt x="475" y="447"/>
                    <a:pt x="475" y="447"/>
                  </a:cubicBezTo>
                  <a:cubicBezTo>
                    <a:pt x="476" y="445"/>
                    <a:pt x="477" y="443"/>
                    <a:pt x="478" y="441"/>
                  </a:cubicBezTo>
                  <a:close/>
                  <a:moveTo>
                    <a:pt x="478" y="459"/>
                  </a:moveTo>
                  <a:cubicBezTo>
                    <a:pt x="478" y="463"/>
                    <a:pt x="478" y="463"/>
                    <a:pt x="478" y="463"/>
                  </a:cubicBezTo>
                  <a:cubicBezTo>
                    <a:pt x="477" y="463"/>
                    <a:pt x="476" y="463"/>
                    <a:pt x="475" y="463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8" y="459"/>
                    <a:pt x="478" y="459"/>
                    <a:pt x="478" y="459"/>
                  </a:cubicBezTo>
                  <a:close/>
                  <a:moveTo>
                    <a:pt x="478" y="467"/>
                  </a:moveTo>
                  <a:cubicBezTo>
                    <a:pt x="478" y="473"/>
                    <a:pt x="478" y="473"/>
                    <a:pt x="478" y="473"/>
                  </a:cubicBezTo>
                  <a:cubicBezTo>
                    <a:pt x="477" y="474"/>
                    <a:pt x="476" y="475"/>
                    <a:pt x="475" y="476"/>
                  </a:cubicBezTo>
                  <a:cubicBezTo>
                    <a:pt x="475" y="469"/>
                    <a:pt x="475" y="469"/>
                    <a:pt x="475" y="469"/>
                  </a:cubicBezTo>
                  <a:cubicBezTo>
                    <a:pt x="476" y="469"/>
                    <a:pt x="477" y="468"/>
                    <a:pt x="478" y="467"/>
                  </a:cubicBezTo>
                  <a:close/>
                  <a:moveTo>
                    <a:pt x="478" y="481"/>
                  </a:moveTo>
                  <a:cubicBezTo>
                    <a:pt x="478" y="487"/>
                    <a:pt x="478" y="487"/>
                    <a:pt x="478" y="487"/>
                  </a:cubicBezTo>
                  <a:cubicBezTo>
                    <a:pt x="476" y="490"/>
                    <a:pt x="476" y="493"/>
                    <a:pt x="478" y="49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5" y="498"/>
                    <a:pt x="475" y="498"/>
                    <a:pt x="475" y="498"/>
                  </a:cubicBezTo>
                  <a:cubicBezTo>
                    <a:pt x="475" y="485"/>
                    <a:pt x="475" y="485"/>
                    <a:pt x="475" y="485"/>
                  </a:cubicBezTo>
                  <a:cubicBezTo>
                    <a:pt x="476" y="483"/>
                    <a:pt x="477" y="482"/>
                    <a:pt x="478" y="481"/>
                  </a:cubicBezTo>
                  <a:close/>
                  <a:moveTo>
                    <a:pt x="478" y="528"/>
                  </a:moveTo>
                  <a:cubicBezTo>
                    <a:pt x="478" y="545"/>
                    <a:pt x="478" y="545"/>
                    <a:pt x="478" y="545"/>
                  </a:cubicBezTo>
                  <a:cubicBezTo>
                    <a:pt x="477" y="545"/>
                    <a:pt x="476" y="545"/>
                    <a:pt x="475" y="545"/>
                  </a:cubicBezTo>
                  <a:cubicBezTo>
                    <a:pt x="475" y="526"/>
                    <a:pt x="475" y="526"/>
                    <a:pt x="475" y="526"/>
                  </a:cubicBezTo>
                  <a:cubicBezTo>
                    <a:pt x="476" y="526"/>
                    <a:pt x="477" y="527"/>
                    <a:pt x="477" y="527"/>
                  </a:cubicBezTo>
                  <a:cubicBezTo>
                    <a:pt x="478" y="528"/>
                    <a:pt x="478" y="528"/>
                    <a:pt x="478" y="528"/>
                  </a:cubicBezTo>
                  <a:close/>
                  <a:moveTo>
                    <a:pt x="478" y="551"/>
                  </a:moveTo>
                  <a:cubicBezTo>
                    <a:pt x="478" y="561"/>
                    <a:pt x="478" y="561"/>
                    <a:pt x="478" y="561"/>
                  </a:cubicBezTo>
                  <a:cubicBezTo>
                    <a:pt x="477" y="562"/>
                    <a:pt x="476" y="562"/>
                    <a:pt x="475" y="562"/>
                  </a:cubicBezTo>
                  <a:cubicBezTo>
                    <a:pt x="475" y="552"/>
                    <a:pt x="475" y="552"/>
                    <a:pt x="475" y="552"/>
                  </a:cubicBezTo>
                  <a:cubicBezTo>
                    <a:pt x="476" y="552"/>
                    <a:pt x="477" y="552"/>
                    <a:pt x="478" y="551"/>
                  </a:cubicBezTo>
                  <a:close/>
                  <a:moveTo>
                    <a:pt x="478" y="567"/>
                  </a:moveTo>
                  <a:cubicBezTo>
                    <a:pt x="478" y="585"/>
                    <a:pt x="478" y="585"/>
                    <a:pt x="478" y="585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69"/>
                    <a:pt x="475" y="569"/>
                    <a:pt x="475" y="569"/>
                  </a:cubicBezTo>
                  <a:cubicBezTo>
                    <a:pt x="478" y="567"/>
                    <a:pt x="478" y="567"/>
                    <a:pt x="478" y="567"/>
                  </a:cubicBezTo>
                  <a:close/>
                  <a:moveTo>
                    <a:pt x="478" y="595"/>
                  </a:moveTo>
                  <a:cubicBezTo>
                    <a:pt x="478" y="601"/>
                    <a:pt x="478" y="601"/>
                    <a:pt x="478" y="601"/>
                  </a:cubicBezTo>
                  <a:cubicBezTo>
                    <a:pt x="477" y="601"/>
                    <a:pt x="476" y="601"/>
                    <a:pt x="475" y="602"/>
                  </a:cubicBezTo>
                  <a:cubicBezTo>
                    <a:pt x="475" y="596"/>
                    <a:pt x="475" y="596"/>
                    <a:pt x="475" y="596"/>
                  </a:cubicBezTo>
                  <a:cubicBezTo>
                    <a:pt x="476" y="596"/>
                    <a:pt x="477" y="596"/>
                    <a:pt x="478" y="595"/>
                  </a:cubicBezTo>
                  <a:close/>
                  <a:moveTo>
                    <a:pt x="478" y="609"/>
                  </a:moveTo>
                  <a:cubicBezTo>
                    <a:pt x="478" y="616"/>
                    <a:pt x="478" y="616"/>
                    <a:pt x="478" y="616"/>
                  </a:cubicBezTo>
                  <a:cubicBezTo>
                    <a:pt x="477" y="615"/>
                    <a:pt x="476" y="613"/>
                    <a:pt x="475" y="613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6" y="608"/>
                    <a:pt x="477" y="609"/>
                    <a:pt x="478" y="609"/>
                  </a:cubicBezTo>
                  <a:close/>
                  <a:moveTo>
                    <a:pt x="478" y="620"/>
                  </a:moveTo>
                  <a:cubicBezTo>
                    <a:pt x="478" y="626"/>
                    <a:pt x="478" y="626"/>
                    <a:pt x="478" y="626"/>
                  </a:cubicBezTo>
                  <a:cubicBezTo>
                    <a:pt x="477" y="626"/>
                    <a:pt x="476" y="626"/>
                    <a:pt x="475" y="626"/>
                  </a:cubicBezTo>
                  <a:cubicBezTo>
                    <a:pt x="475" y="620"/>
                    <a:pt x="475" y="620"/>
                    <a:pt x="475" y="620"/>
                  </a:cubicBezTo>
                  <a:cubicBezTo>
                    <a:pt x="478" y="620"/>
                    <a:pt x="478" y="620"/>
                    <a:pt x="478" y="620"/>
                  </a:cubicBezTo>
                  <a:close/>
                  <a:moveTo>
                    <a:pt x="478" y="740"/>
                  </a:moveTo>
                  <a:cubicBezTo>
                    <a:pt x="478" y="749"/>
                    <a:pt x="478" y="749"/>
                    <a:pt x="478" y="749"/>
                  </a:cubicBezTo>
                  <a:cubicBezTo>
                    <a:pt x="477" y="749"/>
                    <a:pt x="476" y="749"/>
                    <a:pt x="475" y="749"/>
                  </a:cubicBezTo>
                  <a:cubicBezTo>
                    <a:pt x="475" y="740"/>
                    <a:pt x="475" y="740"/>
                    <a:pt x="475" y="740"/>
                  </a:cubicBezTo>
                  <a:cubicBezTo>
                    <a:pt x="476" y="740"/>
                    <a:pt x="477" y="740"/>
                    <a:pt x="478" y="740"/>
                  </a:cubicBezTo>
                  <a:close/>
                  <a:moveTo>
                    <a:pt x="475" y="522"/>
                  </a:moveTo>
                  <a:cubicBezTo>
                    <a:pt x="475" y="514"/>
                    <a:pt x="475" y="514"/>
                    <a:pt x="475" y="514"/>
                  </a:cubicBezTo>
                  <a:cubicBezTo>
                    <a:pt x="476" y="516"/>
                    <a:pt x="476" y="519"/>
                    <a:pt x="477" y="522"/>
                  </a:cubicBezTo>
                  <a:cubicBezTo>
                    <a:pt x="476" y="522"/>
                    <a:pt x="476" y="522"/>
                    <a:pt x="475" y="522"/>
                  </a:cubicBezTo>
                  <a:close/>
                  <a:moveTo>
                    <a:pt x="471" y="7"/>
                  </a:moveTo>
                  <a:cubicBezTo>
                    <a:pt x="472" y="8"/>
                    <a:pt x="474" y="8"/>
                    <a:pt x="475" y="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8"/>
                    <a:pt x="473" y="17"/>
                    <a:pt x="471" y="16"/>
                  </a:cubicBezTo>
                  <a:cubicBezTo>
                    <a:pt x="471" y="7"/>
                    <a:pt x="471" y="7"/>
                    <a:pt x="471" y="7"/>
                  </a:cubicBezTo>
                  <a:close/>
                  <a:moveTo>
                    <a:pt x="475" y="786"/>
                  </a:moveTo>
                  <a:cubicBezTo>
                    <a:pt x="474" y="786"/>
                    <a:pt x="472" y="786"/>
                    <a:pt x="471" y="787"/>
                  </a:cubicBezTo>
                  <a:cubicBezTo>
                    <a:pt x="471" y="779"/>
                    <a:pt x="471" y="779"/>
                    <a:pt x="471" y="779"/>
                  </a:cubicBezTo>
                  <a:cubicBezTo>
                    <a:pt x="472" y="778"/>
                    <a:pt x="472" y="778"/>
                    <a:pt x="473" y="778"/>
                  </a:cubicBezTo>
                  <a:cubicBezTo>
                    <a:pt x="471" y="776"/>
                    <a:pt x="471" y="776"/>
                    <a:pt x="471" y="776"/>
                  </a:cubicBezTo>
                  <a:cubicBezTo>
                    <a:pt x="471" y="764"/>
                    <a:pt x="471" y="764"/>
                    <a:pt x="471" y="764"/>
                  </a:cubicBezTo>
                  <a:cubicBezTo>
                    <a:pt x="472" y="765"/>
                    <a:pt x="474" y="767"/>
                    <a:pt x="475" y="768"/>
                  </a:cubicBezTo>
                  <a:cubicBezTo>
                    <a:pt x="475" y="786"/>
                    <a:pt x="475" y="786"/>
                    <a:pt x="475" y="786"/>
                  </a:cubicBezTo>
                  <a:close/>
                  <a:moveTo>
                    <a:pt x="475" y="47"/>
                  </a:moveTo>
                  <a:cubicBezTo>
                    <a:pt x="475" y="55"/>
                    <a:pt x="475" y="55"/>
                    <a:pt x="475" y="55"/>
                  </a:cubicBezTo>
                  <a:cubicBezTo>
                    <a:pt x="474" y="55"/>
                    <a:pt x="472" y="54"/>
                    <a:pt x="471" y="54"/>
                  </a:cubicBezTo>
                  <a:cubicBezTo>
                    <a:pt x="471" y="46"/>
                    <a:pt x="471" y="46"/>
                    <a:pt x="471" y="46"/>
                  </a:cubicBezTo>
                  <a:cubicBezTo>
                    <a:pt x="475" y="47"/>
                    <a:pt x="475" y="47"/>
                    <a:pt x="475" y="47"/>
                  </a:cubicBezTo>
                  <a:close/>
                  <a:moveTo>
                    <a:pt x="475" y="79"/>
                  </a:moveTo>
                  <a:cubicBezTo>
                    <a:pt x="475" y="101"/>
                    <a:pt x="475" y="101"/>
                    <a:pt x="475" y="101"/>
                  </a:cubicBezTo>
                  <a:cubicBezTo>
                    <a:pt x="474" y="101"/>
                    <a:pt x="474" y="101"/>
                    <a:pt x="472" y="101"/>
                  </a:cubicBezTo>
                  <a:cubicBezTo>
                    <a:pt x="472" y="103"/>
                    <a:pt x="472" y="104"/>
                    <a:pt x="471" y="105"/>
                  </a:cubicBezTo>
                  <a:cubicBezTo>
                    <a:pt x="471" y="78"/>
                    <a:pt x="471" y="78"/>
                    <a:pt x="471" y="78"/>
                  </a:cubicBezTo>
                  <a:cubicBezTo>
                    <a:pt x="472" y="79"/>
                    <a:pt x="474" y="79"/>
                    <a:pt x="475" y="79"/>
                  </a:cubicBezTo>
                  <a:close/>
                  <a:moveTo>
                    <a:pt x="475" y="107"/>
                  </a:moveTo>
                  <a:cubicBezTo>
                    <a:pt x="475" y="111"/>
                    <a:pt x="475" y="111"/>
                    <a:pt x="475" y="111"/>
                  </a:cubicBezTo>
                  <a:cubicBezTo>
                    <a:pt x="475" y="110"/>
                    <a:pt x="475" y="109"/>
                    <a:pt x="475" y="107"/>
                  </a:cubicBezTo>
                  <a:cubicBezTo>
                    <a:pt x="475" y="107"/>
                    <a:pt x="475" y="107"/>
                    <a:pt x="475" y="107"/>
                  </a:cubicBezTo>
                  <a:close/>
                  <a:moveTo>
                    <a:pt x="475" y="117"/>
                  </a:moveTo>
                  <a:cubicBezTo>
                    <a:pt x="475" y="135"/>
                    <a:pt x="475" y="135"/>
                    <a:pt x="475" y="135"/>
                  </a:cubicBezTo>
                  <a:cubicBezTo>
                    <a:pt x="474" y="134"/>
                    <a:pt x="472" y="133"/>
                    <a:pt x="471" y="133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2" y="118"/>
                    <a:pt x="474" y="117"/>
                    <a:pt x="475" y="117"/>
                  </a:cubicBezTo>
                  <a:close/>
                  <a:moveTo>
                    <a:pt x="475" y="137"/>
                  </a:moveTo>
                  <a:cubicBezTo>
                    <a:pt x="475" y="147"/>
                    <a:pt x="475" y="147"/>
                    <a:pt x="475" y="147"/>
                  </a:cubicBezTo>
                  <a:cubicBezTo>
                    <a:pt x="474" y="147"/>
                    <a:pt x="472" y="147"/>
                    <a:pt x="471" y="147"/>
                  </a:cubicBezTo>
                  <a:cubicBezTo>
                    <a:pt x="471" y="136"/>
                    <a:pt x="471" y="136"/>
                    <a:pt x="471" y="136"/>
                  </a:cubicBezTo>
                  <a:cubicBezTo>
                    <a:pt x="472" y="136"/>
                    <a:pt x="474" y="137"/>
                    <a:pt x="475" y="137"/>
                  </a:cubicBezTo>
                  <a:close/>
                  <a:moveTo>
                    <a:pt x="475" y="178"/>
                  </a:moveTo>
                  <a:cubicBezTo>
                    <a:pt x="475" y="183"/>
                    <a:pt x="475" y="183"/>
                    <a:pt x="475" y="183"/>
                  </a:cubicBezTo>
                  <a:cubicBezTo>
                    <a:pt x="474" y="183"/>
                    <a:pt x="473" y="182"/>
                    <a:pt x="472" y="182"/>
                  </a:cubicBezTo>
                  <a:cubicBezTo>
                    <a:pt x="473" y="189"/>
                    <a:pt x="473" y="194"/>
                    <a:pt x="475" y="198"/>
                  </a:cubicBezTo>
                  <a:cubicBezTo>
                    <a:pt x="475" y="207"/>
                    <a:pt x="475" y="207"/>
                    <a:pt x="475" y="207"/>
                  </a:cubicBezTo>
                  <a:cubicBezTo>
                    <a:pt x="474" y="207"/>
                    <a:pt x="472" y="206"/>
                    <a:pt x="471" y="205"/>
                  </a:cubicBezTo>
                  <a:cubicBezTo>
                    <a:pt x="471" y="177"/>
                    <a:pt x="471" y="177"/>
                    <a:pt x="471" y="177"/>
                  </a:cubicBezTo>
                  <a:cubicBezTo>
                    <a:pt x="472" y="177"/>
                    <a:pt x="474" y="178"/>
                    <a:pt x="475" y="178"/>
                  </a:cubicBezTo>
                  <a:close/>
                  <a:moveTo>
                    <a:pt x="475" y="231"/>
                  </a:moveTo>
                  <a:cubicBezTo>
                    <a:pt x="475" y="243"/>
                    <a:pt x="475" y="243"/>
                    <a:pt x="475" y="243"/>
                  </a:cubicBezTo>
                  <a:cubicBezTo>
                    <a:pt x="475" y="243"/>
                    <a:pt x="475" y="243"/>
                    <a:pt x="475" y="243"/>
                  </a:cubicBezTo>
                  <a:cubicBezTo>
                    <a:pt x="475" y="242"/>
                    <a:pt x="475" y="241"/>
                    <a:pt x="475" y="241"/>
                  </a:cubicBezTo>
                  <a:cubicBezTo>
                    <a:pt x="474" y="240"/>
                    <a:pt x="472" y="239"/>
                    <a:pt x="471" y="238"/>
                  </a:cubicBezTo>
                  <a:cubicBezTo>
                    <a:pt x="471" y="229"/>
                    <a:pt x="471" y="229"/>
                    <a:pt x="471" y="229"/>
                  </a:cubicBezTo>
                  <a:cubicBezTo>
                    <a:pt x="471" y="229"/>
                    <a:pt x="472" y="230"/>
                    <a:pt x="472" y="230"/>
                  </a:cubicBezTo>
                  <a:cubicBezTo>
                    <a:pt x="473" y="230"/>
                    <a:pt x="474" y="231"/>
                    <a:pt x="475" y="231"/>
                  </a:cubicBezTo>
                  <a:close/>
                  <a:moveTo>
                    <a:pt x="475" y="250"/>
                  </a:moveTo>
                  <a:cubicBezTo>
                    <a:pt x="475" y="260"/>
                    <a:pt x="475" y="260"/>
                    <a:pt x="475" y="260"/>
                  </a:cubicBezTo>
                  <a:cubicBezTo>
                    <a:pt x="474" y="260"/>
                    <a:pt x="472" y="259"/>
                    <a:pt x="471" y="259"/>
                  </a:cubicBezTo>
                  <a:cubicBezTo>
                    <a:pt x="471" y="249"/>
                    <a:pt x="471" y="249"/>
                    <a:pt x="471" y="249"/>
                  </a:cubicBezTo>
                  <a:cubicBezTo>
                    <a:pt x="475" y="250"/>
                    <a:pt x="475" y="250"/>
                    <a:pt x="475" y="250"/>
                  </a:cubicBezTo>
                  <a:close/>
                  <a:moveTo>
                    <a:pt x="475" y="267"/>
                  </a:moveTo>
                  <a:cubicBezTo>
                    <a:pt x="475" y="287"/>
                    <a:pt x="475" y="287"/>
                    <a:pt x="475" y="287"/>
                  </a:cubicBezTo>
                  <a:cubicBezTo>
                    <a:pt x="474" y="289"/>
                    <a:pt x="472" y="290"/>
                    <a:pt x="471" y="291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67"/>
                    <a:pt x="471" y="267"/>
                    <a:pt x="471" y="267"/>
                  </a:cubicBezTo>
                  <a:cubicBezTo>
                    <a:pt x="472" y="267"/>
                    <a:pt x="472" y="267"/>
                    <a:pt x="472" y="267"/>
                  </a:cubicBezTo>
                  <a:cubicBezTo>
                    <a:pt x="473" y="267"/>
                    <a:pt x="474" y="267"/>
                    <a:pt x="475" y="267"/>
                  </a:cubicBezTo>
                  <a:close/>
                  <a:moveTo>
                    <a:pt x="475" y="307"/>
                  </a:moveTo>
                  <a:cubicBezTo>
                    <a:pt x="475" y="310"/>
                    <a:pt x="475" y="310"/>
                    <a:pt x="475" y="310"/>
                  </a:cubicBezTo>
                  <a:cubicBezTo>
                    <a:pt x="474" y="311"/>
                    <a:pt x="474" y="312"/>
                    <a:pt x="473" y="312"/>
                  </a:cubicBezTo>
                  <a:cubicBezTo>
                    <a:pt x="473" y="313"/>
                    <a:pt x="473" y="314"/>
                    <a:pt x="473" y="315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5" y="321"/>
                    <a:pt x="475" y="321"/>
                    <a:pt x="475" y="321"/>
                  </a:cubicBezTo>
                  <a:cubicBezTo>
                    <a:pt x="474" y="320"/>
                    <a:pt x="473" y="319"/>
                    <a:pt x="471" y="319"/>
                  </a:cubicBezTo>
                  <a:cubicBezTo>
                    <a:pt x="471" y="310"/>
                    <a:pt x="471" y="310"/>
                    <a:pt x="471" y="310"/>
                  </a:cubicBezTo>
                  <a:cubicBezTo>
                    <a:pt x="472" y="308"/>
                    <a:pt x="474" y="308"/>
                    <a:pt x="475" y="307"/>
                  </a:cubicBezTo>
                  <a:close/>
                  <a:moveTo>
                    <a:pt x="475" y="328"/>
                  </a:moveTo>
                  <a:cubicBezTo>
                    <a:pt x="475" y="333"/>
                    <a:pt x="475" y="333"/>
                    <a:pt x="475" y="333"/>
                  </a:cubicBezTo>
                  <a:cubicBezTo>
                    <a:pt x="475" y="332"/>
                    <a:pt x="474" y="331"/>
                    <a:pt x="473" y="330"/>
                  </a:cubicBezTo>
                  <a:cubicBezTo>
                    <a:pt x="472" y="332"/>
                    <a:pt x="472" y="335"/>
                    <a:pt x="471" y="337"/>
                  </a:cubicBezTo>
                  <a:cubicBezTo>
                    <a:pt x="471" y="323"/>
                    <a:pt x="471" y="323"/>
                    <a:pt x="471" y="323"/>
                  </a:cubicBezTo>
                  <a:cubicBezTo>
                    <a:pt x="472" y="325"/>
                    <a:pt x="474" y="326"/>
                    <a:pt x="475" y="328"/>
                  </a:cubicBezTo>
                  <a:close/>
                  <a:moveTo>
                    <a:pt x="475" y="344"/>
                  </a:moveTo>
                  <a:cubicBezTo>
                    <a:pt x="475" y="357"/>
                    <a:pt x="475" y="357"/>
                    <a:pt x="475" y="357"/>
                  </a:cubicBezTo>
                  <a:cubicBezTo>
                    <a:pt x="474" y="355"/>
                    <a:pt x="473" y="353"/>
                    <a:pt x="471" y="351"/>
                  </a:cubicBezTo>
                  <a:cubicBezTo>
                    <a:pt x="471" y="344"/>
                    <a:pt x="471" y="344"/>
                    <a:pt x="471" y="344"/>
                  </a:cubicBezTo>
                  <a:cubicBezTo>
                    <a:pt x="471" y="345"/>
                    <a:pt x="472" y="346"/>
                    <a:pt x="472" y="347"/>
                  </a:cubicBezTo>
                  <a:cubicBezTo>
                    <a:pt x="474" y="347"/>
                    <a:pt x="475" y="346"/>
                    <a:pt x="475" y="344"/>
                  </a:cubicBezTo>
                  <a:close/>
                  <a:moveTo>
                    <a:pt x="475" y="447"/>
                  </a:moveTo>
                  <a:cubicBezTo>
                    <a:pt x="475" y="454"/>
                    <a:pt x="475" y="454"/>
                    <a:pt x="475" y="454"/>
                  </a:cubicBezTo>
                  <a:cubicBezTo>
                    <a:pt x="474" y="455"/>
                    <a:pt x="473" y="456"/>
                    <a:pt x="472" y="458"/>
                  </a:cubicBezTo>
                  <a:cubicBezTo>
                    <a:pt x="473" y="459"/>
                    <a:pt x="474" y="459"/>
                    <a:pt x="475" y="459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5" y="463"/>
                    <a:pt x="475" y="463"/>
                    <a:pt x="475" y="463"/>
                  </a:cubicBezTo>
                  <a:cubicBezTo>
                    <a:pt x="474" y="463"/>
                    <a:pt x="472" y="463"/>
                    <a:pt x="471" y="463"/>
                  </a:cubicBezTo>
                  <a:cubicBezTo>
                    <a:pt x="471" y="453"/>
                    <a:pt x="471" y="453"/>
                    <a:pt x="471" y="453"/>
                  </a:cubicBezTo>
                  <a:cubicBezTo>
                    <a:pt x="472" y="452"/>
                    <a:pt x="473" y="451"/>
                    <a:pt x="474" y="450"/>
                  </a:cubicBezTo>
                  <a:cubicBezTo>
                    <a:pt x="474" y="449"/>
                    <a:pt x="475" y="448"/>
                    <a:pt x="475" y="447"/>
                  </a:cubicBezTo>
                  <a:close/>
                  <a:moveTo>
                    <a:pt x="475" y="469"/>
                  </a:moveTo>
                  <a:cubicBezTo>
                    <a:pt x="475" y="476"/>
                    <a:pt x="475" y="476"/>
                    <a:pt x="475" y="476"/>
                  </a:cubicBezTo>
                  <a:cubicBezTo>
                    <a:pt x="474" y="477"/>
                    <a:pt x="472" y="478"/>
                    <a:pt x="471" y="480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2" y="476"/>
                    <a:pt x="472" y="475"/>
                    <a:pt x="474" y="474"/>
                  </a:cubicBezTo>
                  <a:cubicBezTo>
                    <a:pt x="473" y="474"/>
                    <a:pt x="472" y="474"/>
                    <a:pt x="471" y="474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3" y="469"/>
                    <a:pt x="474" y="469"/>
                    <a:pt x="475" y="469"/>
                  </a:cubicBezTo>
                  <a:close/>
                  <a:moveTo>
                    <a:pt x="475" y="485"/>
                  </a:moveTo>
                  <a:cubicBezTo>
                    <a:pt x="475" y="498"/>
                    <a:pt x="475" y="498"/>
                    <a:pt x="475" y="498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3" y="488"/>
                    <a:pt x="474" y="486"/>
                    <a:pt x="475" y="485"/>
                  </a:cubicBezTo>
                  <a:close/>
                  <a:moveTo>
                    <a:pt x="475" y="514"/>
                  </a:moveTo>
                  <a:cubicBezTo>
                    <a:pt x="475" y="522"/>
                    <a:pt x="475" y="522"/>
                    <a:pt x="475" y="522"/>
                  </a:cubicBezTo>
                  <a:cubicBezTo>
                    <a:pt x="475" y="522"/>
                    <a:pt x="474" y="522"/>
                    <a:pt x="474" y="523"/>
                  </a:cubicBezTo>
                  <a:cubicBezTo>
                    <a:pt x="472" y="522"/>
                    <a:pt x="472" y="521"/>
                    <a:pt x="471" y="520"/>
                  </a:cubicBezTo>
                  <a:cubicBezTo>
                    <a:pt x="471" y="507"/>
                    <a:pt x="471" y="507"/>
                    <a:pt x="471" y="507"/>
                  </a:cubicBezTo>
                  <a:cubicBezTo>
                    <a:pt x="474" y="507"/>
                    <a:pt x="474" y="507"/>
                    <a:pt x="474" y="507"/>
                  </a:cubicBezTo>
                  <a:cubicBezTo>
                    <a:pt x="474" y="510"/>
                    <a:pt x="475" y="512"/>
                    <a:pt x="475" y="514"/>
                  </a:cubicBezTo>
                  <a:close/>
                  <a:moveTo>
                    <a:pt x="475" y="526"/>
                  </a:moveTo>
                  <a:cubicBezTo>
                    <a:pt x="475" y="545"/>
                    <a:pt x="475" y="545"/>
                    <a:pt x="475" y="545"/>
                  </a:cubicBezTo>
                  <a:cubicBezTo>
                    <a:pt x="474" y="546"/>
                    <a:pt x="473" y="546"/>
                    <a:pt x="471" y="547"/>
                  </a:cubicBezTo>
                  <a:cubicBezTo>
                    <a:pt x="471" y="540"/>
                    <a:pt x="471" y="540"/>
                    <a:pt x="471" y="540"/>
                  </a:cubicBezTo>
                  <a:cubicBezTo>
                    <a:pt x="475" y="538"/>
                    <a:pt x="475" y="538"/>
                    <a:pt x="475" y="538"/>
                  </a:cubicBezTo>
                  <a:cubicBezTo>
                    <a:pt x="474" y="537"/>
                    <a:pt x="474" y="536"/>
                    <a:pt x="474" y="535"/>
                  </a:cubicBezTo>
                  <a:cubicBezTo>
                    <a:pt x="473" y="535"/>
                    <a:pt x="472" y="535"/>
                    <a:pt x="471" y="535"/>
                  </a:cubicBezTo>
                  <a:cubicBezTo>
                    <a:pt x="471" y="526"/>
                    <a:pt x="471" y="526"/>
                    <a:pt x="471" y="526"/>
                  </a:cubicBezTo>
                  <a:cubicBezTo>
                    <a:pt x="472" y="526"/>
                    <a:pt x="474" y="526"/>
                    <a:pt x="475" y="526"/>
                  </a:cubicBezTo>
                  <a:close/>
                  <a:moveTo>
                    <a:pt x="475" y="552"/>
                  </a:moveTo>
                  <a:cubicBezTo>
                    <a:pt x="475" y="562"/>
                    <a:pt x="475" y="562"/>
                    <a:pt x="475" y="562"/>
                  </a:cubicBezTo>
                  <a:cubicBezTo>
                    <a:pt x="474" y="563"/>
                    <a:pt x="472" y="564"/>
                    <a:pt x="471" y="565"/>
                  </a:cubicBezTo>
                  <a:cubicBezTo>
                    <a:pt x="471" y="554"/>
                    <a:pt x="471" y="554"/>
                    <a:pt x="471" y="554"/>
                  </a:cubicBezTo>
                  <a:cubicBezTo>
                    <a:pt x="472" y="554"/>
                    <a:pt x="474" y="553"/>
                    <a:pt x="475" y="552"/>
                  </a:cubicBezTo>
                  <a:close/>
                  <a:moveTo>
                    <a:pt x="475" y="569"/>
                  </a:moveTo>
                  <a:cubicBezTo>
                    <a:pt x="475" y="584"/>
                    <a:pt x="475" y="584"/>
                    <a:pt x="475" y="584"/>
                  </a:cubicBezTo>
                  <a:cubicBezTo>
                    <a:pt x="474" y="584"/>
                    <a:pt x="473" y="584"/>
                    <a:pt x="472" y="583"/>
                  </a:cubicBezTo>
                  <a:cubicBezTo>
                    <a:pt x="471" y="584"/>
                    <a:pt x="471" y="584"/>
                    <a:pt x="471" y="584"/>
                  </a:cubicBezTo>
                  <a:cubicBezTo>
                    <a:pt x="471" y="571"/>
                    <a:pt x="471" y="571"/>
                    <a:pt x="471" y="571"/>
                  </a:cubicBezTo>
                  <a:cubicBezTo>
                    <a:pt x="472" y="570"/>
                    <a:pt x="474" y="570"/>
                    <a:pt x="475" y="569"/>
                  </a:cubicBezTo>
                  <a:close/>
                  <a:moveTo>
                    <a:pt x="475" y="596"/>
                  </a:moveTo>
                  <a:cubicBezTo>
                    <a:pt x="475" y="602"/>
                    <a:pt x="475" y="602"/>
                    <a:pt x="475" y="602"/>
                  </a:cubicBezTo>
                  <a:cubicBezTo>
                    <a:pt x="474" y="602"/>
                    <a:pt x="473" y="603"/>
                    <a:pt x="471" y="603"/>
                  </a:cubicBezTo>
                  <a:cubicBezTo>
                    <a:pt x="473" y="605"/>
                    <a:pt x="474" y="606"/>
                    <a:pt x="475" y="607"/>
                  </a:cubicBezTo>
                  <a:cubicBezTo>
                    <a:pt x="475" y="613"/>
                    <a:pt x="475" y="613"/>
                    <a:pt x="475" y="613"/>
                  </a:cubicBezTo>
                  <a:cubicBezTo>
                    <a:pt x="474" y="611"/>
                    <a:pt x="473" y="610"/>
                    <a:pt x="471" y="609"/>
                  </a:cubicBezTo>
                  <a:cubicBezTo>
                    <a:pt x="471" y="598"/>
                    <a:pt x="471" y="598"/>
                    <a:pt x="471" y="598"/>
                  </a:cubicBezTo>
                  <a:cubicBezTo>
                    <a:pt x="472" y="597"/>
                    <a:pt x="473" y="597"/>
                    <a:pt x="474" y="596"/>
                  </a:cubicBezTo>
                  <a:cubicBezTo>
                    <a:pt x="474" y="596"/>
                    <a:pt x="475" y="596"/>
                    <a:pt x="475" y="596"/>
                  </a:cubicBezTo>
                  <a:close/>
                  <a:moveTo>
                    <a:pt x="475" y="620"/>
                  </a:moveTo>
                  <a:cubicBezTo>
                    <a:pt x="475" y="626"/>
                    <a:pt x="475" y="626"/>
                    <a:pt x="475" y="626"/>
                  </a:cubicBezTo>
                  <a:cubicBezTo>
                    <a:pt x="474" y="627"/>
                    <a:pt x="472" y="627"/>
                    <a:pt x="471" y="628"/>
                  </a:cubicBezTo>
                  <a:cubicBezTo>
                    <a:pt x="471" y="621"/>
                    <a:pt x="471" y="621"/>
                    <a:pt x="471" y="621"/>
                  </a:cubicBezTo>
                  <a:cubicBezTo>
                    <a:pt x="472" y="621"/>
                    <a:pt x="474" y="620"/>
                    <a:pt x="475" y="620"/>
                  </a:cubicBezTo>
                  <a:close/>
                  <a:moveTo>
                    <a:pt x="475" y="740"/>
                  </a:moveTo>
                  <a:cubicBezTo>
                    <a:pt x="475" y="749"/>
                    <a:pt x="475" y="749"/>
                    <a:pt x="475" y="749"/>
                  </a:cubicBezTo>
                  <a:cubicBezTo>
                    <a:pt x="474" y="749"/>
                    <a:pt x="473" y="749"/>
                    <a:pt x="471" y="749"/>
                  </a:cubicBezTo>
                  <a:cubicBezTo>
                    <a:pt x="471" y="741"/>
                    <a:pt x="471" y="741"/>
                    <a:pt x="471" y="741"/>
                  </a:cubicBezTo>
                  <a:cubicBezTo>
                    <a:pt x="472" y="741"/>
                    <a:pt x="474" y="741"/>
                    <a:pt x="475" y="740"/>
                  </a:cubicBezTo>
                  <a:close/>
                  <a:moveTo>
                    <a:pt x="468" y="7"/>
                  </a:moveTo>
                  <a:cubicBezTo>
                    <a:pt x="469" y="7"/>
                    <a:pt x="470" y="7"/>
                    <a:pt x="471" y="7"/>
                  </a:cubicBezTo>
                  <a:cubicBezTo>
                    <a:pt x="471" y="16"/>
                    <a:pt x="471" y="16"/>
                    <a:pt x="471" y="16"/>
                  </a:cubicBezTo>
                  <a:cubicBezTo>
                    <a:pt x="470" y="16"/>
                    <a:pt x="469" y="16"/>
                    <a:pt x="468" y="15"/>
                  </a:cubicBezTo>
                  <a:cubicBezTo>
                    <a:pt x="468" y="7"/>
                    <a:pt x="468" y="7"/>
                    <a:pt x="468" y="7"/>
                  </a:cubicBezTo>
                  <a:close/>
                  <a:moveTo>
                    <a:pt x="471" y="787"/>
                  </a:moveTo>
                  <a:cubicBezTo>
                    <a:pt x="470" y="787"/>
                    <a:pt x="469" y="787"/>
                    <a:pt x="468" y="787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9" y="779"/>
                    <a:pt x="470" y="779"/>
                    <a:pt x="471" y="779"/>
                  </a:cubicBezTo>
                  <a:cubicBezTo>
                    <a:pt x="471" y="787"/>
                    <a:pt x="471" y="787"/>
                    <a:pt x="471" y="787"/>
                  </a:cubicBezTo>
                  <a:close/>
                  <a:moveTo>
                    <a:pt x="471" y="46"/>
                  </a:moveTo>
                  <a:cubicBezTo>
                    <a:pt x="471" y="54"/>
                    <a:pt x="471" y="54"/>
                    <a:pt x="471" y="54"/>
                  </a:cubicBezTo>
                  <a:cubicBezTo>
                    <a:pt x="470" y="53"/>
                    <a:pt x="469" y="53"/>
                    <a:pt x="468" y="52"/>
                  </a:cubicBezTo>
                  <a:cubicBezTo>
                    <a:pt x="468" y="43"/>
                    <a:pt x="468" y="43"/>
                    <a:pt x="468" y="43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1" y="46"/>
                    <a:pt x="471" y="46"/>
                    <a:pt x="471" y="46"/>
                  </a:cubicBezTo>
                  <a:close/>
                  <a:moveTo>
                    <a:pt x="471" y="78"/>
                  </a:moveTo>
                  <a:cubicBezTo>
                    <a:pt x="471" y="105"/>
                    <a:pt x="471" y="105"/>
                    <a:pt x="471" y="105"/>
                  </a:cubicBezTo>
                  <a:cubicBezTo>
                    <a:pt x="469" y="109"/>
                    <a:pt x="468" y="113"/>
                    <a:pt x="469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1" y="133"/>
                    <a:pt x="471" y="133"/>
                    <a:pt x="471" y="133"/>
                  </a:cubicBezTo>
                  <a:cubicBezTo>
                    <a:pt x="470" y="132"/>
                    <a:pt x="469" y="132"/>
                    <a:pt x="468" y="131"/>
                  </a:cubicBezTo>
                  <a:cubicBezTo>
                    <a:pt x="468" y="77"/>
                    <a:pt x="468" y="77"/>
                    <a:pt x="468" y="77"/>
                  </a:cubicBezTo>
                  <a:cubicBezTo>
                    <a:pt x="469" y="78"/>
                    <a:pt x="470" y="78"/>
                    <a:pt x="471" y="78"/>
                  </a:cubicBezTo>
                  <a:close/>
                  <a:moveTo>
                    <a:pt x="471" y="136"/>
                  </a:moveTo>
                  <a:cubicBezTo>
                    <a:pt x="471" y="147"/>
                    <a:pt x="471" y="147"/>
                    <a:pt x="471" y="147"/>
                  </a:cubicBezTo>
                  <a:cubicBezTo>
                    <a:pt x="470" y="146"/>
                    <a:pt x="469" y="146"/>
                    <a:pt x="468" y="146"/>
                  </a:cubicBezTo>
                  <a:cubicBezTo>
                    <a:pt x="468" y="134"/>
                    <a:pt x="468" y="134"/>
                    <a:pt x="468" y="134"/>
                  </a:cubicBezTo>
                  <a:cubicBezTo>
                    <a:pt x="469" y="135"/>
                    <a:pt x="470" y="135"/>
                    <a:pt x="471" y="136"/>
                  </a:cubicBezTo>
                  <a:close/>
                  <a:moveTo>
                    <a:pt x="471" y="177"/>
                  </a:moveTo>
                  <a:cubicBezTo>
                    <a:pt x="471" y="205"/>
                    <a:pt x="471" y="205"/>
                    <a:pt x="471" y="205"/>
                  </a:cubicBezTo>
                  <a:cubicBezTo>
                    <a:pt x="470" y="205"/>
                    <a:pt x="469" y="204"/>
                    <a:pt x="468" y="204"/>
                  </a:cubicBezTo>
                  <a:cubicBezTo>
                    <a:pt x="468" y="199"/>
                    <a:pt x="468" y="199"/>
                    <a:pt x="468" y="199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68" y="198"/>
                    <a:pt x="468" y="196"/>
                    <a:pt x="468" y="195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469" y="176"/>
                    <a:pt x="470" y="177"/>
                    <a:pt x="471" y="177"/>
                  </a:cubicBezTo>
                  <a:close/>
                  <a:moveTo>
                    <a:pt x="471" y="229"/>
                  </a:moveTo>
                  <a:cubicBezTo>
                    <a:pt x="471" y="238"/>
                    <a:pt x="471" y="238"/>
                    <a:pt x="471" y="238"/>
                  </a:cubicBezTo>
                  <a:cubicBezTo>
                    <a:pt x="470" y="238"/>
                    <a:pt x="469" y="238"/>
                    <a:pt x="468" y="237"/>
                  </a:cubicBezTo>
                  <a:cubicBezTo>
                    <a:pt x="468" y="218"/>
                    <a:pt x="468" y="218"/>
                    <a:pt x="468" y="218"/>
                  </a:cubicBezTo>
                  <a:cubicBezTo>
                    <a:pt x="469" y="217"/>
                    <a:pt x="469" y="217"/>
                    <a:pt x="470" y="217"/>
                  </a:cubicBezTo>
                  <a:cubicBezTo>
                    <a:pt x="470" y="222"/>
                    <a:pt x="469" y="225"/>
                    <a:pt x="471" y="229"/>
                  </a:cubicBezTo>
                  <a:close/>
                  <a:moveTo>
                    <a:pt x="471" y="249"/>
                  </a:moveTo>
                  <a:cubicBezTo>
                    <a:pt x="471" y="259"/>
                    <a:pt x="471" y="259"/>
                    <a:pt x="471" y="259"/>
                  </a:cubicBezTo>
                  <a:cubicBezTo>
                    <a:pt x="470" y="259"/>
                    <a:pt x="469" y="258"/>
                    <a:pt x="468" y="258"/>
                  </a:cubicBezTo>
                  <a:cubicBezTo>
                    <a:pt x="468" y="248"/>
                    <a:pt x="468" y="248"/>
                    <a:pt x="468" y="248"/>
                  </a:cubicBezTo>
                  <a:cubicBezTo>
                    <a:pt x="469" y="248"/>
                    <a:pt x="469" y="249"/>
                    <a:pt x="470" y="249"/>
                  </a:cubicBezTo>
                  <a:cubicBezTo>
                    <a:pt x="471" y="249"/>
                    <a:pt x="471" y="249"/>
                    <a:pt x="471" y="249"/>
                  </a:cubicBezTo>
                  <a:close/>
                  <a:moveTo>
                    <a:pt x="471" y="267"/>
                  </a:moveTo>
                  <a:cubicBezTo>
                    <a:pt x="471" y="280"/>
                    <a:pt x="471" y="280"/>
                    <a:pt x="471" y="280"/>
                  </a:cubicBezTo>
                  <a:cubicBezTo>
                    <a:pt x="471" y="278"/>
                    <a:pt x="470" y="275"/>
                    <a:pt x="470" y="273"/>
                  </a:cubicBezTo>
                  <a:cubicBezTo>
                    <a:pt x="469" y="273"/>
                    <a:pt x="469" y="273"/>
                    <a:pt x="468" y="273"/>
                  </a:cubicBezTo>
                  <a:cubicBezTo>
                    <a:pt x="468" y="266"/>
                    <a:pt x="468" y="266"/>
                    <a:pt x="468" y="266"/>
                  </a:cubicBezTo>
                  <a:cubicBezTo>
                    <a:pt x="469" y="266"/>
                    <a:pt x="470" y="266"/>
                    <a:pt x="471" y="267"/>
                  </a:cubicBezTo>
                  <a:close/>
                  <a:moveTo>
                    <a:pt x="471" y="280"/>
                  </a:moveTo>
                  <a:cubicBezTo>
                    <a:pt x="471" y="291"/>
                    <a:pt x="471" y="291"/>
                    <a:pt x="471" y="291"/>
                  </a:cubicBezTo>
                  <a:cubicBezTo>
                    <a:pt x="470" y="291"/>
                    <a:pt x="469" y="292"/>
                    <a:pt x="468" y="293"/>
                  </a:cubicBezTo>
                  <a:cubicBezTo>
                    <a:pt x="468" y="283"/>
                    <a:pt x="468" y="283"/>
                    <a:pt x="468" y="283"/>
                  </a:cubicBezTo>
                  <a:cubicBezTo>
                    <a:pt x="468" y="282"/>
                    <a:pt x="469" y="281"/>
                    <a:pt x="469" y="280"/>
                  </a:cubicBezTo>
                  <a:cubicBezTo>
                    <a:pt x="471" y="280"/>
                    <a:pt x="471" y="280"/>
                    <a:pt x="471" y="280"/>
                  </a:cubicBezTo>
                  <a:close/>
                  <a:moveTo>
                    <a:pt x="471" y="310"/>
                  </a:moveTo>
                  <a:cubicBezTo>
                    <a:pt x="471" y="319"/>
                    <a:pt x="471" y="319"/>
                    <a:pt x="471" y="319"/>
                  </a:cubicBezTo>
                  <a:cubicBezTo>
                    <a:pt x="470" y="319"/>
                    <a:pt x="469" y="318"/>
                    <a:pt x="468" y="318"/>
                  </a:cubicBezTo>
                  <a:cubicBezTo>
                    <a:pt x="468" y="313"/>
                    <a:pt x="468" y="313"/>
                    <a:pt x="468" y="313"/>
                  </a:cubicBezTo>
                  <a:cubicBezTo>
                    <a:pt x="469" y="312"/>
                    <a:pt x="470" y="311"/>
                    <a:pt x="471" y="310"/>
                  </a:cubicBezTo>
                  <a:close/>
                  <a:moveTo>
                    <a:pt x="471" y="323"/>
                  </a:moveTo>
                  <a:cubicBezTo>
                    <a:pt x="471" y="337"/>
                    <a:pt x="471" y="337"/>
                    <a:pt x="471" y="337"/>
                  </a:cubicBezTo>
                  <a:cubicBezTo>
                    <a:pt x="471" y="339"/>
                    <a:pt x="470" y="342"/>
                    <a:pt x="471" y="344"/>
                  </a:cubicBezTo>
                  <a:cubicBezTo>
                    <a:pt x="471" y="351"/>
                    <a:pt x="471" y="351"/>
                    <a:pt x="471" y="351"/>
                  </a:cubicBezTo>
                  <a:cubicBezTo>
                    <a:pt x="470" y="350"/>
                    <a:pt x="469" y="349"/>
                    <a:pt x="468" y="347"/>
                  </a:cubicBezTo>
                  <a:cubicBezTo>
                    <a:pt x="468" y="332"/>
                    <a:pt x="468" y="332"/>
                    <a:pt x="468" y="332"/>
                  </a:cubicBezTo>
                  <a:cubicBezTo>
                    <a:pt x="468" y="330"/>
                    <a:pt x="468" y="329"/>
                    <a:pt x="468" y="327"/>
                  </a:cubicBezTo>
                  <a:cubicBezTo>
                    <a:pt x="468" y="319"/>
                    <a:pt x="468" y="319"/>
                    <a:pt x="468" y="319"/>
                  </a:cubicBezTo>
                  <a:cubicBezTo>
                    <a:pt x="468" y="320"/>
                    <a:pt x="469" y="321"/>
                    <a:pt x="471" y="323"/>
                  </a:cubicBezTo>
                  <a:close/>
                  <a:moveTo>
                    <a:pt x="471" y="453"/>
                  </a:moveTo>
                  <a:cubicBezTo>
                    <a:pt x="471" y="463"/>
                    <a:pt x="471" y="463"/>
                    <a:pt x="471" y="463"/>
                  </a:cubicBezTo>
                  <a:cubicBezTo>
                    <a:pt x="470" y="463"/>
                    <a:pt x="469" y="464"/>
                    <a:pt x="468" y="464"/>
                  </a:cubicBezTo>
                  <a:cubicBezTo>
                    <a:pt x="468" y="457"/>
                    <a:pt x="468" y="457"/>
                    <a:pt x="468" y="457"/>
                  </a:cubicBezTo>
                  <a:cubicBezTo>
                    <a:pt x="469" y="456"/>
                    <a:pt x="470" y="454"/>
                    <a:pt x="471" y="453"/>
                  </a:cubicBezTo>
                  <a:close/>
                  <a:moveTo>
                    <a:pt x="471" y="470"/>
                  </a:moveTo>
                  <a:cubicBezTo>
                    <a:pt x="471" y="474"/>
                    <a:pt x="471" y="474"/>
                    <a:pt x="471" y="474"/>
                  </a:cubicBezTo>
                  <a:cubicBezTo>
                    <a:pt x="470" y="473"/>
                    <a:pt x="469" y="473"/>
                    <a:pt x="468" y="473"/>
                  </a:cubicBezTo>
                  <a:cubicBezTo>
                    <a:pt x="468" y="468"/>
                    <a:pt x="468" y="468"/>
                    <a:pt x="468" y="468"/>
                  </a:cubicBezTo>
                  <a:cubicBezTo>
                    <a:pt x="471" y="470"/>
                    <a:pt x="471" y="470"/>
                    <a:pt x="471" y="470"/>
                  </a:cubicBezTo>
                  <a:close/>
                  <a:moveTo>
                    <a:pt x="471" y="476"/>
                  </a:moveTo>
                  <a:cubicBezTo>
                    <a:pt x="471" y="480"/>
                    <a:pt x="471" y="480"/>
                    <a:pt x="471" y="480"/>
                  </a:cubicBezTo>
                  <a:cubicBezTo>
                    <a:pt x="468" y="482"/>
                    <a:pt x="467" y="485"/>
                    <a:pt x="471" y="490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68" y="491"/>
                    <a:pt x="468" y="491"/>
                    <a:pt x="468" y="491"/>
                  </a:cubicBezTo>
                  <a:cubicBezTo>
                    <a:pt x="468" y="478"/>
                    <a:pt x="468" y="478"/>
                    <a:pt x="468" y="478"/>
                  </a:cubicBezTo>
                  <a:cubicBezTo>
                    <a:pt x="469" y="477"/>
                    <a:pt x="470" y="477"/>
                    <a:pt x="471" y="476"/>
                  </a:cubicBezTo>
                  <a:close/>
                  <a:moveTo>
                    <a:pt x="471" y="507"/>
                  </a:moveTo>
                  <a:cubicBezTo>
                    <a:pt x="471" y="520"/>
                    <a:pt x="471" y="520"/>
                    <a:pt x="471" y="520"/>
                  </a:cubicBezTo>
                  <a:cubicBezTo>
                    <a:pt x="468" y="517"/>
                    <a:pt x="468" y="512"/>
                    <a:pt x="468" y="507"/>
                  </a:cubicBezTo>
                  <a:cubicBezTo>
                    <a:pt x="471" y="507"/>
                    <a:pt x="471" y="507"/>
                    <a:pt x="471" y="507"/>
                  </a:cubicBezTo>
                  <a:close/>
                  <a:moveTo>
                    <a:pt x="471" y="526"/>
                  </a:moveTo>
                  <a:cubicBezTo>
                    <a:pt x="471" y="535"/>
                    <a:pt x="471" y="535"/>
                    <a:pt x="471" y="535"/>
                  </a:cubicBezTo>
                  <a:cubicBezTo>
                    <a:pt x="470" y="536"/>
                    <a:pt x="469" y="536"/>
                    <a:pt x="468" y="536"/>
                  </a:cubicBezTo>
                  <a:cubicBezTo>
                    <a:pt x="468" y="527"/>
                    <a:pt x="468" y="527"/>
                    <a:pt x="468" y="527"/>
                  </a:cubicBezTo>
                  <a:cubicBezTo>
                    <a:pt x="469" y="527"/>
                    <a:pt x="470" y="526"/>
                    <a:pt x="471" y="526"/>
                  </a:cubicBezTo>
                  <a:close/>
                  <a:moveTo>
                    <a:pt x="471" y="540"/>
                  </a:moveTo>
                  <a:cubicBezTo>
                    <a:pt x="471" y="547"/>
                    <a:pt x="471" y="547"/>
                    <a:pt x="471" y="547"/>
                  </a:cubicBezTo>
                  <a:cubicBezTo>
                    <a:pt x="470" y="548"/>
                    <a:pt x="470" y="548"/>
                    <a:pt x="470" y="548"/>
                  </a:cubicBezTo>
                  <a:cubicBezTo>
                    <a:pt x="470" y="548"/>
                    <a:pt x="470" y="549"/>
                    <a:pt x="470" y="550"/>
                  </a:cubicBezTo>
                  <a:cubicBezTo>
                    <a:pt x="469" y="550"/>
                    <a:pt x="469" y="550"/>
                    <a:pt x="468" y="551"/>
                  </a:cubicBezTo>
                  <a:cubicBezTo>
                    <a:pt x="468" y="542"/>
                    <a:pt x="468" y="542"/>
                    <a:pt x="468" y="542"/>
                  </a:cubicBezTo>
                  <a:cubicBezTo>
                    <a:pt x="471" y="540"/>
                    <a:pt x="471" y="540"/>
                    <a:pt x="471" y="540"/>
                  </a:cubicBezTo>
                  <a:close/>
                  <a:moveTo>
                    <a:pt x="471" y="554"/>
                  </a:moveTo>
                  <a:cubicBezTo>
                    <a:pt x="471" y="565"/>
                    <a:pt x="471" y="565"/>
                    <a:pt x="471" y="565"/>
                  </a:cubicBezTo>
                  <a:cubicBezTo>
                    <a:pt x="470" y="565"/>
                    <a:pt x="469" y="565"/>
                    <a:pt x="468" y="566"/>
                  </a:cubicBezTo>
                  <a:cubicBezTo>
                    <a:pt x="468" y="556"/>
                    <a:pt x="468" y="556"/>
                    <a:pt x="468" y="556"/>
                  </a:cubicBezTo>
                  <a:cubicBezTo>
                    <a:pt x="469" y="555"/>
                    <a:pt x="470" y="555"/>
                    <a:pt x="471" y="554"/>
                  </a:cubicBezTo>
                  <a:close/>
                  <a:moveTo>
                    <a:pt x="471" y="571"/>
                  </a:moveTo>
                  <a:cubicBezTo>
                    <a:pt x="471" y="584"/>
                    <a:pt x="471" y="584"/>
                    <a:pt x="471" y="584"/>
                  </a:cubicBezTo>
                  <a:cubicBezTo>
                    <a:pt x="468" y="585"/>
                    <a:pt x="468" y="585"/>
                    <a:pt x="468" y="585"/>
                  </a:cubicBezTo>
                  <a:cubicBezTo>
                    <a:pt x="468" y="573"/>
                    <a:pt x="468" y="573"/>
                    <a:pt x="468" y="573"/>
                  </a:cubicBezTo>
                  <a:cubicBezTo>
                    <a:pt x="469" y="572"/>
                    <a:pt x="470" y="572"/>
                    <a:pt x="471" y="571"/>
                  </a:cubicBezTo>
                  <a:close/>
                  <a:moveTo>
                    <a:pt x="471" y="598"/>
                  </a:moveTo>
                  <a:cubicBezTo>
                    <a:pt x="471" y="609"/>
                    <a:pt x="471" y="609"/>
                    <a:pt x="471" y="609"/>
                  </a:cubicBezTo>
                  <a:cubicBezTo>
                    <a:pt x="470" y="609"/>
                    <a:pt x="469" y="609"/>
                    <a:pt x="468" y="608"/>
                  </a:cubicBezTo>
                  <a:cubicBezTo>
                    <a:pt x="468" y="599"/>
                    <a:pt x="468" y="599"/>
                    <a:pt x="468" y="599"/>
                  </a:cubicBezTo>
                  <a:cubicBezTo>
                    <a:pt x="469" y="599"/>
                    <a:pt x="470" y="598"/>
                    <a:pt x="471" y="598"/>
                  </a:cubicBezTo>
                  <a:close/>
                  <a:moveTo>
                    <a:pt x="471" y="621"/>
                  </a:moveTo>
                  <a:cubicBezTo>
                    <a:pt x="471" y="628"/>
                    <a:pt x="471" y="628"/>
                    <a:pt x="471" y="628"/>
                  </a:cubicBezTo>
                  <a:cubicBezTo>
                    <a:pt x="470" y="628"/>
                    <a:pt x="469" y="628"/>
                    <a:pt x="468" y="628"/>
                  </a:cubicBezTo>
                  <a:cubicBezTo>
                    <a:pt x="468" y="622"/>
                    <a:pt x="468" y="622"/>
                    <a:pt x="468" y="622"/>
                  </a:cubicBezTo>
                  <a:cubicBezTo>
                    <a:pt x="469" y="621"/>
                    <a:pt x="470" y="621"/>
                    <a:pt x="471" y="621"/>
                  </a:cubicBezTo>
                  <a:close/>
                  <a:moveTo>
                    <a:pt x="471" y="741"/>
                  </a:moveTo>
                  <a:cubicBezTo>
                    <a:pt x="471" y="749"/>
                    <a:pt x="471" y="749"/>
                    <a:pt x="471" y="749"/>
                  </a:cubicBezTo>
                  <a:cubicBezTo>
                    <a:pt x="470" y="749"/>
                    <a:pt x="469" y="749"/>
                    <a:pt x="468" y="750"/>
                  </a:cubicBezTo>
                  <a:cubicBezTo>
                    <a:pt x="468" y="742"/>
                    <a:pt x="468" y="742"/>
                    <a:pt x="468" y="742"/>
                  </a:cubicBezTo>
                  <a:cubicBezTo>
                    <a:pt x="469" y="742"/>
                    <a:pt x="470" y="742"/>
                    <a:pt x="471" y="741"/>
                  </a:cubicBezTo>
                  <a:close/>
                  <a:moveTo>
                    <a:pt x="471" y="764"/>
                  </a:moveTo>
                  <a:cubicBezTo>
                    <a:pt x="471" y="776"/>
                    <a:pt x="471" y="776"/>
                    <a:pt x="471" y="776"/>
                  </a:cubicBezTo>
                  <a:cubicBezTo>
                    <a:pt x="468" y="772"/>
                    <a:pt x="468" y="772"/>
                    <a:pt x="468" y="772"/>
                  </a:cubicBezTo>
                  <a:cubicBezTo>
                    <a:pt x="468" y="760"/>
                    <a:pt x="468" y="760"/>
                    <a:pt x="468" y="760"/>
                  </a:cubicBezTo>
                  <a:cubicBezTo>
                    <a:pt x="469" y="762"/>
                    <a:pt x="470" y="763"/>
                    <a:pt x="471" y="764"/>
                  </a:cubicBezTo>
                  <a:close/>
                  <a:moveTo>
                    <a:pt x="467" y="6"/>
                  </a:moveTo>
                  <a:cubicBezTo>
                    <a:pt x="468" y="7"/>
                    <a:pt x="468" y="7"/>
                    <a:pt x="468" y="7"/>
                  </a:cubicBezTo>
                  <a:cubicBezTo>
                    <a:pt x="468" y="15"/>
                    <a:pt x="468" y="15"/>
                    <a:pt x="468" y="15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7" y="6"/>
                    <a:pt x="467" y="6"/>
                    <a:pt x="467" y="6"/>
                  </a:cubicBezTo>
                  <a:close/>
                  <a:moveTo>
                    <a:pt x="468" y="787"/>
                  </a:moveTo>
                  <a:cubicBezTo>
                    <a:pt x="467" y="787"/>
                    <a:pt x="467" y="787"/>
                    <a:pt x="467" y="787"/>
                  </a:cubicBezTo>
                  <a:cubicBezTo>
                    <a:pt x="467" y="780"/>
                    <a:pt x="467" y="780"/>
                    <a:pt x="467" y="780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8" y="787"/>
                    <a:pt x="468" y="787"/>
                    <a:pt x="468" y="787"/>
                  </a:cubicBezTo>
                  <a:close/>
                  <a:moveTo>
                    <a:pt x="468" y="43"/>
                  </a:moveTo>
                  <a:cubicBezTo>
                    <a:pt x="468" y="52"/>
                    <a:pt x="468" y="52"/>
                    <a:pt x="468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41"/>
                    <a:pt x="467" y="41"/>
                    <a:pt x="467" y="41"/>
                  </a:cubicBezTo>
                  <a:cubicBezTo>
                    <a:pt x="468" y="43"/>
                    <a:pt x="468" y="43"/>
                    <a:pt x="468" y="43"/>
                  </a:cubicBezTo>
                  <a:close/>
                  <a:moveTo>
                    <a:pt x="468" y="77"/>
                  </a:moveTo>
                  <a:cubicBezTo>
                    <a:pt x="468" y="131"/>
                    <a:pt x="468" y="131"/>
                    <a:pt x="468" y="131"/>
                  </a:cubicBezTo>
                  <a:cubicBezTo>
                    <a:pt x="467" y="131"/>
                    <a:pt x="467" y="131"/>
                    <a:pt x="467" y="131"/>
                  </a:cubicBezTo>
                  <a:cubicBezTo>
                    <a:pt x="467" y="77"/>
                    <a:pt x="467" y="77"/>
                    <a:pt x="467" y="77"/>
                  </a:cubicBezTo>
                  <a:cubicBezTo>
                    <a:pt x="468" y="77"/>
                    <a:pt x="468" y="77"/>
                    <a:pt x="468" y="77"/>
                  </a:cubicBezTo>
                  <a:close/>
                  <a:moveTo>
                    <a:pt x="468" y="134"/>
                  </a:moveTo>
                  <a:cubicBezTo>
                    <a:pt x="468" y="146"/>
                    <a:pt x="468" y="146"/>
                    <a:pt x="468" y="146"/>
                  </a:cubicBezTo>
                  <a:cubicBezTo>
                    <a:pt x="467" y="146"/>
                    <a:pt x="467" y="145"/>
                    <a:pt x="467" y="145"/>
                  </a:cubicBezTo>
                  <a:cubicBezTo>
                    <a:pt x="467" y="133"/>
                    <a:pt x="467" y="133"/>
                    <a:pt x="467" y="133"/>
                  </a:cubicBezTo>
                  <a:cubicBezTo>
                    <a:pt x="467" y="134"/>
                    <a:pt x="467" y="134"/>
                    <a:pt x="468" y="134"/>
                  </a:cubicBezTo>
                  <a:close/>
                  <a:moveTo>
                    <a:pt x="468" y="176"/>
                  </a:moveTo>
                  <a:cubicBezTo>
                    <a:pt x="468" y="195"/>
                    <a:pt x="468" y="195"/>
                    <a:pt x="468" y="195"/>
                  </a:cubicBezTo>
                  <a:cubicBezTo>
                    <a:pt x="467" y="193"/>
                    <a:pt x="467" y="191"/>
                    <a:pt x="467" y="190"/>
                  </a:cubicBezTo>
                  <a:cubicBezTo>
                    <a:pt x="467" y="176"/>
                    <a:pt x="467" y="176"/>
                    <a:pt x="467" y="176"/>
                  </a:cubicBezTo>
                  <a:cubicBezTo>
                    <a:pt x="468" y="176"/>
                    <a:pt x="468" y="176"/>
                    <a:pt x="468" y="176"/>
                  </a:cubicBezTo>
                  <a:close/>
                  <a:moveTo>
                    <a:pt x="468" y="199"/>
                  </a:moveTo>
                  <a:cubicBezTo>
                    <a:pt x="468" y="204"/>
                    <a:pt x="468" y="204"/>
                    <a:pt x="468" y="204"/>
                  </a:cubicBezTo>
                  <a:cubicBezTo>
                    <a:pt x="467" y="203"/>
                    <a:pt x="467" y="203"/>
                    <a:pt x="467" y="203"/>
                  </a:cubicBezTo>
                  <a:cubicBezTo>
                    <a:pt x="467" y="199"/>
                    <a:pt x="467" y="199"/>
                    <a:pt x="467" y="199"/>
                  </a:cubicBezTo>
                  <a:cubicBezTo>
                    <a:pt x="468" y="199"/>
                    <a:pt x="468" y="199"/>
                    <a:pt x="468" y="199"/>
                  </a:cubicBezTo>
                  <a:close/>
                  <a:moveTo>
                    <a:pt x="468" y="218"/>
                  </a:moveTo>
                  <a:cubicBezTo>
                    <a:pt x="468" y="237"/>
                    <a:pt x="468" y="237"/>
                    <a:pt x="468" y="237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7" y="218"/>
                    <a:pt x="467" y="218"/>
                    <a:pt x="467" y="218"/>
                  </a:cubicBezTo>
                  <a:cubicBezTo>
                    <a:pt x="468" y="218"/>
                    <a:pt x="468" y="218"/>
                    <a:pt x="468" y="218"/>
                  </a:cubicBezTo>
                  <a:close/>
                  <a:moveTo>
                    <a:pt x="468" y="248"/>
                  </a:moveTo>
                  <a:cubicBezTo>
                    <a:pt x="468" y="258"/>
                    <a:pt x="468" y="258"/>
                    <a:pt x="468" y="258"/>
                  </a:cubicBezTo>
                  <a:cubicBezTo>
                    <a:pt x="467" y="258"/>
                    <a:pt x="467" y="258"/>
                    <a:pt x="467" y="258"/>
                  </a:cubicBezTo>
                  <a:cubicBezTo>
                    <a:pt x="467" y="247"/>
                    <a:pt x="467" y="247"/>
                    <a:pt x="467" y="247"/>
                  </a:cubicBezTo>
                  <a:cubicBezTo>
                    <a:pt x="467" y="248"/>
                    <a:pt x="467" y="248"/>
                    <a:pt x="468" y="248"/>
                  </a:cubicBezTo>
                  <a:close/>
                  <a:moveTo>
                    <a:pt x="468" y="266"/>
                  </a:moveTo>
                  <a:cubicBezTo>
                    <a:pt x="468" y="273"/>
                    <a:pt x="468" y="273"/>
                    <a:pt x="468" y="273"/>
                  </a:cubicBezTo>
                  <a:cubicBezTo>
                    <a:pt x="467" y="273"/>
                    <a:pt x="467" y="273"/>
                    <a:pt x="467" y="273"/>
                  </a:cubicBezTo>
                  <a:cubicBezTo>
                    <a:pt x="467" y="265"/>
                    <a:pt x="467" y="265"/>
                    <a:pt x="467" y="265"/>
                  </a:cubicBezTo>
                  <a:cubicBezTo>
                    <a:pt x="468" y="266"/>
                    <a:pt x="468" y="266"/>
                    <a:pt x="468" y="266"/>
                  </a:cubicBezTo>
                  <a:close/>
                  <a:moveTo>
                    <a:pt x="468" y="283"/>
                  </a:moveTo>
                  <a:cubicBezTo>
                    <a:pt x="468" y="293"/>
                    <a:pt x="468" y="293"/>
                    <a:pt x="468" y="293"/>
                  </a:cubicBezTo>
                  <a:cubicBezTo>
                    <a:pt x="467" y="293"/>
                    <a:pt x="467" y="293"/>
                    <a:pt x="467" y="293"/>
                  </a:cubicBezTo>
                  <a:cubicBezTo>
                    <a:pt x="467" y="283"/>
                    <a:pt x="467" y="283"/>
                    <a:pt x="467" y="283"/>
                  </a:cubicBezTo>
                  <a:cubicBezTo>
                    <a:pt x="467" y="283"/>
                    <a:pt x="467" y="283"/>
                    <a:pt x="468" y="283"/>
                  </a:cubicBezTo>
                  <a:close/>
                  <a:moveTo>
                    <a:pt x="468" y="313"/>
                  </a:moveTo>
                  <a:cubicBezTo>
                    <a:pt x="468" y="318"/>
                    <a:pt x="468" y="318"/>
                    <a:pt x="468" y="318"/>
                  </a:cubicBezTo>
                  <a:cubicBezTo>
                    <a:pt x="467" y="318"/>
                    <a:pt x="467" y="318"/>
                    <a:pt x="467" y="318"/>
                  </a:cubicBezTo>
                  <a:cubicBezTo>
                    <a:pt x="468" y="318"/>
                    <a:pt x="468" y="319"/>
                    <a:pt x="468" y="319"/>
                  </a:cubicBezTo>
                  <a:cubicBezTo>
                    <a:pt x="468" y="327"/>
                    <a:pt x="468" y="327"/>
                    <a:pt x="468" y="327"/>
                  </a:cubicBezTo>
                  <a:cubicBezTo>
                    <a:pt x="468" y="326"/>
                    <a:pt x="467" y="325"/>
                    <a:pt x="467" y="325"/>
                  </a:cubicBezTo>
                  <a:cubicBezTo>
                    <a:pt x="467" y="314"/>
                    <a:pt x="467" y="314"/>
                    <a:pt x="467" y="314"/>
                  </a:cubicBezTo>
                  <a:cubicBezTo>
                    <a:pt x="467" y="314"/>
                    <a:pt x="467" y="313"/>
                    <a:pt x="468" y="313"/>
                  </a:cubicBezTo>
                  <a:close/>
                  <a:moveTo>
                    <a:pt x="468" y="332"/>
                  </a:moveTo>
                  <a:cubicBezTo>
                    <a:pt x="468" y="347"/>
                    <a:pt x="468" y="347"/>
                    <a:pt x="468" y="347"/>
                  </a:cubicBezTo>
                  <a:cubicBezTo>
                    <a:pt x="467" y="347"/>
                    <a:pt x="467" y="346"/>
                    <a:pt x="467" y="346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7" y="335"/>
                    <a:pt x="467" y="335"/>
                    <a:pt x="467" y="335"/>
                  </a:cubicBezTo>
                  <a:cubicBezTo>
                    <a:pt x="467" y="334"/>
                    <a:pt x="468" y="333"/>
                    <a:pt x="468" y="332"/>
                  </a:cubicBezTo>
                  <a:close/>
                  <a:moveTo>
                    <a:pt x="468" y="457"/>
                  </a:moveTo>
                  <a:cubicBezTo>
                    <a:pt x="468" y="464"/>
                    <a:pt x="468" y="464"/>
                    <a:pt x="468" y="464"/>
                  </a:cubicBezTo>
                  <a:cubicBezTo>
                    <a:pt x="467" y="464"/>
                    <a:pt x="467" y="465"/>
                    <a:pt x="467" y="465"/>
                  </a:cubicBezTo>
                  <a:cubicBezTo>
                    <a:pt x="467" y="458"/>
                    <a:pt x="467" y="458"/>
                    <a:pt x="467" y="458"/>
                  </a:cubicBezTo>
                  <a:cubicBezTo>
                    <a:pt x="468" y="457"/>
                    <a:pt x="468" y="457"/>
                    <a:pt x="468" y="457"/>
                  </a:cubicBezTo>
                  <a:close/>
                  <a:moveTo>
                    <a:pt x="468" y="468"/>
                  </a:moveTo>
                  <a:cubicBezTo>
                    <a:pt x="468" y="473"/>
                    <a:pt x="468" y="473"/>
                    <a:pt x="468" y="473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7" y="468"/>
                    <a:pt x="467" y="468"/>
                    <a:pt x="467" y="468"/>
                  </a:cubicBezTo>
                  <a:cubicBezTo>
                    <a:pt x="468" y="468"/>
                    <a:pt x="468" y="468"/>
                    <a:pt x="468" y="468"/>
                  </a:cubicBezTo>
                  <a:close/>
                  <a:moveTo>
                    <a:pt x="468" y="478"/>
                  </a:moveTo>
                  <a:cubicBezTo>
                    <a:pt x="468" y="491"/>
                    <a:pt x="468" y="491"/>
                    <a:pt x="468" y="491"/>
                  </a:cubicBezTo>
                  <a:cubicBezTo>
                    <a:pt x="467" y="490"/>
                    <a:pt x="467" y="490"/>
                    <a:pt x="467" y="490"/>
                  </a:cubicBezTo>
                  <a:cubicBezTo>
                    <a:pt x="467" y="478"/>
                    <a:pt x="467" y="478"/>
                    <a:pt x="467" y="478"/>
                  </a:cubicBezTo>
                  <a:cubicBezTo>
                    <a:pt x="468" y="478"/>
                    <a:pt x="468" y="478"/>
                    <a:pt x="468" y="478"/>
                  </a:cubicBezTo>
                  <a:close/>
                  <a:moveTo>
                    <a:pt x="468" y="527"/>
                  </a:moveTo>
                  <a:cubicBezTo>
                    <a:pt x="468" y="536"/>
                    <a:pt x="468" y="536"/>
                    <a:pt x="468" y="536"/>
                  </a:cubicBezTo>
                  <a:cubicBezTo>
                    <a:pt x="467" y="536"/>
                    <a:pt x="467" y="536"/>
                    <a:pt x="467" y="537"/>
                  </a:cubicBezTo>
                  <a:cubicBezTo>
                    <a:pt x="467" y="528"/>
                    <a:pt x="467" y="528"/>
                    <a:pt x="467" y="528"/>
                  </a:cubicBezTo>
                  <a:cubicBezTo>
                    <a:pt x="467" y="528"/>
                    <a:pt x="467" y="527"/>
                    <a:pt x="468" y="527"/>
                  </a:cubicBezTo>
                  <a:close/>
                  <a:moveTo>
                    <a:pt x="468" y="542"/>
                  </a:moveTo>
                  <a:cubicBezTo>
                    <a:pt x="468" y="551"/>
                    <a:pt x="468" y="551"/>
                    <a:pt x="468" y="551"/>
                  </a:cubicBezTo>
                  <a:cubicBezTo>
                    <a:pt x="467" y="551"/>
                    <a:pt x="467" y="551"/>
                    <a:pt x="467" y="551"/>
                  </a:cubicBezTo>
                  <a:cubicBezTo>
                    <a:pt x="467" y="542"/>
                    <a:pt x="467" y="542"/>
                    <a:pt x="467" y="542"/>
                  </a:cubicBezTo>
                  <a:cubicBezTo>
                    <a:pt x="468" y="542"/>
                    <a:pt x="468" y="542"/>
                    <a:pt x="468" y="542"/>
                  </a:cubicBezTo>
                  <a:close/>
                  <a:moveTo>
                    <a:pt x="468" y="556"/>
                  </a:moveTo>
                  <a:cubicBezTo>
                    <a:pt x="468" y="566"/>
                    <a:pt x="468" y="566"/>
                    <a:pt x="468" y="566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ubicBezTo>
                    <a:pt x="468" y="556"/>
                    <a:pt x="468" y="556"/>
                    <a:pt x="468" y="556"/>
                  </a:cubicBezTo>
                  <a:close/>
                  <a:moveTo>
                    <a:pt x="468" y="573"/>
                  </a:moveTo>
                  <a:cubicBezTo>
                    <a:pt x="468" y="585"/>
                    <a:pt x="468" y="585"/>
                    <a:pt x="468" y="585"/>
                  </a:cubicBezTo>
                  <a:cubicBezTo>
                    <a:pt x="467" y="585"/>
                    <a:pt x="467" y="585"/>
                    <a:pt x="467" y="585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8" y="573"/>
                    <a:pt x="468" y="573"/>
                    <a:pt x="468" y="573"/>
                  </a:cubicBezTo>
                  <a:close/>
                  <a:moveTo>
                    <a:pt x="468" y="599"/>
                  </a:moveTo>
                  <a:cubicBezTo>
                    <a:pt x="468" y="608"/>
                    <a:pt x="468" y="608"/>
                    <a:pt x="468" y="608"/>
                  </a:cubicBezTo>
                  <a:cubicBezTo>
                    <a:pt x="467" y="608"/>
                    <a:pt x="467" y="608"/>
                    <a:pt x="467" y="608"/>
                  </a:cubicBezTo>
                  <a:cubicBezTo>
                    <a:pt x="467" y="600"/>
                    <a:pt x="467" y="600"/>
                    <a:pt x="467" y="600"/>
                  </a:cubicBezTo>
                  <a:cubicBezTo>
                    <a:pt x="468" y="599"/>
                    <a:pt x="468" y="599"/>
                    <a:pt x="468" y="599"/>
                  </a:cubicBezTo>
                  <a:close/>
                  <a:moveTo>
                    <a:pt x="468" y="622"/>
                  </a:moveTo>
                  <a:cubicBezTo>
                    <a:pt x="468" y="628"/>
                    <a:pt x="468" y="628"/>
                    <a:pt x="468" y="628"/>
                  </a:cubicBezTo>
                  <a:cubicBezTo>
                    <a:pt x="467" y="629"/>
                    <a:pt x="467" y="629"/>
                    <a:pt x="467" y="629"/>
                  </a:cubicBezTo>
                  <a:cubicBezTo>
                    <a:pt x="467" y="621"/>
                    <a:pt x="467" y="621"/>
                    <a:pt x="467" y="621"/>
                  </a:cubicBezTo>
                  <a:cubicBezTo>
                    <a:pt x="467" y="622"/>
                    <a:pt x="467" y="622"/>
                    <a:pt x="467" y="622"/>
                  </a:cubicBezTo>
                  <a:cubicBezTo>
                    <a:pt x="468" y="622"/>
                    <a:pt x="468" y="622"/>
                    <a:pt x="468" y="622"/>
                  </a:cubicBezTo>
                  <a:close/>
                  <a:moveTo>
                    <a:pt x="468" y="742"/>
                  </a:moveTo>
                  <a:cubicBezTo>
                    <a:pt x="468" y="750"/>
                    <a:pt x="468" y="750"/>
                    <a:pt x="468" y="750"/>
                  </a:cubicBezTo>
                  <a:cubicBezTo>
                    <a:pt x="467" y="750"/>
                    <a:pt x="467" y="750"/>
                    <a:pt x="467" y="750"/>
                  </a:cubicBezTo>
                  <a:cubicBezTo>
                    <a:pt x="467" y="742"/>
                    <a:pt x="467" y="742"/>
                    <a:pt x="467" y="742"/>
                  </a:cubicBezTo>
                  <a:cubicBezTo>
                    <a:pt x="468" y="742"/>
                    <a:pt x="468" y="742"/>
                    <a:pt x="468" y="742"/>
                  </a:cubicBezTo>
                  <a:close/>
                  <a:moveTo>
                    <a:pt x="468" y="760"/>
                  </a:moveTo>
                  <a:cubicBezTo>
                    <a:pt x="468" y="772"/>
                    <a:pt x="468" y="772"/>
                    <a:pt x="468" y="772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7" y="759"/>
                    <a:pt x="467" y="759"/>
                    <a:pt x="467" y="759"/>
                  </a:cubicBezTo>
                  <a:cubicBezTo>
                    <a:pt x="468" y="760"/>
                    <a:pt x="468" y="760"/>
                    <a:pt x="468" y="760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58" y="5"/>
                  </a:moveTo>
                  <a:cubicBezTo>
                    <a:pt x="461" y="6"/>
                    <a:pt x="464" y="6"/>
                    <a:pt x="467" y="6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4" y="14"/>
                    <a:pt x="461" y="14"/>
                    <a:pt x="458" y="14"/>
                  </a:cubicBezTo>
                  <a:cubicBezTo>
                    <a:pt x="458" y="5"/>
                    <a:pt x="458" y="5"/>
                    <a:pt x="458" y="5"/>
                  </a:cubicBezTo>
                  <a:close/>
                  <a:moveTo>
                    <a:pt x="467" y="787"/>
                  </a:moveTo>
                  <a:cubicBezTo>
                    <a:pt x="464" y="788"/>
                    <a:pt x="461" y="788"/>
                    <a:pt x="458" y="789"/>
                  </a:cubicBezTo>
                  <a:cubicBezTo>
                    <a:pt x="458" y="781"/>
                    <a:pt x="458" y="781"/>
                    <a:pt x="458" y="781"/>
                  </a:cubicBezTo>
                  <a:cubicBezTo>
                    <a:pt x="461" y="781"/>
                    <a:pt x="464" y="781"/>
                    <a:pt x="467" y="780"/>
                  </a:cubicBezTo>
                  <a:cubicBezTo>
                    <a:pt x="467" y="787"/>
                    <a:pt x="467" y="787"/>
                    <a:pt x="467" y="787"/>
                  </a:cubicBezTo>
                  <a:close/>
                  <a:moveTo>
                    <a:pt x="467" y="41"/>
                  </a:moveTo>
                  <a:cubicBezTo>
                    <a:pt x="467" y="52"/>
                    <a:pt x="467" y="52"/>
                    <a:pt x="467" y="52"/>
                  </a:cubicBezTo>
                  <a:cubicBezTo>
                    <a:pt x="466" y="51"/>
                    <a:pt x="465" y="51"/>
                    <a:pt x="464" y="50"/>
                  </a:cubicBezTo>
                  <a:cubicBezTo>
                    <a:pt x="462" y="50"/>
                    <a:pt x="460" y="50"/>
                    <a:pt x="458" y="50"/>
                  </a:cubicBezTo>
                  <a:cubicBezTo>
                    <a:pt x="458" y="20"/>
                    <a:pt x="458" y="20"/>
                    <a:pt x="458" y="20"/>
                  </a:cubicBezTo>
                  <a:cubicBezTo>
                    <a:pt x="461" y="27"/>
                    <a:pt x="464" y="34"/>
                    <a:pt x="467" y="41"/>
                  </a:cubicBezTo>
                  <a:close/>
                  <a:moveTo>
                    <a:pt x="467" y="77"/>
                  </a:moveTo>
                  <a:cubicBezTo>
                    <a:pt x="467" y="131"/>
                    <a:pt x="467" y="131"/>
                    <a:pt x="467" y="131"/>
                  </a:cubicBezTo>
                  <a:cubicBezTo>
                    <a:pt x="466" y="130"/>
                    <a:pt x="465" y="130"/>
                    <a:pt x="464" y="130"/>
                  </a:cubicBezTo>
                  <a:cubicBezTo>
                    <a:pt x="465" y="131"/>
                    <a:pt x="465" y="133"/>
                    <a:pt x="467" y="133"/>
                  </a:cubicBezTo>
                  <a:cubicBezTo>
                    <a:pt x="467" y="145"/>
                    <a:pt x="467" y="145"/>
                    <a:pt x="467" y="145"/>
                  </a:cubicBezTo>
                  <a:cubicBezTo>
                    <a:pt x="465" y="145"/>
                    <a:pt x="463" y="144"/>
                    <a:pt x="461" y="143"/>
                  </a:cubicBezTo>
                  <a:cubicBezTo>
                    <a:pt x="459" y="145"/>
                    <a:pt x="459" y="147"/>
                    <a:pt x="458" y="149"/>
                  </a:cubicBezTo>
                  <a:cubicBezTo>
                    <a:pt x="458" y="113"/>
                    <a:pt x="458" y="113"/>
                    <a:pt x="458" y="113"/>
                  </a:cubicBezTo>
                  <a:cubicBezTo>
                    <a:pt x="459" y="111"/>
                    <a:pt x="459" y="110"/>
                    <a:pt x="461" y="99"/>
                  </a:cubicBezTo>
                  <a:cubicBezTo>
                    <a:pt x="460" y="99"/>
                    <a:pt x="459" y="99"/>
                    <a:pt x="458" y="99"/>
                  </a:cubicBezTo>
                  <a:cubicBezTo>
                    <a:pt x="458" y="70"/>
                    <a:pt x="458" y="70"/>
                    <a:pt x="458" y="70"/>
                  </a:cubicBezTo>
                  <a:cubicBezTo>
                    <a:pt x="459" y="70"/>
                    <a:pt x="460" y="71"/>
                    <a:pt x="461" y="72"/>
                  </a:cubicBezTo>
                  <a:cubicBezTo>
                    <a:pt x="461" y="73"/>
                    <a:pt x="461" y="74"/>
                    <a:pt x="461" y="75"/>
                  </a:cubicBezTo>
                  <a:cubicBezTo>
                    <a:pt x="463" y="75"/>
                    <a:pt x="465" y="76"/>
                    <a:pt x="467" y="77"/>
                  </a:cubicBezTo>
                  <a:close/>
                  <a:moveTo>
                    <a:pt x="467" y="176"/>
                  </a:moveTo>
                  <a:cubicBezTo>
                    <a:pt x="467" y="190"/>
                    <a:pt x="467" y="190"/>
                    <a:pt x="467" y="190"/>
                  </a:cubicBezTo>
                  <a:cubicBezTo>
                    <a:pt x="466" y="184"/>
                    <a:pt x="464" y="180"/>
                    <a:pt x="458" y="178"/>
                  </a:cubicBezTo>
                  <a:cubicBezTo>
                    <a:pt x="458" y="172"/>
                    <a:pt x="458" y="172"/>
                    <a:pt x="458" y="172"/>
                  </a:cubicBezTo>
                  <a:cubicBezTo>
                    <a:pt x="460" y="173"/>
                    <a:pt x="463" y="174"/>
                    <a:pt x="465" y="175"/>
                  </a:cubicBezTo>
                  <a:cubicBezTo>
                    <a:pt x="466" y="175"/>
                    <a:pt x="466" y="175"/>
                    <a:pt x="467" y="176"/>
                  </a:cubicBezTo>
                  <a:close/>
                  <a:moveTo>
                    <a:pt x="467" y="199"/>
                  </a:moveTo>
                  <a:cubicBezTo>
                    <a:pt x="467" y="203"/>
                    <a:pt x="467" y="203"/>
                    <a:pt x="467" y="203"/>
                  </a:cubicBezTo>
                  <a:cubicBezTo>
                    <a:pt x="464" y="202"/>
                    <a:pt x="461" y="201"/>
                    <a:pt x="458" y="200"/>
                  </a:cubicBezTo>
                  <a:cubicBezTo>
                    <a:pt x="458" y="193"/>
                    <a:pt x="458" y="193"/>
                    <a:pt x="458" y="193"/>
                  </a:cubicBezTo>
                  <a:cubicBezTo>
                    <a:pt x="459" y="195"/>
                    <a:pt x="462" y="197"/>
                    <a:pt x="465" y="199"/>
                  </a:cubicBezTo>
                  <a:cubicBezTo>
                    <a:pt x="467" y="199"/>
                    <a:pt x="467" y="199"/>
                    <a:pt x="467" y="199"/>
                  </a:cubicBezTo>
                  <a:close/>
                  <a:moveTo>
                    <a:pt x="467" y="218"/>
                  </a:moveTo>
                  <a:cubicBezTo>
                    <a:pt x="467" y="237"/>
                    <a:pt x="467" y="237"/>
                    <a:pt x="467" y="237"/>
                  </a:cubicBezTo>
                  <a:cubicBezTo>
                    <a:pt x="464" y="236"/>
                    <a:pt x="461" y="235"/>
                    <a:pt x="458" y="234"/>
                  </a:cubicBezTo>
                  <a:cubicBezTo>
                    <a:pt x="458" y="224"/>
                    <a:pt x="458" y="224"/>
                    <a:pt x="458" y="224"/>
                  </a:cubicBezTo>
                  <a:cubicBezTo>
                    <a:pt x="458" y="224"/>
                    <a:pt x="459" y="224"/>
                    <a:pt x="459" y="224"/>
                  </a:cubicBezTo>
                  <a:cubicBezTo>
                    <a:pt x="463" y="221"/>
                    <a:pt x="464" y="220"/>
                    <a:pt x="467" y="218"/>
                  </a:cubicBezTo>
                  <a:close/>
                  <a:moveTo>
                    <a:pt x="467" y="247"/>
                  </a:moveTo>
                  <a:cubicBezTo>
                    <a:pt x="467" y="258"/>
                    <a:pt x="467" y="258"/>
                    <a:pt x="467" y="258"/>
                  </a:cubicBezTo>
                  <a:cubicBezTo>
                    <a:pt x="464" y="257"/>
                    <a:pt x="461" y="256"/>
                    <a:pt x="458" y="255"/>
                  </a:cubicBezTo>
                  <a:cubicBezTo>
                    <a:pt x="458" y="245"/>
                    <a:pt x="458" y="245"/>
                    <a:pt x="458" y="245"/>
                  </a:cubicBezTo>
                  <a:cubicBezTo>
                    <a:pt x="461" y="246"/>
                    <a:pt x="464" y="246"/>
                    <a:pt x="467" y="247"/>
                  </a:cubicBezTo>
                  <a:close/>
                  <a:moveTo>
                    <a:pt x="467" y="265"/>
                  </a:moveTo>
                  <a:cubicBezTo>
                    <a:pt x="467" y="273"/>
                    <a:pt x="467" y="273"/>
                    <a:pt x="467" y="273"/>
                  </a:cubicBezTo>
                  <a:cubicBezTo>
                    <a:pt x="464" y="273"/>
                    <a:pt x="461" y="272"/>
                    <a:pt x="458" y="271"/>
                  </a:cubicBezTo>
                  <a:cubicBezTo>
                    <a:pt x="458" y="263"/>
                    <a:pt x="458" y="263"/>
                    <a:pt x="458" y="263"/>
                  </a:cubicBezTo>
                  <a:cubicBezTo>
                    <a:pt x="461" y="264"/>
                    <a:pt x="464" y="264"/>
                    <a:pt x="467" y="265"/>
                  </a:cubicBezTo>
                  <a:close/>
                  <a:moveTo>
                    <a:pt x="467" y="283"/>
                  </a:moveTo>
                  <a:cubicBezTo>
                    <a:pt x="467" y="293"/>
                    <a:pt x="467" y="293"/>
                    <a:pt x="467" y="293"/>
                  </a:cubicBezTo>
                  <a:cubicBezTo>
                    <a:pt x="466" y="294"/>
                    <a:pt x="464" y="295"/>
                    <a:pt x="462" y="296"/>
                  </a:cubicBezTo>
                  <a:cubicBezTo>
                    <a:pt x="460" y="295"/>
                    <a:pt x="459" y="295"/>
                    <a:pt x="458" y="294"/>
                  </a:cubicBezTo>
                  <a:cubicBezTo>
                    <a:pt x="458" y="285"/>
                    <a:pt x="458" y="285"/>
                    <a:pt x="458" y="285"/>
                  </a:cubicBezTo>
                  <a:cubicBezTo>
                    <a:pt x="461" y="285"/>
                    <a:pt x="465" y="285"/>
                    <a:pt x="467" y="283"/>
                  </a:cubicBezTo>
                  <a:close/>
                  <a:moveTo>
                    <a:pt x="467" y="314"/>
                  </a:moveTo>
                  <a:cubicBezTo>
                    <a:pt x="467" y="325"/>
                    <a:pt x="467" y="325"/>
                    <a:pt x="467" y="325"/>
                  </a:cubicBezTo>
                  <a:cubicBezTo>
                    <a:pt x="466" y="323"/>
                    <a:pt x="465" y="322"/>
                    <a:pt x="463" y="320"/>
                  </a:cubicBezTo>
                  <a:cubicBezTo>
                    <a:pt x="463" y="328"/>
                    <a:pt x="461" y="333"/>
                    <a:pt x="465" y="339"/>
                  </a:cubicBezTo>
                  <a:cubicBezTo>
                    <a:pt x="466" y="338"/>
                    <a:pt x="467" y="336"/>
                    <a:pt x="467" y="335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6" y="340"/>
                    <a:pt x="461" y="340"/>
                    <a:pt x="458" y="334"/>
                  </a:cubicBezTo>
                  <a:cubicBezTo>
                    <a:pt x="458" y="334"/>
                    <a:pt x="458" y="334"/>
                    <a:pt x="458" y="334"/>
                  </a:cubicBezTo>
                  <a:cubicBezTo>
                    <a:pt x="458" y="329"/>
                    <a:pt x="458" y="329"/>
                    <a:pt x="458" y="329"/>
                  </a:cubicBezTo>
                  <a:cubicBezTo>
                    <a:pt x="459" y="324"/>
                    <a:pt x="459" y="321"/>
                    <a:pt x="458" y="318"/>
                  </a:cubicBezTo>
                  <a:cubicBezTo>
                    <a:pt x="458" y="312"/>
                    <a:pt x="458" y="312"/>
                    <a:pt x="458" y="312"/>
                  </a:cubicBezTo>
                  <a:cubicBezTo>
                    <a:pt x="460" y="313"/>
                    <a:pt x="461" y="315"/>
                    <a:pt x="463" y="317"/>
                  </a:cubicBezTo>
                  <a:cubicBezTo>
                    <a:pt x="465" y="316"/>
                    <a:pt x="466" y="315"/>
                    <a:pt x="467" y="314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58" y="386"/>
                    <a:pt x="458" y="386"/>
                    <a:pt x="458" y="386"/>
                  </a:cubicBezTo>
                  <a:cubicBezTo>
                    <a:pt x="458" y="378"/>
                    <a:pt x="458" y="378"/>
                    <a:pt x="458" y="378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67" y="458"/>
                  </a:moveTo>
                  <a:cubicBezTo>
                    <a:pt x="467" y="465"/>
                    <a:pt x="467" y="465"/>
                    <a:pt x="467" y="465"/>
                  </a:cubicBezTo>
                  <a:cubicBezTo>
                    <a:pt x="466" y="465"/>
                    <a:pt x="465" y="466"/>
                    <a:pt x="464" y="467"/>
                  </a:cubicBezTo>
                  <a:cubicBezTo>
                    <a:pt x="465" y="467"/>
                    <a:pt x="466" y="468"/>
                    <a:pt x="467" y="468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4" y="472"/>
                    <a:pt x="461" y="472"/>
                    <a:pt x="458" y="473"/>
                  </a:cubicBezTo>
                  <a:cubicBezTo>
                    <a:pt x="458" y="469"/>
                    <a:pt x="458" y="469"/>
                    <a:pt x="458" y="469"/>
                  </a:cubicBezTo>
                  <a:cubicBezTo>
                    <a:pt x="461" y="465"/>
                    <a:pt x="464" y="462"/>
                    <a:pt x="467" y="458"/>
                  </a:cubicBezTo>
                  <a:close/>
                  <a:moveTo>
                    <a:pt x="467" y="478"/>
                  </a:moveTo>
                  <a:cubicBezTo>
                    <a:pt x="467" y="490"/>
                    <a:pt x="467" y="490"/>
                    <a:pt x="467" y="490"/>
                  </a:cubicBezTo>
                  <a:cubicBezTo>
                    <a:pt x="465" y="488"/>
                    <a:pt x="465" y="488"/>
                    <a:pt x="465" y="488"/>
                  </a:cubicBezTo>
                  <a:cubicBezTo>
                    <a:pt x="464" y="488"/>
                    <a:pt x="464" y="488"/>
                    <a:pt x="463" y="488"/>
                  </a:cubicBezTo>
                  <a:cubicBezTo>
                    <a:pt x="461" y="489"/>
                    <a:pt x="459" y="490"/>
                    <a:pt x="458" y="492"/>
                  </a:cubicBezTo>
                  <a:cubicBezTo>
                    <a:pt x="458" y="486"/>
                    <a:pt x="458" y="486"/>
                    <a:pt x="458" y="486"/>
                  </a:cubicBezTo>
                  <a:cubicBezTo>
                    <a:pt x="459" y="486"/>
                    <a:pt x="461" y="485"/>
                    <a:pt x="463" y="483"/>
                  </a:cubicBezTo>
                  <a:cubicBezTo>
                    <a:pt x="461" y="482"/>
                    <a:pt x="459" y="482"/>
                    <a:pt x="458" y="481"/>
                  </a:cubicBezTo>
                  <a:cubicBezTo>
                    <a:pt x="458" y="476"/>
                    <a:pt x="458" y="476"/>
                    <a:pt x="458" y="476"/>
                  </a:cubicBezTo>
                  <a:cubicBezTo>
                    <a:pt x="460" y="477"/>
                    <a:pt x="463" y="478"/>
                    <a:pt x="465" y="479"/>
                  </a:cubicBezTo>
                  <a:cubicBezTo>
                    <a:pt x="467" y="478"/>
                    <a:pt x="467" y="478"/>
                    <a:pt x="467" y="478"/>
                  </a:cubicBezTo>
                  <a:close/>
                  <a:moveTo>
                    <a:pt x="467" y="528"/>
                  </a:moveTo>
                  <a:cubicBezTo>
                    <a:pt x="467" y="537"/>
                    <a:pt x="467" y="537"/>
                    <a:pt x="467" y="537"/>
                  </a:cubicBezTo>
                  <a:cubicBezTo>
                    <a:pt x="464" y="537"/>
                    <a:pt x="461" y="539"/>
                    <a:pt x="458" y="541"/>
                  </a:cubicBezTo>
                  <a:cubicBezTo>
                    <a:pt x="458" y="533"/>
                    <a:pt x="458" y="533"/>
                    <a:pt x="458" y="533"/>
                  </a:cubicBezTo>
                  <a:cubicBezTo>
                    <a:pt x="461" y="531"/>
                    <a:pt x="464" y="529"/>
                    <a:pt x="467" y="528"/>
                  </a:cubicBezTo>
                  <a:close/>
                  <a:moveTo>
                    <a:pt x="467" y="542"/>
                  </a:moveTo>
                  <a:cubicBezTo>
                    <a:pt x="467" y="551"/>
                    <a:pt x="467" y="551"/>
                    <a:pt x="467" y="551"/>
                  </a:cubicBezTo>
                  <a:cubicBezTo>
                    <a:pt x="464" y="553"/>
                    <a:pt x="461" y="555"/>
                    <a:pt x="458" y="556"/>
                  </a:cubicBezTo>
                  <a:cubicBezTo>
                    <a:pt x="458" y="547"/>
                    <a:pt x="458" y="547"/>
                    <a:pt x="458" y="547"/>
                  </a:cubicBezTo>
                  <a:cubicBezTo>
                    <a:pt x="460" y="546"/>
                    <a:pt x="463" y="544"/>
                    <a:pt x="467" y="542"/>
                  </a:cubicBezTo>
                  <a:close/>
                  <a:moveTo>
                    <a:pt x="467" y="556"/>
                  </a:moveTo>
                  <a:cubicBezTo>
                    <a:pt x="464" y="558"/>
                    <a:pt x="461" y="559"/>
                    <a:pt x="458" y="560"/>
                  </a:cubicBezTo>
                  <a:cubicBezTo>
                    <a:pt x="458" y="571"/>
                    <a:pt x="458" y="571"/>
                    <a:pt x="458" y="571"/>
                  </a:cubicBezTo>
                  <a:cubicBezTo>
                    <a:pt x="461" y="570"/>
                    <a:pt x="464" y="568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lose/>
                  <a:moveTo>
                    <a:pt x="467" y="573"/>
                  </a:moveTo>
                  <a:cubicBezTo>
                    <a:pt x="467" y="585"/>
                    <a:pt x="467" y="585"/>
                    <a:pt x="467" y="585"/>
                  </a:cubicBezTo>
                  <a:cubicBezTo>
                    <a:pt x="463" y="586"/>
                    <a:pt x="460" y="587"/>
                    <a:pt x="458" y="588"/>
                  </a:cubicBezTo>
                  <a:cubicBezTo>
                    <a:pt x="458" y="577"/>
                    <a:pt x="458" y="577"/>
                    <a:pt x="458" y="577"/>
                  </a:cubicBezTo>
                  <a:cubicBezTo>
                    <a:pt x="461" y="576"/>
                    <a:pt x="464" y="575"/>
                    <a:pt x="467" y="573"/>
                  </a:cubicBezTo>
                  <a:close/>
                  <a:moveTo>
                    <a:pt x="467" y="600"/>
                  </a:moveTo>
                  <a:cubicBezTo>
                    <a:pt x="467" y="608"/>
                    <a:pt x="467" y="608"/>
                    <a:pt x="467" y="608"/>
                  </a:cubicBezTo>
                  <a:cubicBezTo>
                    <a:pt x="464" y="607"/>
                    <a:pt x="461" y="607"/>
                    <a:pt x="458" y="608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461" y="602"/>
                    <a:pt x="464" y="601"/>
                    <a:pt x="467" y="600"/>
                  </a:cubicBezTo>
                  <a:close/>
                  <a:moveTo>
                    <a:pt x="467" y="621"/>
                  </a:moveTo>
                  <a:cubicBezTo>
                    <a:pt x="467" y="629"/>
                    <a:pt x="467" y="629"/>
                    <a:pt x="467" y="629"/>
                  </a:cubicBezTo>
                  <a:cubicBezTo>
                    <a:pt x="464" y="630"/>
                    <a:pt x="461" y="630"/>
                    <a:pt x="458" y="631"/>
                  </a:cubicBezTo>
                  <a:cubicBezTo>
                    <a:pt x="458" y="626"/>
                    <a:pt x="458" y="626"/>
                    <a:pt x="458" y="626"/>
                  </a:cubicBezTo>
                  <a:cubicBezTo>
                    <a:pt x="459" y="625"/>
                    <a:pt x="460" y="625"/>
                    <a:pt x="462" y="624"/>
                  </a:cubicBezTo>
                  <a:cubicBezTo>
                    <a:pt x="460" y="623"/>
                    <a:pt x="459" y="622"/>
                    <a:pt x="458" y="621"/>
                  </a:cubicBezTo>
                  <a:cubicBezTo>
                    <a:pt x="458" y="613"/>
                    <a:pt x="458" y="613"/>
                    <a:pt x="458" y="613"/>
                  </a:cubicBezTo>
                  <a:cubicBezTo>
                    <a:pt x="461" y="615"/>
                    <a:pt x="464" y="618"/>
                    <a:pt x="467" y="621"/>
                  </a:cubicBezTo>
                  <a:close/>
                  <a:moveTo>
                    <a:pt x="467" y="742"/>
                  </a:moveTo>
                  <a:cubicBezTo>
                    <a:pt x="467" y="750"/>
                    <a:pt x="467" y="750"/>
                    <a:pt x="467" y="750"/>
                  </a:cubicBezTo>
                  <a:cubicBezTo>
                    <a:pt x="465" y="750"/>
                    <a:pt x="463" y="751"/>
                    <a:pt x="461" y="752"/>
                  </a:cubicBezTo>
                  <a:cubicBezTo>
                    <a:pt x="463" y="754"/>
                    <a:pt x="465" y="757"/>
                    <a:pt x="467" y="759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3" y="767"/>
                    <a:pt x="460" y="764"/>
                    <a:pt x="458" y="762"/>
                  </a:cubicBezTo>
                  <a:cubicBezTo>
                    <a:pt x="458" y="745"/>
                    <a:pt x="458" y="745"/>
                    <a:pt x="458" y="745"/>
                  </a:cubicBezTo>
                  <a:cubicBezTo>
                    <a:pt x="461" y="744"/>
                    <a:pt x="464" y="743"/>
                    <a:pt x="467" y="742"/>
                  </a:cubicBezTo>
                  <a:close/>
                  <a:moveTo>
                    <a:pt x="458" y="706"/>
                  </a:moveTo>
                  <a:cubicBezTo>
                    <a:pt x="458" y="666"/>
                    <a:pt x="458" y="666"/>
                    <a:pt x="458" y="666"/>
                  </a:cubicBezTo>
                  <a:cubicBezTo>
                    <a:pt x="459" y="666"/>
                    <a:pt x="459" y="666"/>
                    <a:pt x="459" y="666"/>
                  </a:cubicBezTo>
                  <a:cubicBezTo>
                    <a:pt x="461" y="679"/>
                    <a:pt x="464" y="692"/>
                    <a:pt x="466" y="705"/>
                  </a:cubicBezTo>
                  <a:cubicBezTo>
                    <a:pt x="463" y="705"/>
                    <a:pt x="461" y="706"/>
                    <a:pt x="458" y="706"/>
                  </a:cubicBezTo>
                  <a:close/>
                  <a:moveTo>
                    <a:pt x="458" y="526"/>
                  </a:moveTo>
                  <a:cubicBezTo>
                    <a:pt x="458" y="511"/>
                    <a:pt x="458" y="511"/>
                    <a:pt x="458" y="511"/>
                  </a:cubicBezTo>
                  <a:cubicBezTo>
                    <a:pt x="458" y="510"/>
                    <a:pt x="459" y="510"/>
                    <a:pt x="459" y="509"/>
                  </a:cubicBezTo>
                  <a:cubicBezTo>
                    <a:pt x="460" y="509"/>
                    <a:pt x="461" y="510"/>
                    <a:pt x="462" y="510"/>
                  </a:cubicBezTo>
                  <a:cubicBezTo>
                    <a:pt x="462" y="515"/>
                    <a:pt x="464" y="524"/>
                    <a:pt x="458" y="526"/>
                  </a:cubicBezTo>
                  <a:close/>
                  <a:moveTo>
                    <a:pt x="456" y="5"/>
                  </a:moveTo>
                  <a:cubicBezTo>
                    <a:pt x="458" y="5"/>
                    <a:pt x="458" y="5"/>
                    <a:pt x="458" y="5"/>
                  </a:cubicBezTo>
                  <a:cubicBezTo>
                    <a:pt x="458" y="14"/>
                    <a:pt x="458" y="14"/>
                    <a:pt x="458" y="14"/>
                  </a:cubicBezTo>
                  <a:cubicBezTo>
                    <a:pt x="457" y="14"/>
                    <a:pt x="457" y="14"/>
                    <a:pt x="456" y="14"/>
                  </a:cubicBezTo>
                  <a:cubicBezTo>
                    <a:pt x="456" y="5"/>
                    <a:pt x="456" y="5"/>
                    <a:pt x="456" y="5"/>
                  </a:cubicBezTo>
                  <a:close/>
                  <a:moveTo>
                    <a:pt x="458" y="789"/>
                  </a:moveTo>
                  <a:cubicBezTo>
                    <a:pt x="457" y="789"/>
                    <a:pt x="457" y="789"/>
                    <a:pt x="456" y="789"/>
                  </a:cubicBezTo>
                  <a:cubicBezTo>
                    <a:pt x="456" y="781"/>
                    <a:pt x="456" y="781"/>
                    <a:pt x="456" y="781"/>
                  </a:cubicBezTo>
                  <a:cubicBezTo>
                    <a:pt x="457" y="781"/>
                    <a:pt x="457" y="781"/>
                    <a:pt x="458" y="781"/>
                  </a:cubicBezTo>
                  <a:cubicBezTo>
                    <a:pt x="458" y="789"/>
                    <a:pt x="458" y="789"/>
                    <a:pt x="458" y="789"/>
                  </a:cubicBezTo>
                  <a:close/>
                  <a:moveTo>
                    <a:pt x="458" y="20"/>
                  </a:moveTo>
                  <a:cubicBezTo>
                    <a:pt x="458" y="50"/>
                    <a:pt x="458" y="50"/>
                    <a:pt x="458" y="50"/>
                  </a:cubicBezTo>
                  <a:cubicBezTo>
                    <a:pt x="456" y="50"/>
                    <a:pt x="456" y="50"/>
                    <a:pt x="456" y="50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1"/>
                    <a:pt x="456" y="40"/>
                    <a:pt x="456" y="39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8" y="20"/>
                    <a:pt x="458" y="20"/>
                    <a:pt x="458" y="20"/>
                  </a:cubicBezTo>
                  <a:close/>
                  <a:moveTo>
                    <a:pt x="458" y="70"/>
                  </a:moveTo>
                  <a:cubicBezTo>
                    <a:pt x="458" y="99"/>
                    <a:pt x="458" y="99"/>
                    <a:pt x="458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70"/>
                    <a:pt x="456" y="70"/>
                    <a:pt x="456" y="70"/>
                  </a:cubicBezTo>
                  <a:cubicBezTo>
                    <a:pt x="456" y="70"/>
                    <a:pt x="457" y="70"/>
                    <a:pt x="458" y="70"/>
                  </a:cubicBezTo>
                  <a:close/>
                  <a:moveTo>
                    <a:pt x="458" y="113"/>
                  </a:moveTo>
                  <a:cubicBezTo>
                    <a:pt x="458" y="149"/>
                    <a:pt x="458" y="149"/>
                    <a:pt x="458" y="149"/>
                  </a:cubicBezTo>
                  <a:cubicBezTo>
                    <a:pt x="457" y="150"/>
                    <a:pt x="457" y="151"/>
                    <a:pt x="456" y="152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7"/>
                    <a:pt x="456" y="126"/>
                  </a:cubicBezTo>
                  <a:cubicBezTo>
                    <a:pt x="456" y="126"/>
                    <a:pt x="456" y="126"/>
                    <a:pt x="456" y="126"/>
                  </a:cubicBezTo>
                  <a:cubicBezTo>
                    <a:pt x="456" y="114"/>
                    <a:pt x="456" y="114"/>
                    <a:pt x="456" y="114"/>
                  </a:cubicBezTo>
                  <a:cubicBezTo>
                    <a:pt x="457" y="114"/>
                    <a:pt x="457" y="114"/>
                    <a:pt x="457" y="114"/>
                  </a:cubicBezTo>
                  <a:cubicBezTo>
                    <a:pt x="458" y="113"/>
                    <a:pt x="458" y="113"/>
                    <a:pt x="458" y="113"/>
                  </a:cubicBezTo>
                  <a:close/>
                  <a:moveTo>
                    <a:pt x="458" y="172"/>
                  </a:moveTo>
                  <a:cubicBezTo>
                    <a:pt x="458" y="178"/>
                    <a:pt x="458" y="178"/>
                    <a:pt x="458" y="178"/>
                  </a:cubicBezTo>
                  <a:cubicBezTo>
                    <a:pt x="457" y="178"/>
                    <a:pt x="457" y="177"/>
                    <a:pt x="456" y="177"/>
                  </a:cubicBezTo>
                  <a:cubicBezTo>
                    <a:pt x="456" y="171"/>
                    <a:pt x="456" y="171"/>
                    <a:pt x="456" y="171"/>
                  </a:cubicBezTo>
                  <a:cubicBezTo>
                    <a:pt x="457" y="171"/>
                    <a:pt x="457" y="172"/>
                    <a:pt x="458" y="172"/>
                  </a:cubicBezTo>
                  <a:close/>
                  <a:moveTo>
                    <a:pt x="458" y="193"/>
                  </a:moveTo>
                  <a:cubicBezTo>
                    <a:pt x="458" y="200"/>
                    <a:pt x="458" y="200"/>
                    <a:pt x="458" y="200"/>
                  </a:cubicBezTo>
                  <a:cubicBezTo>
                    <a:pt x="457" y="200"/>
                    <a:pt x="457" y="200"/>
                    <a:pt x="456" y="200"/>
                  </a:cubicBezTo>
                  <a:cubicBezTo>
                    <a:pt x="456" y="190"/>
                    <a:pt x="456" y="190"/>
                    <a:pt x="456" y="190"/>
                  </a:cubicBezTo>
                  <a:cubicBezTo>
                    <a:pt x="456" y="191"/>
                    <a:pt x="457" y="192"/>
                    <a:pt x="458" y="193"/>
                  </a:cubicBezTo>
                  <a:close/>
                  <a:moveTo>
                    <a:pt x="458" y="224"/>
                  </a:moveTo>
                  <a:cubicBezTo>
                    <a:pt x="458" y="234"/>
                    <a:pt x="458" y="234"/>
                    <a:pt x="458" y="234"/>
                  </a:cubicBezTo>
                  <a:cubicBezTo>
                    <a:pt x="457" y="234"/>
                    <a:pt x="456" y="234"/>
                    <a:pt x="456" y="234"/>
                  </a:cubicBezTo>
                  <a:cubicBezTo>
                    <a:pt x="456" y="224"/>
                    <a:pt x="456" y="224"/>
                    <a:pt x="456" y="224"/>
                  </a:cubicBezTo>
                  <a:cubicBezTo>
                    <a:pt x="457" y="224"/>
                    <a:pt x="457" y="224"/>
                    <a:pt x="458" y="224"/>
                  </a:cubicBezTo>
                  <a:close/>
                  <a:moveTo>
                    <a:pt x="458" y="245"/>
                  </a:move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6" y="255"/>
                    <a:pt x="456" y="255"/>
                  </a:cubicBezTo>
                  <a:cubicBezTo>
                    <a:pt x="456" y="245"/>
                    <a:pt x="456" y="245"/>
                    <a:pt x="456" y="245"/>
                  </a:cubicBezTo>
                  <a:cubicBezTo>
                    <a:pt x="458" y="245"/>
                    <a:pt x="458" y="245"/>
                    <a:pt x="458" y="245"/>
                  </a:cubicBezTo>
                  <a:close/>
                  <a:moveTo>
                    <a:pt x="458" y="263"/>
                  </a:moveTo>
                  <a:cubicBezTo>
                    <a:pt x="458" y="271"/>
                    <a:pt x="458" y="271"/>
                    <a:pt x="458" y="271"/>
                  </a:cubicBezTo>
                  <a:cubicBezTo>
                    <a:pt x="456" y="271"/>
                    <a:pt x="456" y="271"/>
                    <a:pt x="456" y="271"/>
                  </a:cubicBezTo>
                  <a:cubicBezTo>
                    <a:pt x="456" y="262"/>
                    <a:pt x="456" y="262"/>
                    <a:pt x="456" y="262"/>
                  </a:cubicBezTo>
                  <a:cubicBezTo>
                    <a:pt x="458" y="263"/>
                    <a:pt x="458" y="263"/>
                    <a:pt x="458" y="263"/>
                  </a:cubicBezTo>
                  <a:close/>
                  <a:moveTo>
                    <a:pt x="458" y="285"/>
                  </a:moveTo>
                  <a:cubicBezTo>
                    <a:pt x="458" y="294"/>
                    <a:pt x="458" y="294"/>
                    <a:pt x="458" y="294"/>
                  </a:cubicBezTo>
                  <a:cubicBezTo>
                    <a:pt x="456" y="294"/>
                    <a:pt x="456" y="294"/>
                    <a:pt x="456" y="294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7" y="285"/>
                    <a:pt x="458" y="285"/>
                  </a:cubicBezTo>
                  <a:close/>
                  <a:moveTo>
                    <a:pt x="458" y="312"/>
                  </a:moveTo>
                  <a:cubicBezTo>
                    <a:pt x="458" y="318"/>
                    <a:pt x="458" y="318"/>
                    <a:pt x="458" y="318"/>
                  </a:cubicBezTo>
                  <a:cubicBezTo>
                    <a:pt x="457" y="317"/>
                    <a:pt x="457" y="317"/>
                    <a:pt x="456" y="316"/>
                  </a:cubicBezTo>
                  <a:cubicBezTo>
                    <a:pt x="456" y="310"/>
                    <a:pt x="456" y="310"/>
                    <a:pt x="456" y="310"/>
                  </a:cubicBezTo>
                  <a:cubicBezTo>
                    <a:pt x="457" y="311"/>
                    <a:pt x="457" y="311"/>
                    <a:pt x="458" y="312"/>
                  </a:cubicBezTo>
                  <a:close/>
                  <a:moveTo>
                    <a:pt x="458" y="329"/>
                  </a:moveTo>
                  <a:cubicBezTo>
                    <a:pt x="458" y="334"/>
                    <a:pt x="458" y="334"/>
                    <a:pt x="458" y="334"/>
                  </a:cubicBezTo>
                  <a:cubicBezTo>
                    <a:pt x="457" y="334"/>
                    <a:pt x="456" y="334"/>
                    <a:pt x="456" y="334"/>
                  </a:cubicBezTo>
                  <a:cubicBezTo>
                    <a:pt x="456" y="330"/>
                    <a:pt x="456" y="330"/>
                    <a:pt x="456" y="330"/>
                  </a:cubicBezTo>
                  <a:cubicBezTo>
                    <a:pt x="456" y="330"/>
                    <a:pt x="457" y="330"/>
                    <a:pt x="457" y="331"/>
                  </a:cubicBezTo>
                  <a:cubicBezTo>
                    <a:pt x="457" y="330"/>
                    <a:pt x="457" y="330"/>
                    <a:pt x="458" y="329"/>
                  </a:cubicBezTo>
                  <a:close/>
                  <a:moveTo>
                    <a:pt x="458" y="378"/>
                  </a:moveTo>
                  <a:cubicBezTo>
                    <a:pt x="458" y="386"/>
                    <a:pt x="458" y="386"/>
                    <a:pt x="458" y="386"/>
                  </a:cubicBezTo>
                  <a:cubicBezTo>
                    <a:pt x="456" y="387"/>
                    <a:pt x="456" y="387"/>
                    <a:pt x="456" y="387"/>
                  </a:cubicBezTo>
                  <a:cubicBezTo>
                    <a:pt x="456" y="378"/>
                    <a:pt x="456" y="378"/>
                    <a:pt x="456" y="378"/>
                  </a:cubicBezTo>
                  <a:cubicBezTo>
                    <a:pt x="458" y="378"/>
                    <a:pt x="458" y="378"/>
                    <a:pt x="458" y="378"/>
                  </a:cubicBezTo>
                  <a:close/>
                  <a:moveTo>
                    <a:pt x="458" y="469"/>
                  </a:moveTo>
                  <a:cubicBezTo>
                    <a:pt x="458" y="473"/>
                    <a:pt x="458" y="473"/>
                    <a:pt x="458" y="473"/>
                  </a:cubicBezTo>
                  <a:cubicBezTo>
                    <a:pt x="457" y="473"/>
                    <a:pt x="457" y="473"/>
                    <a:pt x="456" y="474"/>
                  </a:cubicBezTo>
                  <a:cubicBezTo>
                    <a:pt x="456" y="474"/>
                    <a:pt x="456" y="475"/>
                    <a:pt x="456" y="476"/>
                  </a:cubicBezTo>
                  <a:cubicBezTo>
                    <a:pt x="457" y="476"/>
                    <a:pt x="457" y="476"/>
                    <a:pt x="458" y="476"/>
                  </a:cubicBezTo>
                  <a:cubicBezTo>
                    <a:pt x="458" y="481"/>
                    <a:pt x="458" y="481"/>
                    <a:pt x="458" y="481"/>
                  </a:cubicBezTo>
                  <a:cubicBezTo>
                    <a:pt x="457" y="481"/>
                    <a:pt x="456" y="481"/>
                    <a:pt x="456" y="481"/>
                  </a:cubicBezTo>
                  <a:cubicBezTo>
                    <a:pt x="456" y="470"/>
                    <a:pt x="456" y="470"/>
                    <a:pt x="456" y="470"/>
                  </a:cubicBezTo>
                  <a:cubicBezTo>
                    <a:pt x="457" y="469"/>
                    <a:pt x="457" y="469"/>
                    <a:pt x="458" y="469"/>
                  </a:cubicBezTo>
                  <a:close/>
                  <a:moveTo>
                    <a:pt x="458" y="486"/>
                  </a:moveTo>
                  <a:cubicBezTo>
                    <a:pt x="458" y="492"/>
                    <a:pt x="458" y="492"/>
                    <a:pt x="458" y="492"/>
                  </a:cubicBezTo>
                  <a:cubicBezTo>
                    <a:pt x="457" y="492"/>
                    <a:pt x="456" y="492"/>
                    <a:pt x="456" y="493"/>
                  </a:cubicBezTo>
                  <a:cubicBezTo>
                    <a:pt x="456" y="486"/>
                    <a:pt x="456" y="486"/>
                    <a:pt x="456" y="486"/>
                  </a:cubicBezTo>
                  <a:cubicBezTo>
                    <a:pt x="457" y="486"/>
                    <a:pt x="457" y="486"/>
                    <a:pt x="458" y="486"/>
                  </a:cubicBezTo>
                  <a:close/>
                  <a:moveTo>
                    <a:pt x="458" y="511"/>
                  </a:moveTo>
                  <a:cubicBezTo>
                    <a:pt x="458" y="526"/>
                    <a:pt x="458" y="526"/>
                    <a:pt x="458" y="526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57" y="525"/>
                    <a:pt x="456" y="525"/>
                    <a:pt x="456" y="525"/>
                  </a:cubicBezTo>
                  <a:cubicBezTo>
                    <a:pt x="456" y="512"/>
                    <a:pt x="456" y="512"/>
                    <a:pt x="456" y="512"/>
                  </a:cubicBezTo>
                  <a:cubicBezTo>
                    <a:pt x="456" y="512"/>
                    <a:pt x="457" y="512"/>
                    <a:pt x="457" y="512"/>
                  </a:cubicBezTo>
                  <a:cubicBezTo>
                    <a:pt x="457" y="511"/>
                    <a:pt x="457" y="511"/>
                    <a:pt x="458" y="511"/>
                  </a:cubicBezTo>
                  <a:close/>
                  <a:moveTo>
                    <a:pt x="458" y="533"/>
                  </a:moveTo>
                  <a:cubicBezTo>
                    <a:pt x="458" y="541"/>
                    <a:pt x="458" y="541"/>
                    <a:pt x="458" y="541"/>
                  </a:cubicBezTo>
                  <a:cubicBezTo>
                    <a:pt x="457" y="541"/>
                    <a:pt x="456" y="541"/>
                    <a:pt x="456" y="542"/>
                  </a:cubicBezTo>
                  <a:cubicBezTo>
                    <a:pt x="456" y="534"/>
                    <a:pt x="456" y="534"/>
                    <a:pt x="456" y="534"/>
                  </a:cubicBezTo>
                  <a:cubicBezTo>
                    <a:pt x="456" y="533"/>
                    <a:pt x="457" y="533"/>
                    <a:pt x="458" y="533"/>
                  </a:cubicBezTo>
                  <a:close/>
                  <a:moveTo>
                    <a:pt x="458" y="547"/>
                  </a:moveTo>
                  <a:cubicBezTo>
                    <a:pt x="458" y="556"/>
                    <a:pt x="458" y="556"/>
                    <a:pt x="458" y="556"/>
                  </a:cubicBezTo>
                  <a:cubicBezTo>
                    <a:pt x="457" y="557"/>
                    <a:pt x="456" y="557"/>
                    <a:pt x="456" y="557"/>
                  </a:cubicBezTo>
                  <a:cubicBezTo>
                    <a:pt x="456" y="548"/>
                    <a:pt x="456" y="548"/>
                    <a:pt x="456" y="548"/>
                  </a:cubicBezTo>
                  <a:cubicBezTo>
                    <a:pt x="458" y="547"/>
                    <a:pt x="458" y="547"/>
                    <a:pt x="458" y="547"/>
                  </a:cubicBezTo>
                  <a:close/>
                  <a:moveTo>
                    <a:pt x="458" y="560"/>
                  </a:moveTo>
                  <a:cubicBezTo>
                    <a:pt x="458" y="571"/>
                    <a:pt x="458" y="571"/>
                    <a:pt x="458" y="571"/>
                  </a:cubicBezTo>
                  <a:cubicBezTo>
                    <a:pt x="457" y="571"/>
                    <a:pt x="457" y="572"/>
                    <a:pt x="456" y="572"/>
                  </a:cubicBezTo>
                  <a:cubicBezTo>
                    <a:pt x="456" y="561"/>
                    <a:pt x="456" y="561"/>
                    <a:pt x="456" y="561"/>
                  </a:cubicBezTo>
                  <a:cubicBezTo>
                    <a:pt x="456" y="561"/>
                    <a:pt x="457" y="561"/>
                    <a:pt x="458" y="560"/>
                  </a:cubicBezTo>
                  <a:close/>
                  <a:moveTo>
                    <a:pt x="458" y="577"/>
                  </a:moveTo>
                  <a:cubicBezTo>
                    <a:pt x="458" y="588"/>
                    <a:pt x="458" y="588"/>
                    <a:pt x="458" y="588"/>
                  </a:cubicBezTo>
                  <a:cubicBezTo>
                    <a:pt x="457" y="588"/>
                    <a:pt x="456" y="588"/>
                    <a:pt x="456" y="588"/>
                  </a:cubicBezTo>
                  <a:cubicBezTo>
                    <a:pt x="456" y="578"/>
                    <a:pt x="456" y="578"/>
                    <a:pt x="456" y="578"/>
                  </a:cubicBezTo>
                  <a:cubicBezTo>
                    <a:pt x="456" y="578"/>
                    <a:pt x="457" y="578"/>
                    <a:pt x="458" y="577"/>
                  </a:cubicBezTo>
                  <a:close/>
                  <a:moveTo>
                    <a:pt x="458" y="603"/>
                  </a:moveTo>
                  <a:cubicBezTo>
                    <a:pt x="458" y="608"/>
                    <a:pt x="458" y="608"/>
                    <a:pt x="458" y="608"/>
                  </a:cubicBezTo>
                  <a:cubicBezTo>
                    <a:pt x="457" y="608"/>
                    <a:pt x="456" y="608"/>
                    <a:pt x="456" y="609"/>
                  </a:cubicBezTo>
                  <a:cubicBezTo>
                    <a:pt x="456" y="604"/>
                    <a:pt x="456" y="604"/>
                    <a:pt x="456" y="604"/>
                  </a:cubicBezTo>
                  <a:cubicBezTo>
                    <a:pt x="457" y="604"/>
                    <a:pt x="457" y="603"/>
                    <a:pt x="458" y="603"/>
                  </a:cubicBezTo>
                  <a:close/>
                  <a:moveTo>
                    <a:pt x="458" y="613"/>
                  </a:moveTo>
                  <a:cubicBezTo>
                    <a:pt x="458" y="621"/>
                    <a:pt x="458" y="621"/>
                    <a:pt x="458" y="62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6" y="611"/>
                    <a:pt x="456" y="611"/>
                    <a:pt x="456" y="611"/>
                  </a:cubicBezTo>
                  <a:cubicBezTo>
                    <a:pt x="458" y="613"/>
                    <a:pt x="458" y="613"/>
                    <a:pt x="458" y="613"/>
                  </a:cubicBezTo>
                  <a:close/>
                  <a:moveTo>
                    <a:pt x="458" y="626"/>
                  </a:moveTo>
                  <a:cubicBezTo>
                    <a:pt x="458" y="631"/>
                    <a:pt x="458" y="631"/>
                    <a:pt x="458" y="631"/>
                  </a:cubicBezTo>
                  <a:cubicBezTo>
                    <a:pt x="456" y="631"/>
                    <a:pt x="456" y="631"/>
                    <a:pt x="456" y="631"/>
                  </a:cubicBezTo>
                  <a:cubicBezTo>
                    <a:pt x="456" y="626"/>
                    <a:pt x="456" y="626"/>
                    <a:pt x="456" y="626"/>
                  </a:cubicBezTo>
                  <a:cubicBezTo>
                    <a:pt x="458" y="626"/>
                    <a:pt x="458" y="626"/>
                    <a:pt x="458" y="626"/>
                  </a:cubicBezTo>
                  <a:close/>
                  <a:moveTo>
                    <a:pt x="458" y="666"/>
                  </a:moveTo>
                  <a:cubicBezTo>
                    <a:pt x="458" y="706"/>
                    <a:pt x="458" y="706"/>
                    <a:pt x="458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666"/>
                    <a:pt x="456" y="666"/>
                    <a:pt x="456" y="666"/>
                  </a:cubicBezTo>
                  <a:cubicBezTo>
                    <a:pt x="458" y="666"/>
                    <a:pt x="458" y="666"/>
                    <a:pt x="458" y="666"/>
                  </a:cubicBezTo>
                  <a:close/>
                  <a:moveTo>
                    <a:pt x="458" y="745"/>
                  </a:moveTo>
                  <a:cubicBezTo>
                    <a:pt x="458" y="762"/>
                    <a:pt x="458" y="762"/>
                    <a:pt x="458" y="762"/>
                  </a:cubicBezTo>
                  <a:cubicBezTo>
                    <a:pt x="457" y="761"/>
                    <a:pt x="457" y="761"/>
                    <a:pt x="456" y="760"/>
                  </a:cubicBezTo>
                  <a:cubicBezTo>
                    <a:pt x="456" y="745"/>
                    <a:pt x="456" y="745"/>
                    <a:pt x="456" y="745"/>
                  </a:cubicBezTo>
                  <a:cubicBezTo>
                    <a:pt x="457" y="745"/>
                    <a:pt x="457" y="745"/>
                    <a:pt x="458" y="745"/>
                  </a:cubicBezTo>
                  <a:close/>
                  <a:moveTo>
                    <a:pt x="452" y="5"/>
                  </a:moveTo>
                  <a:cubicBezTo>
                    <a:pt x="453" y="5"/>
                    <a:pt x="455" y="5"/>
                    <a:pt x="456" y="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39"/>
                    <a:pt x="456" y="39"/>
                    <a:pt x="456" y="39"/>
                  </a:cubicBezTo>
                  <a:cubicBezTo>
                    <a:pt x="455" y="36"/>
                    <a:pt x="453" y="32"/>
                    <a:pt x="452" y="29"/>
                  </a:cubicBezTo>
                  <a:cubicBezTo>
                    <a:pt x="452" y="5"/>
                    <a:pt x="452" y="5"/>
                    <a:pt x="452" y="5"/>
                  </a:cubicBezTo>
                  <a:close/>
                  <a:moveTo>
                    <a:pt x="456" y="789"/>
                  </a:moveTo>
                  <a:cubicBezTo>
                    <a:pt x="455" y="789"/>
                    <a:pt x="453" y="789"/>
                    <a:pt x="452" y="789"/>
                  </a:cubicBezTo>
                  <a:cubicBezTo>
                    <a:pt x="452" y="781"/>
                    <a:pt x="452" y="781"/>
                    <a:pt x="452" y="781"/>
                  </a:cubicBezTo>
                  <a:cubicBezTo>
                    <a:pt x="452" y="781"/>
                    <a:pt x="453" y="781"/>
                    <a:pt x="453" y="781"/>
                  </a:cubicBezTo>
                  <a:cubicBezTo>
                    <a:pt x="454" y="781"/>
                    <a:pt x="455" y="781"/>
                    <a:pt x="456" y="781"/>
                  </a:cubicBezTo>
                  <a:cubicBezTo>
                    <a:pt x="456" y="789"/>
                    <a:pt x="456" y="789"/>
                    <a:pt x="456" y="789"/>
                  </a:cubicBezTo>
                  <a:close/>
                  <a:moveTo>
                    <a:pt x="456" y="42"/>
                  </a:moveTo>
                  <a:cubicBezTo>
                    <a:pt x="456" y="50"/>
                    <a:pt x="456" y="50"/>
                    <a:pt x="456" y="50"/>
                  </a:cubicBezTo>
                  <a:cubicBezTo>
                    <a:pt x="455" y="50"/>
                    <a:pt x="453" y="50"/>
                    <a:pt x="452" y="50"/>
                  </a:cubicBezTo>
                  <a:cubicBezTo>
                    <a:pt x="452" y="42"/>
                    <a:pt x="452" y="42"/>
                    <a:pt x="452" y="42"/>
                  </a:cubicBezTo>
                  <a:cubicBezTo>
                    <a:pt x="456" y="42"/>
                    <a:pt x="456" y="42"/>
                    <a:pt x="456" y="42"/>
                  </a:cubicBezTo>
                  <a:close/>
                  <a:moveTo>
                    <a:pt x="456" y="70"/>
                  </a:moveTo>
                  <a:cubicBezTo>
                    <a:pt x="456" y="98"/>
                    <a:pt x="456" y="98"/>
                    <a:pt x="456" y="98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54" y="105"/>
                    <a:pt x="457" y="108"/>
                    <a:pt x="452" y="110"/>
                  </a:cubicBezTo>
                  <a:cubicBezTo>
                    <a:pt x="452" y="72"/>
                    <a:pt x="452" y="72"/>
                    <a:pt x="452" y="72"/>
                  </a:cubicBezTo>
                  <a:cubicBezTo>
                    <a:pt x="453" y="71"/>
                    <a:pt x="455" y="70"/>
                    <a:pt x="456" y="70"/>
                  </a:cubicBezTo>
                  <a:close/>
                  <a:moveTo>
                    <a:pt x="456" y="114"/>
                  </a:moveTo>
                  <a:cubicBezTo>
                    <a:pt x="456" y="126"/>
                    <a:pt x="456" y="126"/>
                    <a:pt x="456" y="126"/>
                  </a:cubicBezTo>
                  <a:cubicBezTo>
                    <a:pt x="455" y="126"/>
                    <a:pt x="453" y="126"/>
                    <a:pt x="452" y="125"/>
                  </a:cubicBezTo>
                  <a:cubicBezTo>
                    <a:pt x="452" y="114"/>
                    <a:pt x="452" y="114"/>
                    <a:pt x="452" y="114"/>
                  </a:cubicBezTo>
                  <a:cubicBezTo>
                    <a:pt x="453" y="114"/>
                    <a:pt x="455" y="114"/>
                    <a:pt x="456" y="114"/>
                  </a:cubicBezTo>
                  <a:close/>
                  <a:moveTo>
                    <a:pt x="456" y="128"/>
                  </a:moveTo>
                  <a:cubicBezTo>
                    <a:pt x="456" y="152"/>
                    <a:pt x="456" y="152"/>
                    <a:pt x="456" y="152"/>
                  </a:cubicBezTo>
                  <a:cubicBezTo>
                    <a:pt x="455" y="153"/>
                    <a:pt x="454" y="154"/>
                    <a:pt x="452" y="155"/>
                  </a:cubicBezTo>
                  <a:cubicBezTo>
                    <a:pt x="452" y="128"/>
                    <a:pt x="452" y="128"/>
                    <a:pt x="452" y="128"/>
                  </a:cubicBezTo>
                  <a:cubicBezTo>
                    <a:pt x="453" y="128"/>
                    <a:pt x="455" y="128"/>
                    <a:pt x="456" y="128"/>
                  </a:cubicBezTo>
                  <a:close/>
                  <a:moveTo>
                    <a:pt x="456" y="171"/>
                  </a:moveTo>
                  <a:cubicBezTo>
                    <a:pt x="456" y="177"/>
                    <a:pt x="456" y="177"/>
                    <a:pt x="456" y="177"/>
                  </a:cubicBezTo>
                  <a:cubicBezTo>
                    <a:pt x="455" y="177"/>
                    <a:pt x="454" y="177"/>
                    <a:pt x="452" y="177"/>
                  </a:cubicBezTo>
                  <a:cubicBezTo>
                    <a:pt x="454" y="182"/>
                    <a:pt x="454" y="186"/>
                    <a:pt x="456" y="190"/>
                  </a:cubicBezTo>
                  <a:cubicBezTo>
                    <a:pt x="456" y="200"/>
                    <a:pt x="456" y="200"/>
                    <a:pt x="456" y="200"/>
                  </a:cubicBezTo>
                  <a:cubicBezTo>
                    <a:pt x="455" y="199"/>
                    <a:pt x="453" y="199"/>
                    <a:pt x="452" y="199"/>
                  </a:cubicBezTo>
                  <a:cubicBezTo>
                    <a:pt x="452" y="170"/>
                    <a:pt x="452" y="170"/>
                    <a:pt x="452" y="170"/>
                  </a:cubicBezTo>
                  <a:cubicBezTo>
                    <a:pt x="453" y="170"/>
                    <a:pt x="455" y="171"/>
                    <a:pt x="456" y="171"/>
                  </a:cubicBezTo>
                  <a:close/>
                  <a:moveTo>
                    <a:pt x="456" y="224"/>
                  </a:moveTo>
                  <a:cubicBezTo>
                    <a:pt x="456" y="234"/>
                    <a:pt x="456" y="234"/>
                    <a:pt x="456" y="234"/>
                  </a:cubicBezTo>
                  <a:cubicBezTo>
                    <a:pt x="455" y="234"/>
                    <a:pt x="453" y="234"/>
                    <a:pt x="452" y="234"/>
                  </a:cubicBezTo>
                  <a:cubicBezTo>
                    <a:pt x="452" y="224"/>
                    <a:pt x="452" y="224"/>
                    <a:pt x="452" y="224"/>
                  </a:cubicBezTo>
                  <a:cubicBezTo>
                    <a:pt x="453" y="224"/>
                    <a:pt x="455" y="224"/>
                    <a:pt x="456" y="224"/>
                  </a:cubicBezTo>
                  <a:close/>
                  <a:moveTo>
                    <a:pt x="456" y="245"/>
                  </a:move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3" y="255"/>
                    <a:pt x="452" y="254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453" y="244"/>
                    <a:pt x="455" y="244"/>
                    <a:pt x="456" y="245"/>
                  </a:cubicBezTo>
                  <a:close/>
                  <a:moveTo>
                    <a:pt x="456" y="262"/>
                  </a:moveTo>
                  <a:cubicBezTo>
                    <a:pt x="456" y="271"/>
                    <a:pt x="456" y="271"/>
                    <a:pt x="456" y="271"/>
                  </a:cubicBezTo>
                  <a:cubicBezTo>
                    <a:pt x="455" y="271"/>
                    <a:pt x="453" y="270"/>
                    <a:pt x="452" y="270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3" y="262"/>
                    <a:pt x="455" y="262"/>
                    <a:pt x="456" y="262"/>
                  </a:cubicBezTo>
                  <a:close/>
                  <a:moveTo>
                    <a:pt x="456" y="285"/>
                  </a:moveTo>
                  <a:cubicBezTo>
                    <a:pt x="456" y="294"/>
                    <a:pt x="456" y="294"/>
                    <a:pt x="456" y="294"/>
                  </a:cubicBezTo>
                  <a:cubicBezTo>
                    <a:pt x="454" y="294"/>
                    <a:pt x="453" y="293"/>
                    <a:pt x="452" y="293"/>
                  </a:cubicBezTo>
                  <a:cubicBezTo>
                    <a:pt x="452" y="283"/>
                    <a:pt x="452" y="283"/>
                    <a:pt x="452" y="283"/>
                  </a:cubicBezTo>
                  <a:cubicBezTo>
                    <a:pt x="453" y="284"/>
                    <a:pt x="455" y="285"/>
                    <a:pt x="456" y="285"/>
                  </a:cubicBezTo>
                  <a:close/>
                  <a:moveTo>
                    <a:pt x="456" y="310"/>
                  </a:moveTo>
                  <a:cubicBezTo>
                    <a:pt x="456" y="316"/>
                    <a:pt x="456" y="316"/>
                    <a:pt x="456" y="316"/>
                  </a:cubicBezTo>
                  <a:cubicBezTo>
                    <a:pt x="455" y="315"/>
                    <a:pt x="454" y="314"/>
                    <a:pt x="453" y="314"/>
                  </a:cubicBezTo>
                  <a:cubicBezTo>
                    <a:pt x="453" y="319"/>
                    <a:pt x="453" y="323"/>
                    <a:pt x="453" y="329"/>
                  </a:cubicBezTo>
                  <a:cubicBezTo>
                    <a:pt x="455" y="329"/>
                    <a:pt x="455" y="329"/>
                    <a:pt x="456" y="330"/>
                  </a:cubicBezTo>
                  <a:cubicBezTo>
                    <a:pt x="456" y="334"/>
                    <a:pt x="456" y="334"/>
                    <a:pt x="456" y="334"/>
                  </a:cubicBezTo>
                  <a:cubicBezTo>
                    <a:pt x="454" y="333"/>
                    <a:pt x="453" y="332"/>
                    <a:pt x="452" y="331"/>
                  </a:cubicBezTo>
                  <a:cubicBezTo>
                    <a:pt x="452" y="308"/>
                    <a:pt x="452" y="308"/>
                    <a:pt x="452" y="308"/>
                  </a:cubicBezTo>
                  <a:cubicBezTo>
                    <a:pt x="453" y="308"/>
                    <a:pt x="455" y="309"/>
                    <a:pt x="456" y="310"/>
                  </a:cubicBezTo>
                  <a:close/>
                  <a:moveTo>
                    <a:pt x="456" y="378"/>
                  </a:moveTo>
                  <a:cubicBezTo>
                    <a:pt x="456" y="387"/>
                    <a:pt x="456" y="387"/>
                    <a:pt x="456" y="387"/>
                  </a:cubicBezTo>
                  <a:cubicBezTo>
                    <a:pt x="452" y="390"/>
                    <a:pt x="452" y="390"/>
                    <a:pt x="452" y="390"/>
                  </a:cubicBezTo>
                  <a:cubicBezTo>
                    <a:pt x="452" y="378"/>
                    <a:pt x="452" y="378"/>
                    <a:pt x="452" y="378"/>
                  </a:cubicBezTo>
                  <a:cubicBezTo>
                    <a:pt x="456" y="378"/>
                    <a:pt x="456" y="378"/>
                    <a:pt x="456" y="378"/>
                  </a:cubicBezTo>
                  <a:close/>
                  <a:moveTo>
                    <a:pt x="456" y="470"/>
                  </a:moveTo>
                  <a:cubicBezTo>
                    <a:pt x="456" y="481"/>
                    <a:pt x="456" y="481"/>
                    <a:pt x="456" y="481"/>
                  </a:cubicBezTo>
                  <a:cubicBezTo>
                    <a:pt x="455" y="480"/>
                    <a:pt x="453" y="480"/>
                    <a:pt x="452" y="480"/>
                  </a:cubicBezTo>
                  <a:cubicBezTo>
                    <a:pt x="452" y="474"/>
                    <a:pt x="452" y="474"/>
                    <a:pt x="452" y="474"/>
                  </a:cubicBezTo>
                  <a:cubicBezTo>
                    <a:pt x="452" y="473"/>
                    <a:pt x="453" y="473"/>
                    <a:pt x="453" y="472"/>
                  </a:cubicBezTo>
                  <a:cubicBezTo>
                    <a:pt x="454" y="471"/>
                    <a:pt x="455" y="471"/>
                    <a:pt x="456" y="470"/>
                  </a:cubicBezTo>
                  <a:close/>
                  <a:moveTo>
                    <a:pt x="456" y="486"/>
                  </a:moveTo>
                  <a:cubicBezTo>
                    <a:pt x="456" y="493"/>
                    <a:pt x="456" y="493"/>
                    <a:pt x="456" y="493"/>
                  </a:cubicBezTo>
                  <a:cubicBezTo>
                    <a:pt x="455" y="493"/>
                    <a:pt x="453" y="494"/>
                    <a:pt x="452" y="495"/>
                  </a:cubicBezTo>
                  <a:cubicBezTo>
                    <a:pt x="452" y="491"/>
                    <a:pt x="452" y="491"/>
                    <a:pt x="452" y="491"/>
                  </a:cubicBezTo>
                  <a:cubicBezTo>
                    <a:pt x="452" y="491"/>
                    <a:pt x="453" y="491"/>
                    <a:pt x="453" y="490"/>
                  </a:cubicBezTo>
                  <a:cubicBezTo>
                    <a:pt x="453" y="490"/>
                    <a:pt x="452" y="490"/>
                    <a:pt x="452" y="490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4" y="486"/>
                    <a:pt x="455" y="486"/>
                    <a:pt x="456" y="486"/>
                  </a:cubicBezTo>
                  <a:close/>
                  <a:moveTo>
                    <a:pt x="456" y="512"/>
                  </a:moveTo>
                  <a:cubicBezTo>
                    <a:pt x="456" y="525"/>
                    <a:pt x="456" y="525"/>
                    <a:pt x="456" y="525"/>
                  </a:cubicBezTo>
                  <a:cubicBezTo>
                    <a:pt x="455" y="524"/>
                    <a:pt x="453" y="523"/>
                    <a:pt x="452" y="523"/>
                  </a:cubicBezTo>
                  <a:cubicBezTo>
                    <a:pt x="452" y="511"/>
                    <a:pt x="452" y="511"/>
                    <a:pt x="452" y="511"/>
                  </a:cubicBezTo>
                  <a:cubicBezTo>
                    <a:pt x="453" y="511"/>
                    <a:pt x="455" y="512"/>
                    <a:pt x="456" y="512"/>
                  </a:cubicBezTo>
                  <a:close/>
                  <a:moveTo>
                    <a:pt x="456" y="534"/>
                  </a:moveTo>
                  <a:cubicBezTo>
                    <a:pt x="456" y="542"/>
                    <a:pt x="456" y="542"/>
                    <a:pt x="456" y="542"/>
                  </a:cubicBezTo>
                  <a:cubicBezTo>
                    <a:pt x="455" y="542"/>
                    <a:pt x="453" y="543"/>
                    <a:pt x="452" y="544"/>
                  </a:cubicBezTo>
                  <a:cubicBezTo>
                    <a:pt x="452" y="535"/>
                    <a:pt x="452" y="535"/>
                    <a:pt x="452" y="535"/>
                  </a:cubicBezTo>
                  <a:cubicBezTo>
                    <a:pt x="453" y="535"/>
                    <a:pt x="455" y="534"/>
                    <a:pt x="456" y="534"/>
                  </a:cubicBezTo>
                  <a:close/>
                  <a:moveTo>
                    <a:pt x="456" y="548"/>
                  </a:moveTo>
                  <a:cubicBezTo>
                    <a:pt x="456" y="557"/>
                    <a:pt x="456" y="557"/>
                    <a:pt x="456" y="557"/>
                  </a:cubicBezTo>
                  <a:cubicBezTo>
                    <a:pt x="455" y="558"/>
                    <a:pt x="453" y="558"/>
                    <a:pt x="452" y="559"/>
                  </a:cubicBezTo>
                  <a:cubicBezTo>
                    <a:pt x="452" y="550"/>
                    <a:pt x="452" y="550"/>
                    <a:pt x="452" y="550"/>
                  </a:cubicBezTo>
                  <a:cubicBezTo>
                    <a:pt x="453" y="550"/>
                    <a:pt x="454" y="549"/>
                    <a:pt x="456" y="548"/>
                  </a:cubicBezTo>
                  <a:close/>
                  <a:moveTo>
                    <a:pt x="456" y="561"/>
                  </a:moveTo>
                  <a:cubicBezTo>
                    <a:pt x="456" y="572"/>
                    <a:pt x="456" y="572"/>
                    <a:pt x="456" y="572"/>
                  </a:cubicBezTo>
                  <a:cubicBezTo>
                    <a:pt x="455" y="572"/>
                    <a:pt x="453" y="573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ubicBezTo>
                    <a:pt x="453" y="563"/>
                    <a:pt x="455" y="562"/>
                    <a:pt x="456" y="561"/>
                  </a:cubicBezTo>
                  <a:close/>
                  <a:moveTo>
                    <a:pt x="456" y="578"/>
                  </a:moveTo>
                  <a:cubicBezTo>
                    <a:pt x="456" y="588"/>
                    <a:pt x="456" y="588"/>
                    <a:pt x="456" y="588"/>
                  </a:cubicBezTo>
                  <a:cubicBezTo>
                    <a:pt x="455" y="588"/>
                    <a:pt x="453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3" y="579"/>
                    <a:pt x="455" y="578"/>
                    <a:pt x="456" y="578"/>
                  </a:cubicBezTo>
                  <a:close/>
                  <a:moveTo>
                    <a:pt x="456" y="604"/>
                  </a:moveTo>
                  <a:cubicBezTo>
                    <a:pt x="456" y="609"/>
                    <a:pt x="456" y="609"/>
                    <a:pt x="456" y="609"/>
                  </a:cubicBezTo>
                  <a:cubicBezTo>
                    <a:pt x="455" y="609"/>
                    <a:pt x="454" y="609"/>
                    <a:pt x="453" y="609"/>
                  </a:cubicBezTo>
                  <a:cubicBezTo>
                    <a:pt x="454" y="610"/>
                    <a:pt x="455" y="611"/>
                    <a:pt x="456" y="61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5" y="618"/>
                    <a:pt x="453" y="617"/>
                    <a:pt x="452" y="616"/>
                  </a:cubicBezTo>
                  <a:cubicBezTo>
                    <a:pt x="452" y="605"/>
                    <a:pt x="452" y="605"/>
                    <a:pt x="452" y="605"/>
                  </a:cubicBezTo>
                  <a:cubicBezTo>
                    <a:pt x="453" y="605"/>
                    <a:pt x="455" y="604"/>
                    <a:pt x="456" y="604"/>
                  </a:cubicBezTo>
                  <a:close/>
                  <a:moveTo>
                    <a:pt x="456" y="626"/>
                  </a:moveTo>
                  <a:cubicBezTo>
                    <a:pt x="456" y="631"/>
                    <a:pt x="456" y="631"/>
                    <a:pt x="456" y="631"/>
                  </a:cubicBezTo>
                  <a:cubicBezTo>
                    <a:pt x="455" y="632"/>
                    <a:pt x="453" y="632"/>
                    <a:pt x="452" y="632"/>
                  </a:cubicBezTo>
                  <a:cubicBezTo>
                    <a:pt x="452" y="627"/>
                    <a:pt x="452" y="627"/>
                    <a:pt x="452" y="627"/>
                  </a:cubicBezTo>
                  <a:cubicBezTo>
                    <a:pt x="453" y="627"/>
                    <a:pt x="455" y="626"/>
                    <a:pt x="456" y="626"/>
                  </a:cubicBezTo>
                  <a:close/>
                  <a:moveTo>
                    <a:pt x="456" y="666"/>
                  </a:moveTo>
                  <a:cubicBezTo>
                    <a:pt x="456" y="706"/>
                    <a:pt x="456" y="706"/>
                    <a:pt x="456" y="706"/>
                  </a:cubicBezTo>
                  <a:cubicBezTo>
                    <a:pt x="454" y="698"/>
                    <a:pt x="453" y="692"/>
                    <a:pt x="452" y="688"/>
                  </a:cubicBezTo>
                  <a:cubicBezTo>
                    <a:pt x="452" y="666"/>
                    <a:pt x="452" y="666"/>
                    <a:pt x="452" y="666"/>
                  </a:cubicBezTo>
                  <a:cubicBezTo>
                    <a:pt x="453" y="666"/>
                    <a:pt x="455" y="666"/>
                    <a:pt x="456" y="666"/>
                  </a:cubicBezTo>
                  <a:close/>
                  <a:moveTo>
                    <a:pt x="456" y="745"/>
                  </a:moveTo>
                  <a:cubicBezTo>
                    <a:pt x="456" y="760"/>
                    <a:pt x="456" y="760"/>
                    <a:pt x="456" y="760"/>
                  </a:cubicBezTo>
                  <a:cubicBezTo>
                    <a:pt x="455" y="759"/>
                    <a:pt x="453" y="758"/>
                    <a:pt x="452" y="757"/>
                  </a:cubicBezTo>
                  <a:cubicBezTo>
                    <a:pt x="452" y="745"/>
                    <a:pt x="452" y="745"/>
                    <a:pt x="452" y="745"/>
                  </a:cubicBezTo>
                  <a:cubicBezTo>
                    <a:pt x="455" y="745"/>
                    <a:pt x="455" y="745"/>
                    <a:pt x="455" y="745"/>
                  </a:cubicBezTo>
                  <a:lnTo>
                    <a:pt x="456" y="745"/>
                  </a:lnTo>
                  <a:close/>
                  <a:moveTo>
                    <a:pt x="445" y="4"/>
                  </a:moveTo>
                  <a:cubicBezTo>
                    <a:pt x="447" y="4"/>
                    <a:pt x="450" y="4"/>
                    <a:pt x="452" y="5"/>
                  </a:cubicBezTo>
                  <a:cubicBezTo>
                    <a:pt x="452" y="29"/>
                    <a:pt x="452" y="29"/>
                    <a:pt x="452" y="29"/>
                  </a:cubicBezTo>
                  <a:cubicBezTo>
                    <a:pt x="450" y="24"/>
                    <a:pt x="448" y="20"/>
                    <a:pt x="445" y="16"/>
                  </a:cubicBezTo>
                  <a:cubicBezTo>
                    <a:pt x="445" y="4"/>
                    <a:pt x="445" y="4"/>
                    <a:pt x="445" y="4"/>
                  </a:cubicBezTo>
                  <a:close/>
                  <a:moveTo>
                    <a:pt x="452" y="789"/>
                  </a:moveTo>
                  <a:cubicBezTo>
                    <a:pt x="451" y="789"/>
                    <a:pt x="450" y="789"/>
                    <a:pt x="449" y="789"/>
                  </a:cubicBezTo>
                  <a:cubicBezTo>
                    <a:pt x="448" y="789"/>
                    <a:pt x="446" y="790"/>
                    <a:pt x="445" y="790"/>
                  </a:cubicBezTo>
                  <a:cubicBezTo>
                    <a:pt x="445" y="776"/>
                    <a:pt x="445" y="776"/>
                    <a:pt x="445" y="776"/>
                  </a:cubicBezTo>
                  <a:cubicBezTo>
                    <a:pt x="447" y="777"/>
                    <a:pt x="450" y="779"/>
                    <a:pt x="452" y="781"/>
                  </a:cubicBezTo>
                  <a:cubicBezTo>
                    <a:pt x="452" y="789"/>
                    <a:pt x="452" y="789"/>
                    <a:pt x="452" y="789"/>
                  </a:cubicBezTo>
                  <a:close/>
                  <a:moveTo>
                    <a:pt x="452" y="42"/>
                  </a:moveTo>
                  <a:cubicBezTo>
                    <a:pt x="452" y="50"/>
                    <a:pt x="452" y="50"/>
                    <a:pt x="452" y="50"/>
                  </a:cubicBezTo>
                  <a:cubicBezTo>
                    <a:pt x="450" y="50"/>
                    <a:pt x="447" y="50"/>
                    <a:pt x="445" y="50"/>
                  </a:cubicBezTo>
                  <a:cubicBezTo>
                    <a:pt x="445" y="43"/>
                    <a:pt x="445" y="43"/>
                    <a:pt x="445" y="43"/>
                  </a:cubicBezTo>
                  <a:cubicBezTo>
                    <a:pt x="448" y="42"/>
                    <a:pt x="450" y="42"/>
                    <a:pt x="452" y="42"/>
                  </a:cubicBezTo>
                  <a:close/>
                  <a:moveTo>
                    <a:pt x="452" y="72"/>
                  </a:moveTo>
                  <a:cubicBezTo>
                    <a:pt x="452" y="110"/>
                    <a:pt x="452" y="110"/>
                    <a:pt x="452" y="110"/>
                  </a:cubicBezTo>
                  <a:cubicBezTo>
                    <a:pt x="451" y="111"/>
                    <a:pt x="449" y="112"/>
                    <a:pt x="447" y="113"/>
                  </a:cubicBezTo>
                  <a:cubicBezTo>
                    <a:pt x="447" y="114"/>
                    <a:pt x="447" y="114"/>
                    <a:pt x="448" y="114"/>
                  </a:cubicBezTo>
                  <a:cubicBezTo>
                    <a:pt x="449" y="114"/>
                    <a:pt x="450" y="114"/>
                    <a:pt x="452" y="114"/>
                  </a:cubicBezTo>
                  <a:cubicBezTo>
                    <a:pt x="452" y="125"/>
                    <a:pt x="452" y="125"/>
                    <a:pt x="452" y="125"/>
                  </a:cubicBezTo>
                  <a:cubicBezTo>
                    <a:pt x="450" y="125"/>
                    <a:pt x="448" y="125"/>
                    <a:pt x="445" y="124"/>
                  </a:cubicBezTo>
                  <a:cubicBezTo>
                    <a:pt x="445" y="73"/>
                    <a:pt x="445" y="73"/>
                    <a:pt x="445" y="73"/>
                  </a:cubicBezTo>
                  <a:cubicBezTo>
                    <a:pt x="447" y="73"/>
                    <a:pt x="449" y="73"/>
                    <a:pt x="451" y="73"/>
                  </a:cubicBezTo>
                  <a:cubicBezTo>
                    <a:pt x="451" y="72"/>
                    <a:pt x="452" y="72"/>
                    <a:pt x="452" y="72"/>
                  </a:cubicBezTo>
                  <a:close/>
                  <a:moveTo>
                    <a:pt x="452" y="128"/>
                  </a:moveTo>
                  <a:cubicBezTo>
                    <a:pt x="452" y="155"/>
                    <a:pt x="452" y="155"/>
                    <a:pt x="452" y="155"/>
                  </a:cubicBezTo>
                  <a:cubicBezTo>
                    <a:pt x="452" y="156"/>
                    <a:pt x="451" y="156"/>
                    <a:pt x="451" y="156"/>
                  </a:cubicBezTo>
                  <a:cubicBezTo>
                    <a:pt x="450" y="155"/>
                    <a:pt x="450" y="155"/>
                    <a:pt x="449" y="154"/>
                  </a:cubicBezTo>
                  <a:cubicBezTo>
                    <a:pt x="449" y="150"/>
                    <a:pt x="449" y="145"/>
                    <a:pt x="449" y="140"/>
                  </a:cubicBezTo>
                  <a:cubicBezTo>
                    <a:pt x="448" y="139"/>
                    <a:pt x="446" y="139"/>
                    <a:pt x="445" y="139"/>
                  </a:cubicBezTo>
                  <a:cubicBezTo>
                    <a:pt x="445" y="127"/>
                    <a:pt x="445" y="127"/>
                    <a:pt x="445" y="127"/>
                  </a:cubicBezTo>
                  <a:cubicBezTo>
                    <a:pt x="448" y="127"/>
                    <a:pt x="450" y="128"/>
                    <a:pt x="452" y="128"/>
                  </a:cubicBezTo>
                  <a:close/>
                  <a:moveTo>
                    <a:pt x="452" y="170"/>
                  </a:moveTo>
                  <a:cubicBezTo>
                    <a:pt x="452" y="199"/>
                    <a:pt x="452" y="199"/>
                    <a:pt x="452" y="199"/>
                  </a:cubicBezTo>
                  <a:cubicBezTo>
                    <a:pt x="450" y="198"/>
                    <a:pt x="448" y="198"/>
                    <a:pt x="445" y="197"/>
                  </a:cubicBezTo>
                  <a:cubicBezTo>
                    <a:pt x="445" y="193"/>
                    <a:pt x="445" y="193"/>
                    <a:pt x="445" y="193"/>
                  </a:cubicBezTo>
                  <a:cubicBezTo>
                    <a:pt x="450" y="193"/>
                    <a:pt x="450" y="193"/>
                    <a:pt x="450" y="193"/>
                  </a:cubicBezTo>
                  <a:cubicBezTo>
                    <a:pt x="448" y="186"/>
                    <a:pt x="448" y="181"/>
                    <a:pt x="445" y="178"/>
                  </a:cubicBezTo>
                  <a:cubicBezTo>
                    <a:pt x="445" y="168"/>
                    <a:pt x="445" y="168"/>
                    <a:pt x="445" y="168"/>
                  </a:cubicBezTo>
                  <a:cubicBezTo>
                    <a:pt x="448" y="169"/>
                    <a:pt x="450" y="169"/>
                    <a:pt x="452" y="170"/>
                  </a:cubicBezTo>
                  <a:close/>
                  <a:moveTo>
                    <a:pt x="452" y="224"/>
                  </a:moveTo>
                  <a:cubicBezTo>
                    <a:pt x="452" y="234"/>
                    <a:pt x="452" y="234"/>
                    <a:pt x="452" y="234"/>
                  </a:cubicBezTo>
                  <a:cubicBezTo>
                    <a:pt x="450" y="234"/>
                    <a:pt x="447" y="234"/>
                    <a:pt x="445" y="235"/>
                  </a:cubicBezTo>
                  <a:cubicBezTo>
                    <a:pt x="445" y="224"/>
                    <a:pt x="445" y="224"/>
                    <a:pt x="445" y="224"/>
                  </a:cubicBezTo>
                  <a:cubicBezTo>
                    <a:pt x="447" y="224"/>
                    <a:pt x="450" y="224"/>
                    <a:pt x="452" y="224"/>
                  </a:cubicBezTo>
                  <a:close/>
                  <a:moveTo>
                    <a:pt x="452" y="244"/>
                  </a:moveTo>
                  <a:cubicBezTo>
                    <a:pt x="452" y="254"/>
                    <a:pt x="452" y="254"/>
                    <a:pt x="452" y="254"/>
                  </a:cubicBezTo>
                  <a:cubicBezTo>
                    <a:pt x="450" y="254"/>
                    <a:pt x="448" y="253"/>
                    <a:pt x="445" y="253"/>
                  </a:cubicBezTo>
                  <a:cubicBezTo>
                    <a:pt x="445" y="241"/>
                    <a:pt x="445" y="241"/>
                    <a:pt x="445" y="241"/>
                  </a:cubicBezTo>
                  <a:cubicBezTo>
                    <a:pt x="447" y="243"/>
                    <a:pt x="449" y="243"/>
                    <a:pt x="452" y="244"/>
                  </a:cubicBezTo>
                  <a:close/>
                  <a:moveTo>
                    <a:pt x="452" y="262"/>
                  </a:moveTo>
                  <a:cubicBezTo>
                    <a:pt x="452" y="270"/>
                    <a:pt x="452" y="270"/>
                    <a:pt x="452" y="270"/>
                  </a:cubicBezTo>
                  <a:cubicBezTo>
                    <a:pt x="450" y="270"/>
                    <a:pt x="448" y="269"/>
                    <a:pt x="445" y="269"/>
                  </a:cubicBezTo>
                  <a:cubicBezTo>
                    <a:pt x="445" y="259"/>
                    <a:pt x="445" y="259"/>
                    <a:pt x="445" y="259"/>
                  </a:cubicBezTo>
                  <a:cubicBezTo>
                    <a:pt x="447" y="260"/>
                    <a:pt x="450" y="261"/>
                    <a:pt x="452" y="262"/>
                  </a:cubicBezTo>
                  <a:close/>
                  <a:moveTo>
                    <a:pt x="452" y="283"/>
                  </a:moveTo>
                  <a:cubicBezTo>
                    <a:pt x="452" y="293"/>
                    <a:pt x="452" y="293"/>
                    <a:pt x="452" y="293"/>
                  </a:cubicBezTo>
                  <a:cubicBezTo>
                    <a:pt x="449" y="292"/>
                    <a:pt x="447" y="291"/>
                    <a:pt x="445" y="291"/>
                  </a:cubicBezTo>
                  <a:cubicBezTo>
                    <a:pt x="445" y="281"/>
                    <a:pt x="445" y="281"/>
                    <a:pt x="445" y="281"/>
                  </a:cubicBezTo>
                  <a:cubicBezTo>
                    <a:pt x="447" y="282"/>
                    <a:pt x="450" y="283"/>
                    <a:pt x="452" y="283"/>
                  </a:cubicBezTo>
                  <a:close/>
                  <a:moveTo>
                    <a:pt x="452" y="308"/>
                  </a:moveTo>
                  <a:cubicBezTo>
                    <a:pt x="452" y="331"/>
                    <a:pt x="452" y="331"/>
                    <a:pt x="452" y="331"/>
                  </a:cubicBezTo>
                  <a:cubicBezTo>
                    <a:pt x="451" y="330"/>
                    <a:pt x="450" y="329"/>
                    <a:pt x="450" y="327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6" y="322"/>
                    <a:pt x="447" y="322"/>
                    <a:pt x="448" y="322"/>
                  </a:cubicBezTo>
                  <a:cubicBezTo>
                    <a:pt x="448" y="318"/>
                    <a:pt x="448" y="314"/>
                    <a:pt x="448" y="310"/>
                  </a:cubicBezTo>
                  <a:cubicBezTo>
                    <a:pt x="447" y="309"/>
                    <a:pt x="446" y="309"/>
                    <a:pt x="445" y="309"/>
                  </a:cubicBezTo>
                  <a:cubicBezTo>
                    <a:pt x="445" y="304"/>
                    <a:pt x="445" y="304"/>
                    <a:pt x="445" y="304"/>
                  </a:cubicBezTo>
                  <a:cubicBezTo>
                    <a:pt x="448" y="305"/>
                    <a:pt x="450" y="306"/>
                    <a:pt x="452" y="308"/>
                  </a:cubicBezTo>
                  <a:close/>
                  <a:moveTo>
                    <a:pt x="452" y="378"/>
                  </a:moveTo>
                  <a:cubicBezTo>
                    <a:pt x="452" y="390"/>
                    <a:pt x="452" y="390"/>
                    <a:pt x="452" y="390"/>
                  </a:cubicBezTo>
                  <a:cubicBezTo>
                    <a:pt x="445" y="395"/>
                    <a:pt x="445" y="395"/>
                    <a:pt x="445" y="395"/>
                  </a:cubicBezTo>
                  <a:cubicBezTo>
                    <a:pt x="445" y="378"/>
                    <a:pt x="445" y="378"/>
                    <a:pt x="445" y="378"/>
                  </a:cubicBezTo>
                  <a:cubicBezTo>
                    <a:pt x="452" y="378"/>
                    <a:pt x="452" y="378"/>
                    <a:pt x="452" y="378"/>
                  </a:cubicBezTo>
                  <a:close/>
                  <a:moveTo>
                    <a:pt x="452" y="474"/>
                  </a:moveTo>
                  <a:cubicBezTo>
                    <a:pt x="452" y="480"/>
                    <a:pt x="452" y="480"/>
                    <a:pt x="452" y="480"/>
                  </a:cubicBezTo>
                  <a:cubicBezTo>
                    <a:pt x="450" y="480"/>
                    <a:pt x="449" y="480"/>
                    <a:pt x="446" y="480"/>
                  </a:cubicBezTo>
                  <a:cubicBezTo>
                    <a:pt x="446" y="481"/>
                    <a:pt x="446" y="482"/>
                    <a:pt x="446" y="483"/>
                  </a:cubicBezTo>
                  <a:cubicBezTo>
                    <a:pt x="448" y="484"/>
                    <a:pt x="450" y="485"/>
                    <a:pt x="452" y="486"/>
                  </a:cubicBezTo>
                  <a:cubicBezTo>
                    <a:pt x="452" y="490"/>
                    <a:pt x="452" y="490"/>
                    <a:pt x="452" y="490"/>
                  </a:cubicBezTo>
                  <a:cubicBezTo>
                    <a:pt x="449" y="488"/>
                    <a:pt x="447" y="487"/>
                    <a:pt x="445" y="487"/>
                  </a:cubicBezTo>
                  <a:cubicBezTo>
                    <a:pt x="445" y="479"/>
                    <a:pt x="445" y="479"/>
                    <a:pt x="445" y="479"/>
                  </a:cubicBezTo>
                  <a:cubicBezTo>
                    <a:pt x="448" y="478"/>
                    <a:pt x="450" y="476"/>
                    <a:pt x="452" y="474"/>
                  </a:cubicBezTo>
                  <a:close/>
                  <a:moveTo>
                    <a:pt x="452" y="491"/>
                  </a:moveTo>
                  <a:cubicBezTo>
                    <a:pt x="452" y="495"/>
                    <a:pt x="452" y="495"/>
                    <a:pt x="452" y="495"/>
                  </a:cubicBezTo>
                  <a:cubicBezTo>
                    <a:pt x="450" y="496"/>
                    <a:pt x="448" y="497"/>
                    <a:pt x="445" y="499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48" y="493"/>
                    <a:pt x="450" y="493"/>
                    <a:pt x="452" y="491"/>
                  </a:cubicBezTo>
                  <a:close/>
                  <a:moveTo>
                    <a:pt x="452" y="511"/>
                  </a:moveTo>
                  <a:cubicBezTo>
                    <a:pt x="452" y="523"/>
                    <a:pt x="452" y="523"/>
                    <a:pt x="452" y="523"/>
                  </a:cubicBezTo>
                  <a:cubicBezTo>
                    <a:pt x="450" y="522"/>
                    <a:pt x="447" y="521"/>
                    <a:pt x="445" y="521"/>
                  </a:cubicBezTo>
                  <a:cubicBezTo>
                    <a:pt x="445" y="511"/>
                    <a:pt x="445" y="511"/>
                    <a:pt x="445" y="511"/>
                  </a:cubicBezTo>
                  <a:cubicBezTo>
                    <a:pt x="448" y="511"/>
                    <a:pt x="450" y="511"/>
                    <a:pt x="452" y="511"/>
                  </a:cubicBezTo>
                  <a:close/>
                  <a:moveTo>
                    <a:pt x="452" y="535"/>
                  </a:moveTo>
                  <a:cubicBezTo>
                    <a:pt x="452" y="544"/>
                    <a:pt x="452" y="544"/>
                    <a:pt x="452" y="544"/>
                  </a:cubicBezTo>
                  <a:cubicBezTo>
                    <a:pt x="450" y="546"/>
                    <a:pt x="447" y="547"/>
                    <a:pt x="445" y="548"/>
                  </a:cubicBezTo>
                  <a:cubicBezTo>
                    <a:pt x="445" y="539"/>
                    <a:pt x="445" y="539"/>
                    <a:pt x="445" y="539"/>
                  </a:cubicBezTo>
                  <a:cubicBezTo>
                    <a:pt x="446" y="539"/>
                    <a:pt x="446" y="538"/>
                    <a:pt x="446" y="537"/>
                  </a:cubicBezTo>
                  <a:cubicBezTo>
                    <a:pt x="448" y="537"/>
                    <a:pt x="450" y="536"/>
                    <a:pt x="452" y="535"/>
                  </a:cubicBezTo>
                  <a:close/>
                  <a:moveTo>
                    <a:pt x="452" y="550"/>
                  </a:moveTo>
                  <a:cubicBezTo>
                    <a:pt x="452" y="559"/>
                    <a:pt x="452" y="559"/>
                    <a:pt x="452" y="559"/>
                  </a:cubicBezTo>
                  <a:cubicBezTo>
                    <a:pt x="450" y="560"/>
                    <a:pt x="448" y="560"/>
                    <a:pt x="446" y="560"/>
                  </a:cubicBezTo>
                  <a:cubicBezTo>
                    <a:pt x="446" y="563"/>
                    <a:pt x="446" y="565"/>
                    <a:pt x="445" y="567"/>
                  </a:cubicBezTo>
                  <a:cubicBezTo>
                    <a:pt x="445" y="553"/>
                    <a:pt x="445" y="553"/>
                    <a:pt x="445" y="553"/>
                  </a:cubicBezTo>
                  <a:cubicBezTo>
                    <a:pt x="447" y="552"/>
                    <a:pt x="449" y="552"/>
                    <a:pt x="452" y="550"/>
                  </a:cubicBezTo>
                  <a:close/>
                  <a:moveTo>
                    <a:pt x="452" y="563"/>
                  </a:moveTo>
                  <a:cubicBezTo>
                    <a:pt x="450" y="565"/>
                    <a:pt x="447" y="566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6" y="589"/>
                    <a:pt x="447" y="590"/>
                    <a:pt x="448" y="590"/>
                  </a:cubicBezTo>
                  <a:cubicBezTo>
                    <a:pt x="449" y="590"/>
                    <a:pt x="451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1" y="579"/>
                    <a:pt x="450" y="579"/>
                    <a:pt x="450" y="579"/>
                  </a:cubicBezTo>
                  <a:cubicBezTo>
                    <a:pt x="450" y="577"/>
                    <a:pt x="450" y="576"/>
                    <a:pt x="450" y="574"/>
                  </a:cubicBezTo>
                  <a:cubicBezTo>
                    <a:pt x="450" y="574"/>
                    <a:pt x="451" y="574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lose/>
                  <a:moveTo>
                    <a:pt x="452" y="605"/>
                  </a:moveTo>
                  <a:cubicBezTo>
                    <a:pt x="452" y="616"/>
                    <a:pt x="452" y="616"/>
                    <a:pt x="452" y="616"/>
                  </a:cubicBezTo>
                  <a:cubicBezTo>
                    <a:pt x="450" y="614"/>
                    <a:pt x="448" y="613"/>
                    <a:pt x="445" y="613"/>
                  </a:cubicBezTo>
                  <a:cubicBezTo>
                    <a:pt x="445" y="606"/>
                    <a:pt x="445" y="606"/>
                    <a:pt x="445" y="606"/>
                  </a:cubicBezTo>
                  <a:cubicBezTo>
                    <a:pt x="447" y="606"/>
                    <a:pt x="450" y="605"/>
                    <a:pt x="452" y="605"/>
                  </a:cubicBezTo>
                  <a:close/>
                  <a:moveTo>
                    <a:pt x="452" y="627"/>
                  </a:moveTo>
                  <a:cubicBezTo>
                    <a:pt x="452" y="632"/>
                    <a:pt x="452" y="632"/>
                    <a:pt x="452" y="632"/>
                  </a:cubicBezTo>
                  <a:cubicBezTo>
                    <a:pt x="450" y="632"/>
                    <a:pt x="449" y="632"/>
                    <a:pt x="448" y="633"/>
                  </a:cubicBezTo>
                  <a:cubicBezTo>
                    <a:pt x="447" y="633"/>
                    <a:pt x="446" y="633"/>
                    <a:pt x="445" y="634"/>
                  </a:cubicBezTo>
                  <a:cubicBezTo>
                    <a:pt x="445" y="624"/>
                    <a:pt x="445" y="624"/>
                    <a:pt x="445" y="624"/>
                  </a:cubicBezTo>
                  <a:cubicBezTo>
                    <a:pt x="447" y="626"/>
                    <a:pt x="448" y="627"/>
                    <a:pt x="450" y="628"/>
                  </a:cubicBezTo>
                  <a:cubicBezTo>
                    <a:pt x="452" y="627"/>
                    <a:pt x="452" y="627"/>
                    <a:pt x="452" y="627"/>
                  </a:cubicBezTo>
                  <a:close/>
                  <a:moveTo>
                    <a:pt x="452" y="666"/>
                  </a:moveTo>
                  <a:cubicBezTo>
                    <a:pt x="452" y="688"/>
                    <a:pt x="452" y="688"/>
                    <a:pt x="452" y="688"/>
                  </a:cubicBezTo>
                  <a:cubicBezTo>
                    <a:pt x="450" y="680"/>
                    <a:pt x="450" y="680"/>
                    <a:pt x="449" y="679"/>
                  </a:cubicBezTo>
                  <a:cubicBezTo>
                    <a:pt x="448" y="681"/>
                    <a:pt x="446" y="683"/>
                    <a:pt x="445" y="684"/>
                  </a:cubicBezTo>
                  <a:cubicBezTo>
                    <a:pt x="445" y="672"/>
                    <a:pt x="445" y="672"/>
                    <a:pt x="445" y="672"/>
                  </a:cubicBezTo>
                  <a:cubicBezTo>
                    <a:pt x="448" y="668"/>
                    <a:pt x="448" y="668"/>
                    <a:pt x="449" y="666"/>
                  </a:cubicBezTo>
                  <a:cubicBezTo>
                    <a:pt x="450" y="666"/>
                    <a:pt x="451" y="666"/>
                    <a:pt x="452" y="666"/>
                  </a:cubicBezTo>
                  <a:close/>
                  <a:moveTo>
                    <a:pt x="452" y="745"/>
                  </a:moveTo>
                  <a:cubicBezTo>
                    <a:pt x="452" y="757"/>
                    <a:pt x="452" y="757"/>
                    <a:pt x="452" y="757"/>
                  </a:cubicBezTo>
                  <a:cubicBezTo>
                    <a:pt x="449" y="754"/>
                    <a:pt x="449" y="754"/>
                    <a:pt x="449" y="754"/>
                  </a:cubicBezTo>
                  <a:cubicBezTo>
                    <a:pt x="445" y="754"/>
                    <a:pt x="445" y="754"/>
                    <a:pt x="445" y="754"/>
                  </a:cubicBezTo>
                  <a:cubicBezTo>
                    <a:pt x="445" y="745"/>
                    <a:pt x="445" y="745"/>
                    <a:pt x="445" y="745"/>
                  </a:cubicBezTo>
                  <a:cubicBezTo>
                    <a:pt x="452" y="745"/>
                    <a:pt x="452" y="745"/>
                    <a:pt x="452" y="745"/>
                  </a:cubicBezTo>
                  <a:close/>
                  <a:moveTo>
                    <a:pt x="445" y="535"/>
                  </a:moveTo>
                  <a:cubicBezTo>
                    <a:pt x="445" y="526"/>
                    <a:pt x="445" y="526"/>
                    <a:pt x="445" y="526"/>
                  </a:cubicBezTo>
                  <a:cubicBezTo>
                    <a:pt x="446" y="526"/>
                    <a:pt x="446" y="526"/>
                    <a:pt x="446" y="526"/>
                  </a:cubicBezTo>
                  <a:cubicBezTo>
                    <a:pt x="449" y="529"/>
                    <a:pt x="449" y="529"/>
                    <a:pt x="449" y="533"/>
                  </a:cubicBezTo>
                  <a:cubicBezTo>
                    <a:pt x="448" y="535"/>
                    <a:pt x="448" y="535"/>
                    <a:pt x="445" y="535"/>
                  </a:cubicBezTo>
                  <a:close/>
                  <a:moveTo>
                    <a:pt x="439" y="3"/>
                  </a:moveTo>
                  <a:cubicBezTo>
                    <a:pt x="441" y="3"/>
                    <a:pt x="443" y="3"/>
                    <a:pt x="445" y="4"/>
                  </a:cubicBezTo>
                  <a:cubicBezTo>
                    <a:pt x="445" y="16"/>
                    <a:pt x="445" y="16"/>
                    <a:pt x="445" y="16"/>
                  </a:cubicBezTo>
                  <a:cubicBezTo>
                    <a:pt x="444" y="14"/>
                    <a:pt x="442" y="13"/>
                    <a:pt x="439" y="12"/>
                  </a:cubicBezTo>
                  <a:cubicBezTo>
                    <a:pt x="439" y="3"/>
                    <a:pt x="439" y="3"/>
                    <a:pt x="439" y="3"/>
                  </a:cubicBezTo>
                  <a:close/>
                  <a:moveTo>
                    <a:pt x="445" y="790"/>
                  </a:moveTo>
                  <a:cubicBezTo>
                    <a:pt x="443" y="790"/>
                    <a:pt x="441" y="791"/>
                    <a:pt x="439" y="791"/>
                  </a:cubicBezTo>
                  <a:cubicBezTo>
                    <a:pt x="439" y="783"/>
                    <a:pt x="439" y="783"/>
                    <a:pt x="439" y="783"/>
                  </a:cubicBezTo>
                  <a:cubicBezTo>
                    <a:pt x="439" y="769"/>
                    <a:pt x="439" y="769"/>
                    <a:pt x="439" y="769"/>
                  </a:cubicBezTo>
                  <a:cubicBezTo>
                    <a:pt x="441" y="772"/>
                    <a:pt x="443" y="774"/>
                    <a:pt x="445" y="776"/>
                  </a:cubicBezTo>
                  <a:cubicBezTo>
                    <a:pt x="445" y="790"/>
                    <a:pt x="445" y="790"/>
                    <a:pt x="445" y="790"/>
                  </a:cubicBezTo>
                  <a:close/>
                  <a:moveTo>
                    <a:pt x="445" y="43"/>
                  </a:moveTo>
                  <a:cubicBezTo>
                    <a:pt x="445" y="50"/>
                    <a:pt x="445" y="50"/>
                    <a:pt x="445" y="50"/>
                  </a:cubicBezTo>
                  <a:cubicBezTo>
                    <a:pt x="443" y="50"/>
                    <a:pt x="441" y="49"/>
                    <a:pt x="439" y="48"/>
                  </a:cubicBezTo>
                  <a:cubicBezTo>
                    <a:pt x="439" y="39"/>
                    <a:pt x="439" y="39"/>
                    <a:pt x="439" y="39"/>
                  </a:cubicBezTo>
                  <a:cubicBezTo>
                    <a:pt x="441" y="40"/>
                    <a:pt x="443" y="42"/>
                    <a:pt x="445" y="43"/>
                  </a:cubicBezTo>
                  <a:cubicBezTo>
                    <a:pt x="445" y="43"/>
                    <a:pt x="445" y="43"/>
                    <a:pt x="445" y="43"/>
                  </a:cubicBezTo>
                  <a:close/>
                  <a:moveTo>
                    <a:pt x="445" y="73"/>
                  </a:moveTo>
                  <a:cubicBezTo>
                    <a:pt x="445" y="124"/>
                    <a:pt x="445" y="124"/>
                    <a:pt x="445" y="124"/>
                  </a:cubicBezTo>
                  <a:cubicBezTo>
                    <a:pt x="443" y="124"/>
                    <a:pt x="441" y="124"/>
                    <a:pt x="439" y="124"/>
                  </a:cubicBezTo>
                  <a:cubicBezTo>
                    <a:pt x="439" y="99"/>
                    <a:pt x="439" y="99"/>
                    <a:pt x="439" y="99"/>
                  </a:cubicBezTo>
                  <a:cubicBezTo>
                    <a:pt x="440" y="98"/>
                    <a:pt x="441" y="98"/>
                    <a:pt x="442" y="98"/>
                  </a:cubicBezTo>
                  <a:cubicBezTo>
                    <a:pt x="442" y="97"/>
                    <a:pt x="442" y="97"/>
                    <a:pt x="443" y="96"/>
                  </a:cubicBezTo>
                  <a:cubicBezTo>
                    <a:pt x="439" y="96"/>
                    <a:pt x="439" y="96"/>
                    <a:pt x="439" y="96"/>
                  </a:cubicBezTo>
                  <a:cubicBezTo>
                    <a:pt x="439" y="87"/>
                    <a:pt x="439" y="87"/>
                    <a:pt x="439" y="87"/>
                  </a:cubicBezTo>
                  <a:cubicBezTo>
                    <a:pt x="440" y="86"/>
                    <a:pt x="441" y="86"/>
                    <a:pt x="442" y="86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9" y="73"/>
                    <a:pt x="439" y="73"/>
                    <a:pt x="439" y="73"/>
                  </a:cubicBezTo>
                  <a:cubicBezTo>
                    <a:pt x="441" y="73"/>
                    <a:pt x="443" y="73"/>
                    <a:pt x="445" y="73"/>
                  </a:cubicBezTo>
                  <a:close/>
                  <a:moveTo>
                    <a:pt x="445" y="127"/>
                  </a:moveTo>
                  <a:cubicBezTo>
                    <a:pt x="445" y="139"/>
                    <a:pt x="445" y="139"/>
                    <a:pt x="445" y="139"/>
                  </a:cubicBezTo>
                  <a:cubicBezTo>
                    <a:pt x="443" y="139"/>
                    <a:pt x="441" y="138"/>
                    <a:pt x="439" y="138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41" y="126"/>
                    <a:pt x="443" y="127"/>
                    <a:pt x="445" y="127"/>
                  </a:cubicBezTo>
                  <a:close/>
                  <a:moveTo>
                    <a:pt x="445" y="168"/>
                  </a:moveTo>
                  <a:cubicBezTo>
                    <a:pt x="445" y="178"/>
                    <a:pt x="445" y="178"/>
                    <a:pt x="445" y="178"/>
                  </a:cubicBezTo>
                  <a:cubicBezTo>
                    <a:pt x="444" y="177"/>
                    <a:pt x="442" y="175"/>
                    <a:pt x="439" y="174"/>
                  </a:cubicBezTo>
                  <a:cubicBezTo>
                    <a:pt x="439" y="167"/>
                    <a:pt x="439" y="167"/>
                    <a:pt x="439" y="167"/>
                  </a:cubicBezTo>
                  <a:cubicBezTo>
                    <a:pt x="441" y="167"/>
                    <a:pt x="443" y="168"/>
                    <a:pt x="445" y="168"/>
                  </a:cubicBezTo>
                  <a:close/>
                  <a:moveTo>
                    <a:pt x="445" y="193"/>
                  </a:moveTo>
                  <a:cubicBezTo>
                    <a:pt x="445" y="197"/>
                    <a:pt x="445" y="197"/>
                    <a:pt x="445" y="197"/>
                  </a:cubicBezTo>
                  <a:cubicBezTo>
                    <a:pt x="443" y="197"/>
                    <a:pt x="441" y="196"/>
                    <a:pt x="439" y="196"/>
                  </a:cubicBezTo>
                  <a:cubicBezTo>
                    <a:pt x="439" y="189"/>
                    <a:pt x="439" y="189"/>
                    <a:pt x="439" y="189"/>
                  </a:cubicBezTo>
                  <a:cubicBezTo>
                    <a:pt x="440" y="191"/>
                    <a:pt x="442" y="192"/>
                    <a:pt x="444" y="193"/>
                  </a:cubicBezTo>
                  <a:cubicBezTo>
                    <a:pt x="445" y="193"/>
                    <a:pt x="445" y="193"/>
                    <a:pt x="445" y="193"/>
                  </a:cubicBezTo>
                  <a:close/>
                  <a:moveTo>
                    <a:pt x="445" y="224"/>
                  </a:moveTo>
                  <a:cubicBezTo>
                    <a:pt x="445" y="235"/>
                    <a:pt x="445" y="235"/>
                    <a:pt x="445" y="235"/>
                  </a:cubicBezTo>
                  <a:cubicBezTo>
                    <a:pt x="444" y="235"/>
                    <a:pt x="443" y="236"/>
                    <a:pt x="441" y="236"/>
                  </a:cubicBezTo>
                  <a:cubicBezTo>
                    <a:pt x="441" y="239"/>
                    <a:pt x="443" y="240"/>
                    <a:pt x="445" y="241"/>
                  </a:cubicBezTo>
                  <a:cubicBezTo>
                    <a:pt x="445" y="253"/>
                    <a:pt x="445" y="253"/>
                    <a:pt x="445" y="253"/>
                  </a:cubicBezTo>
                  <a:cubicBezTo>
                    <a:pt x="443" y="253"/>
                    <a:pt x="441" y="253"/>
                    <a:pt x="439" y="253"/>
                  </a:cubicBezTo>
                  <a:cubicBezTo>
                    <a:pt x="439" y="224"/>
                    <a:pt x="439" y="224"/>
                    <a:pt x="439" y="224"/>
                  </a:cubicBezTo>
                  <a:cubicBezTo>
                    <a:pt x="441" y="224"/>
                    <a:pt x="443" y="224"/>
                    <a:pt x="445" y="224"/>
                  </a:cubicBezTo>
                  <a:close/>
                  <a:moveTo>
                    <a:pt x="445" y="259"/>
                  </a:moveTo>
                  <a:cubicBezTo>
                    <a:pt x="445" y="269"/>
                    <a:pt x="445" y="269"/>
                    <a:pt x="445" y="269"/>
                  </a:cubicBezTo>
                  <a:cubicBezTo>
                    <a:pt x="443" y="268"/>
                    <a:pt x="441" y="268"/>
                    <a:pt x="439" y="268"/>
                  </a:cubicBezTo>
                  <a:cubicBezTo>
                    <a:pt x="439" y="257"/>
                    <a:pt x="439" y="257"/>
                    <a:pt x="439" y="257"/>
                  </a:cubicBezTo>
                  <a:cubicBezTo>
                    <a:pt x="441" y="258"/>
                    <a:pt x="443" y="259"/>
                    <a:pt x="445" y="259"/>
                  </a:cubicBezTo>
                  <a:close/>
                  <a:moveTo>
                    <a:pt x="445" y="281"/>
                  </a:moveTo>
                  <a:cubicBezTo>
                    <a:pt x="445" y="291"/>
                    <a:pt x="445" y="291"/>
                    <a:pt x="445" y="291"/>
                  </a:cubicBezTo>
                  <a:cubicBezTo>
                    <a:pt x="443" y="290"/>
                    <a:pt x="441" y="289"/>
                    <a:pt x="439" y="289"/>
                  </a:cubicBezTo>
                  <a:cubicBezTo>
                    <a:pt x="439" y="277"/>
                    <a:pt x="439" y="277"/>
                    <a:pt x="439" y="277"/>
                  </a:cubicBezTo>
                  <a:cubicBezTo>
                    <a:pt x="441" y="279"/>
                    <a:pt x="443" y="280"/>
                    <a:pt x="445" y="281"/>
                  </a:cubicBezTo>
                  <a:close/>
                  <a:moveTo>
                    <a:pt x="445" y="304"/>
                  </a:moveTo>
                  <a:cubicBezTo>
                    <a:pt x="445" y="309"/>
                    <a:pt x="445" y="309"/>
                    <a:pt x="445" y="309"/>
                  </a:cubicBezTo>
                  <a:cubicBezTo>
                    <a:pt x="444" y="308"/>
                    <a:pt x="443" y="308"/>
                    <a:pt x="442" y="307"/>
                  </a:cubicBezTo>
                  <a:cubicBezTo>
                    <a:pt x="442" y="314"/>
                    <a:pt x="442" y="317"/>
                    <a:pt x="445" y="323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0" y="324"/>
                    <a:pt x="440" y="324"/>
                    <a:pt x="440" y="324"/>
                  </a:cubicBezTo>
                  <a:cubicBezTo>
                    <a:pt x="440" y="323"/>
                    <a:pt x="440" y="322"/>
                    <a:pt x="440" y="321"/>
                  </a:cubicBezTo>
                  <a:cubicBezTo>
                    <a:pt x="440" y="321"/>
                    <a:pt x="440" y="321"/>
                    <a:pt x="439" y="321"/>
                  </a:cubicBezTo>
                  <a:cubicBezTo>
                    <a:pt x="439" y="302"/>
                    <a:pt x="439" y="302"/>
                    <a:pt x="439" y="302"/>
                  </a:cubicBezTo>
                  <a:cubicBezTo>
                    <a:pt x="441" y="302"/>
                    <a:pt x="443" y="303"/>
                    <a:pt x="445" y="304"/>
                  </a:cubicBezTo>
                  <a:close/>
                  <a:moveTo>
                    <a:pt x="445" y="378"/>
                  </a:moveTo>
                  <a:cubicBezTo>
                    <a:pt x="445" y="395"/>
                    <a:pt x="445" y="395"/>
                    <a:pt x="445" y="395"/>
                  </a:cubicBezTo>
                  <a:cubicBezTo>
                    <a:pt x="439" y="400"/>
                    <a:pt x="439" y="400"/>
                    <a:pt x="439" y="400"/>
                  </a:cubicBezTo>
                  <a:cubicBezTo>
                    <a:pt x="439" y="378"/>
                    <a:pt x="439" y="378"/>
                    <a:pt x="439" y="378"/>
                  </a:cubicBezTo>
                  <a:cubicBezTo>
                    <a:pt x="445" y="378"/>
                    <a:pt x="445" y="378"/>
                    <a:pt x="445" y="378"/>
                  </a:cubicBezTo>
                  <a:close/>
                  <a:moveTo>
                    <a:pt x="445" y="479"/>
                  </a:moveTo>
                  <a:cubicBezTo>
                    <a:pt x="445" y="487"/>
                    <a:pt x="445" y="487"/>
                    <a:pt x="445" y="487"/>
                  </a:cubicBezTo>
                  <a:cubicBezTo>
                    <a:pt x="443" y="486"/>
                    <a:pt x="442" y="486"/>
                    <a:pt x="439" y="486"/>
                  </a:cubicBezTo>
                  <a:cubicBezTo>
                    <a:pt x="439" y="482"/>
                    <a:pt x="439" y="482"/>
                    <a:pt x="439" y="482"/>
                  </a:cubicBezTo>
                  <a:cubicBezTo>
                    <a:pt x="441" y="482"/>
                    <a:pt x="443" y="480"/>
                    <a:pt x="445" y="479"/>
                  </a:cubicBezTo>
                  <a:close/>
                  <a:moveTo>
                    <a:pt x="445" y="493"/>
                  </a:moveTo>
                  <a:cubicBezTo>
                    <a:pt x="445" y="499"/>
                    <a:pt x="445" y="499"/>
                    <a:pt x="445" y="499"/>
                  </a:cubicBezTo>
                  <a:cubicBezTo>
                    <a:pt x="443" y="499"/>
                    <a:pt x="441" y="501"/>
                    <a:pt x="439" y="501"/>
                  </a:cubicBezTo>
                  <a:cubicBezTo>
                    <a:pt x="439" y="498"/>
                    <a:pt x="439" y="498"/>
                    <a:pt x="439" y="498"/>
                  </a:cubicBezTo>
                  <a:cubicBezTo>
                    <a:pt x="440" y="498"/>
                    <a:pt x="440" y="498"/>
                    <a:pt x="440" y="498"/>
                  </a:cubicBezTo>
                  <a:cubicBezTo>
                    <a:pt x="440" y="497"/>
                    <a:pt x="440" y="496"/>
                    <a:pt x="439" y="495"/>
                  </a:cubicBezTo>
                  <a:cubicBezTo>
                    <a:pt x="439" y="490"/>
                    <a:pt x="439" y="490"/>
                    <a:pt x="439" y="490"/>
                  </a:cubicBezTo>
                  <a:cubicBezTo>
                    <a:pt x="440" y="491"/>
                    <a:pt x="441" y="492"/>
                    <a:pt x="443" y="493"/>
                  </a:cubicBezTo>
                  <a:cubicBezTo>
                    <a:pt x="444" y="493"/>
                    <a:pt x="444" y="493"/>
                    <a:pt x="445" y="493"/>
                  </a:cubicBezTo>
                  <a:close/>
                  <a:moveTo>
                    <a:pt x="445" y="511"/>
                  </a:moveTo>
                  <a:cubicBezTo>
                    <a:pt x="445" y="521"/>
                    <a:pt x="445" y="521"/>
                    <a:pt x="445" y="521"/>
                  </a:cubicBezTo>
                  <a:cubicBezTo>
                    <a:pt x="443" y="521"/>
                    <a:pt x="441" y="521"/>
                    <a:pt x="439" y="522"/>
                  </a:cubicBezTo>
                  <a:cubicBezTo>
                    <a:pt x="439" y="511"/>
                    <a:pt x="439" y="511"/>
                    <a:pt x="439" y="511"/>
                  </a:cubicBezTo>
                  <a:cubicBezTo>
                    <a:pt x="441" y="511"/>
                    <a:pt x="443" y="511"/>
                    <a:pt x="445" y="511"/>
                  </a:cubicBezTo>
                  <a:close/>
                  <a:moveTo>
                    <a:pt x="445" y="526"/>
                  </a:moveTo>
                  <a:cubicBezTo>
                    <a:pt x="445" y="535"/>
                    <a:pt x="445" y="535"/>
                    <a:pt x="445" y="535"/>
                  </a:cubicBezTo>
                  <a:cubicBezTo>
                    <a:pt x="445" y="535"/>
                    <a:pt x="444" y="536"/>
                    <a:pt x="443" y="536"/>
                  </a:cubicBezTo>
                  <a:cubicBezTo>
                    <a:pt x="441" y="533"/>
                    <a:pt x="441" y="531"/>
                    <a:pt x="441" y="528"/>
                  </a:cubicBezTo>
                  <a:cubicBezTo>
                    <a:pt x="442" y="526"/>
                    <a:pt x="442" y="526"/>
                    <a:pt x="445" y="526"/>
                  </a:cubicBezTo>
                  <a:close/>
                  <a:moveTo>
                    <a:pt x="445" y="539"/>
                  </a:moveTo>
                  <a:cubicBezTo>
                    <a:pt x="445" y="548"/>
                    <a:pt x="445" y="548"/>
                    <a:pt x="445" y="548"/>
                  </a:cubicBezTo>
                  <a:cubicBezTo>
                    <a:pt x="444" y="549"/>
                    <a:pt x="443" y="549"/>
                    <a:pt x="442" y="550"/>
                  </a:cubicBezTo>
                  <a:cubicBezTo>
                    <a:pt x="442" y="551"/>
                    <a:pt x="442" y="553"/>
                    <a:pt x="442" y="554"/>
                  </a:cubicBezTo>
                  <a:cubicBezTo>
                    <a:pt x="443" y="554"/>
                    <a:pt x="444" y="554"/>
                    <a:pt x="445" y="553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3" y="586"/>
                    <a:pt x="441" y="582"/>
                    <a:pt x="439" y="577"/>
                  </a:cubicBezTo>
                  <a:cubicBezTo>
                    <a:pt x="439" y="546"/>
                    <a:pt x="439" y="546"/>
                    <a:pt x="439" y="546"/>
                  </a:cubicBezTo>
                  <a:cubicBezTo>
                    <a:pt x="441" y="544"/>
                    <a:pt x="444" y="541"/>
                    <a:pt x="445" y="539"/>
                  </a:cubicBezTo>
                  <a:close/>
                  <a:moveTo>
                    <a:pt x="445" y="606"/>
                  </a:moveTo>
                  <a:cubicBezTo>
                    <a:pt x="445" y="613"/>
                    <a:pt x="445" y="613"/>
                    <a:pt x="445" y="613"/>
                  </a:cubicBezTo>
                  <a:cubicBezTo>
                    <a:pt x="444" y="613"/>
                    <a:pt x="442" y="613"/>
                    <a:pt x="439" y="613"/>
                  </a:cubicBezTo>
                  <a:cubicBezTo>
                    <a:pt x="439" y="607"/>
                    <a:pt x="439" y="607"/>
                    <a:pt x="439" y="607"/>
                  </a:cubicBezTo>
                  <a:cubicBezTo>
                    <a:pt x="441" y="607"/>
                    <a:pt x="443" y="606"/>
                    <a:pt x="445" y="606"/>
                  </a:cubicBezTo>
                  <a:close/>
                  <a:moveTo>
                    <a:pt x="445" y="624"/>
                  </a:moveTo>
                  <a:cubicBezTo>
                    <a:pt x="445" y="634"/>
                    <a:pt x="445" y="634"/>
                    <a:pt x="445" y="634"/>
                  </a:cubicBezTo>
                  <a:cubicBezTo>
                    <a:pt x="443" y="634"/>
                    <a:pt x="441" y="635"/>
                    <a:pt x="439" y="635"/>
                  </a:cubicBezTo>
                  <a:cubicBezTo>
                    <a:pt x="439" y="630"/>
                    <a:pt x="439" y="630"/>
                    <a:pt x="439" y="630"/>
                  </a:cubicBezTo>
                  <a:cubicBezTo>
                    <a:pt x="440" y="630"/>
                    <a:pt x="440" y="629"/>
                    <a:pt x="441" y="629"/>
                  </a:cubicBezTo>
                  <a:cubicBezTo>
                    <a:pt x="441" y="628"/>
                    <a:pt x="440" y="627"/>
                    <a:pt x="439" y="626"/>
                  </a:cubicBezTo>
                  <a:cubicBezTo>
                    <a:pt x="439" y="617"/>
                    <a:pt x="439" y="617"/>
                    <a:pt x="439" y="617"/>
                  </a:cubicBezTo>
                  <a:cubicBezTo>
                    <a:pt x="441" y="620"/>
                    <a:pt x="443" y="622"/>
                    <a:pt x="445" y="624"/>
                  </a:cubicBezTo>
                  <a:close/>
                  <a:moveTo>
                    <a:pt x="445" y="672"/>
                  </a:moveTo>
                  <a:cubicBezTo>
                    <a:pt x="445" y="684"/>
                    <a:pt x="445" y="684"/>
                    <a:pt x="445" y="684"/>
                  </a:cubicBezTo>
                  <a:cubicBezTo>
                    <a:pt x="445" y="685"/>
                    <a:pt x="445" y="685"/>
                    <a:pt x="445" y="685"/>
                  </a:cubicBezTo>
                  <a:cubicBezTo>
                    <a:pt x="443" y="683"/>
                    <a:pt x="441" y="681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ubicBezTo>
                    <a:pt x="442" y="675"/>
                    <a:pt x="444" y="673"/>
                    <a:pt x="445" y="672"/>
                  </a:cubicBezTo>
                  <a:close/>
                  <a:moveTo>
                    <a:pt x="445" y="745"/>
                  </a:moveTo>
                  <a:cubicBezTo>
                    <a:pt x="445" y="754"/>
                    <a:pt x="445" y="754"/>
                    <a:pt x="445" y="754"/>
                  </a:cubicBezTo>
                  <a:cubicBezTo>
                    <a:pt x="442" y="754"/>
                    <a:pt x="440" y="754"/>
                    <a:pt x="439" y="754"/>
                  </a:cubicBezTo>
                  <a:cubicBezTo>
                    <a:pt x="439" y="745"/>
                    <a:pt x="439" y="745"/>
                    <a:pt x="439" y="745"/>
                  </a:cubicBezTo>
                  <a:cubicBezTo>
                    <a:pt x="445" y="745"/>
                    <a:pt x="445" y="745"/>
                    <a:pt x="445" y="745"/>
                  </a:cubicBezTo>
                  <a:close/>
                  <a:moveTo>
                    <a:pt x="439" y="462"/>
                  </a:moveTo>
                  <a:cubicBezTo>
                    <a:pt x="439" y="459"/>
                    <a:pt x="439" y="459"/>
                    <a:pt x="439" y="459"/>
                  </a:cubicBezTo>
                  <a:cubicBezTo>
                    <a:pt x="440" y="461"/>
                    <a:pt x="440" y="462"/>
                    <a:pt x="440" y="463"/>
                  </a:cubicBezTo>
                  <a:lnTo>
                    <a:pt x="439" y="462"/>
                  </a:lnTo>
                  <a:close/>
                  <a:moveTo>
                    <a:pt x="435" y="2"/>
                  </a:moveTo>
                  <a:cubicBezTo>
                    <a:pt x="436" y="2"/>
                    <a:pt x="436" y="2"/>
                    <a:pt x="437" y="2"/>
                  </a:cubicBezTo>
                  <a:cubicBezTo>
                    <a:pt x="438" y="2"/>
                    <a:pt x="438" y="2"/>
                    <a:pt x="439" y="3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8" y="11"/>
                    <a:pt x="436" y="11"/>
                    <a:pt x="435" y="10"/>
                  </a:cubicBezTo>
                  <a:cubicBezTo>
                    <a:pt x="435" y="2"/>
                    <a:pt x="435" y="2"/>
                    <a:pt x="435" y="2"/>
                  </a:cubicBezTo>
                  <a:close/>
                  <a:moveTo>
                    <a:pt x="439" y="791"/>
                  </a:moveTo>
                  <a:cubicBezTo>
                    <a:pt x="438" y="791"/>
                    <a:pt x="436" y="791"/>
                    <a:pt x="435" y="791"/>
                  </a:cubicBezTo>
                  <a:cubicBezTo>
                    <a:pt x="435" y="785"/>
                    <a:pt x="435" y="785"/>
                    <a:pt x="435" y="785"/>
                  </a:cubicBezTo>
                  <a:cubicBezTo>
                    <a:pt x="437" y="784"/>
                    <a:pt x="438" y="784"/>
                    <a:pt x="439" y="783"/>
                  </a:cubicBezTo>
                  <a:cubicBezTo>
                    <a:pt x="439" y="791"/>
                    <a:pt x="439" y="791"/>
                    <a:pt x="439" y="791"/>
                  </a:cubicBezTo>
                  <a:close/>
                  <a:moveTo>
                    <a:pt x="439" y="39"/>
                  </a:moveTo>
                  <a:cubicBezTo>
                    <a:pt x="439" y="48"/>
                    <a:pt x="439" y="48"/>
                    <a:pt x="439" y="48"/>
                  </a:cubicBezTo>
                  <a:cubicBezTo>
                    <a:pt x="438" y="48"/>
                    <a:pt x="436" y="47"/>
                    <a:pt x="435" y="47"/>
                  </a:cubicBezTo>
                  <a:cubicBezTo>
                    <a:pt x="435" y="35"/>
                    <a:pt x="435" y="35"/>
                    <a:pt x="435" y="35"/>
                  </a:cubicBezTo>
                  <a:cubicBezTo>
                    <a:pt x="436" y="36"/>
                    <a:pt x="438" y="37"/>
                    <a:pt x="439" y="39"/>
                  </a:cubicBezTo>
                  <a:close/>
                  <a:moveTo>
                    <a:pt x="439" y="73"/>
                  </a:moveTo>
                  <a:cubicBezTo>
                    <a:pt x="439" y="85"/>
                    <a:pt x="439" y="85"/>
                    <a:pt x="439" y="85"/>
                  </a:cubicBezTo>
                  <a:cubicBezTo>
                    <a:pt x="438" y="85"/>
                    <a:pt x="436" y="84"/>
                    <a:pt x="435" y="84"/>
                  </a:cubicBezTo>
                  <a:cubicBezTo>
                    <a:pt x="435" y="75"/>
                    <a:pt x="435" y="75"/>
                    <a:pt x="435" y="75"/>
                  </a:cubicBezTo>
                  <a:cubicBezTo>
                    <a:pt x="436" y="74"/>
                    <a:pt x="438" y="73"/>
                    <a:pt x="439" y="73"/>
                  </a:cubicBezTo>
                  <a:close/>
                  <a:moveTo>
                    <a:pt x="439" y="87"/>
                  </a:moveTo>
                  <a:cubicBezTo>
                    <a:pt x="439" y="96"/>
                    <a:pt x="439" y="96"/>
                    <a:pt x="439" y="96"/>
                  </a:cubicBezTo>
                  <a:cubicBezTo>
                    <a:pt x="438" y="96"/>
                    <a:pt x="438" y="96"/>
                    <a:pt x="438" y="96"/>
                  </a:cubicBezTo>
                  <a:cubicBezTo>
                    <a:pt x="438" y="93"/>
                    <a:pt x="438" y="90"/>
                    <a:pt x="438" y="87"/>
                  </a:cubicBezTo>
                  <a:cubicBezTo>
                    <a:pt x="439" y="87"/>
                    <a:pt x="439" y="87"/>
                    <a:pt x="439" y="87"/>
                  </a:cubicBezTo>
                  <a:close/>
                  <a:moveTo>
                    <a:pt x="439" y="99"/>
                  </a:moveTo>
                  <a:cubicBezTo>
                    <a:pt x="439" y="124"/>
                    <a:pt x="439" y="124"/>
                    <a:pt x="439" y="124"/>
                  </a:cubicBezTo>
                  <a:cubicBezTo>
                    <a:pt x="438" y="124"/>
                    <a:pt x="436" y="124"/>
                    <a:pt x="435" y="124"/>
                  </a:cubicBezTo>
                  <a:cubicBezTo>
                    <a:pt x="435" y="99"/>
                    <a:pt x="435" y="99"/>
                    <a:pt x="435" y="99"/>
                  </a:cubicBezTo>
                  <a:cubicBezTo>
                    <a:pt x="436" y="99"/>
                    <a:pt x="438" y="99"/>
                    <a:pt x="439" y="99"/>
                  </a:cubicBezTo>
                  <a:close/>
                  <a:moveTo>
                    <a:pt x="439" y="126"/>
                  </a:moveTo>
                  <a:cubicBezTo>
                    <a:pt x="439" y="138"/>
                    <a:pt x="439" y="138"/>
                    <a:pt x="439" y="138"/>
                  </a:cubicBezTo>
                  <a:cubicBezTo>
                    <a:pt x="438" y="138"/>
                    <a:pt x="436" y="138"/>
                    <a:pt x="435" y="137"/>
                  </a:cubicBezTo>
                  <a:cubicBezTo>
                    <a:pt x="435" y="126"/>
                    <a:pt x="435" y="126"/>
                    <a:pt x="435" y="126"/>
                  </a:cubicBezTo>
                  <a:cubicBezTo>
                    <a:pt x="436" y="126"/>
                    <a:pt x="438" y="126"/>
                    <a:pt x="439" y="126"/>
                  </a:cubicBezTo>
                  <a:close/>
                  <a:moveTo>
                    <a:pt x="439" y="167"/>
                  </a:moveTo>
                  <a:cubicBezTo>
                    <a:pt x="439" y="174"/>
                    <a:pt x="439" y="174"/>
                    <a:pt x="439" y="174"/>
                  </a:cubicBezTo>
                  <a:cubicBezTo>
                    <a:pt x="438" y="173"/>
                    <a:pt x="436" y="173"/>
                    <a:pt x="435" y="173"/>
                  </a:cubicBezTo>
                  <a:cubicBezTo>
                    <a:pt x="435" y="166"/>
                    <a:pt x="435" y="166"/>
                    <a:pt x="435" y="166"/>
                  </a:cubicBezTo>
                  <a:cubicBezTo>
                    <a:pt x="436" y="167"/>
                    <a:pt x="438" y="167"/>
                    <a:pt x="439" y="167"/>
                  </a:cubicBezTo>
                  <a:close/>
                  <a:moveTo>
                    <a:pt x="439" y="189"/>
                  </a:moveTo>
                  <a:cubicBezTo>
                    <a:pt x="439" y="196"/>
                    <a:pt x="439" y="196"/>
                    <a:pt x="439" y="196"/>
                  </a:cubicBezTo>
                  <a:cubicBezTo>
                    <a:pt x="438" y="196"/>
                    <a:pt x="436" y="195"/>
                    <a:pt x="435" y="195"/>
                  </a:cubicBezTo>
                  <a:cubicBezTo>
                    <a:pt x="435" y="180"/>
                    <a:pt x="435" y="180"/>
                    <a:pt x="435" y="180"/>
                  </a:cubicBezTo>
                  <a:cubicBezTo>
                    <a:pt x="436" y="183"/>
                    <a:pt x="437" y="187"/>
                    <a:pt x="439" y="189"/>
                  </a:cubicBezTo>
                  <a:close/>
                  <a:moveTo>
                    <a:pt x="439" y="224"/>
                  </a:moveTo>
                  <a:cubicBezTo>
                    <a:pt x="439" y="253"/>
                    <a:pt x="439" y="253"/>
                    <a:pt x="439" y="253"/>
                  </a:cubicBezTo>
                  <a:cubicBezTo>
                    <a:pt x="439" y="253"/>
                    <a:pt x="438" y="253"/>
                    <a:pt x="438" y="253"/>
                  </a:cubicBezTo>
                  <a:cubicBezTo>
                    <a:pt x="438" y="254"/>
                    <a:pt x="438" y="255"/>
                    <a:pt x="438" y="256"/>
                  </a:cubicBezTo>
                  <a:cubicBezTo>
                    <a:pt x="438" y="256"/>
                    <a:pt x="439" y="256"/>
                    <a:pt x="439" y="257"/>
                  </a:cubicBezTo>
                  <a:cubicBezTo>
                    <a:pt x="439" y="268"/>
                    <a:pt x="439" y="268"/>
                    <a:pt x="439" y="268"/>
                  </a:cubicBezTo>
                  <a:cubicBezTo>
                    <a:pt x="438" y="268"/>
                    <a:pt x="437" y="268"/>
                    <a:pt x="436" y="268"/>
                  </a:cubicBezTo>
                  <a:cubicBezTo>
                    <a:pt x="435" y="272"/>
                    <a:pt x="437" y="275"/>
                    <a:pt x="439" y="277"/>
                  </a:cubicBezTo>
                  <a:cubicBezTo>
                    <a:pt x="439" y="289"/>
                    <a:pt x="439" y="289"/>
                    <a:pt x="439" y="289"/>
                  </a:cubicBezTo>
                  <a:cubicBezTo>
                    <a:pt x="438" y="289"/>
                    <a:pt x="436" y="288"/>
                    <a:pt x="435" y="288"/>
                  </a:cubicBezTo>
                  <a:cubicBezTo>
                    <a:pt x="435" y="226"/>
                    <a:pt x="435" y="226"/>
                    <a:pt x="435" y="226"/>
                  </a:cubicBezTo>
                  <a:cubicBezTo>
                    <a:pt x="436" y="225"/>
                    <a:pt x="438" y="225"/>
                    <a:pt x="439" y="224"/>
                  </a:cubicBezTo>
                  <a:close/>
                  <a:moveTo>
                    <a:pt x="439" y="302"/>
                  </a:moveTo>
                  <a:cubicBezTo>
                    <a:pt x="439" y="321"/>
                    <a:pt x="439" y="321"/>
                    <a:pt x="439" y="321"/>
                  </a:cubicBezTo>
                  <a:cubicBezTo>
                    <a:pt x="438" y="321"/>
                    <a:pt x="436" y="320"/>
                    <a:pt x="435" y="320"/>
                  </a:cubicBezTo>
                  <a:cubicBezTo>
                    <a:pt x="435" y="317"/>
                    <a:pt x="435" y="317"/>
                    <a:pt x="435" y="317"/>
                  </a:cubicBezTo>
                  <a:cubicBezTo>
                    <a:pt x="436" y="317"/>
                    <a:pt x="436" y="318"/>
                    <a:pt x="437" y="318"/>
                  </a:cubicBezTo>
                  <a:cubicBezTo>
                    <a:pt x="438" y="313"/>
                    <a:pt x="438" y="308"/>
                    <a:pt x="435" y="305"/>
                  </a:cubicBezTo>
                  <a:cubicBezTo>
                    <a:pt x="435" y="300"/>
                    <a:pt x="435" y="300"/>
                    <a:pt x="435" y="300"/>
                  </a:cubicBezTo>
                  <a:cubicBezTo>
                    <a:pt x="436" y="301"/>
                    <a:pt x="438" y="301"/>
                    <a:pt x="439" y="302"/>
                  </a:cubicBezTo>
                  <a:close/>
                  <a:moveTo>
                    <a:pt x="439" y="378"/>
                  </a:moveTo>
                  <a:cubicBezTo>
                    <a:pt x="439" y="400"/>
                    <a:pt x="439" y="400"/>
                    <a:pt x="439" y="400"/>
                  </a:cubicBezTo>
                  <a:cubicBezTo>
                    <a:pt x="435" y="403"/>
                    <a:pt x="435" y="403"/>
                    <a:pt x="435" y="403"/>
                  </a:cubicBezTo>
                  <a:cubicBezTo>
                    <a:pt x="435" y="378"/>
                    <a:pt x="435" y="378"/>
                    <a:pt x="435" y="378"/>
                  </a:cubicBezTo>
                  <a:cubicBezTo>
                    <a:pt x="439" y="378"/>
                    <a:pt x="439" y="378"/>
                    <a:pt x="439" y="378"/>
                  </a:cubicBezTo>
                  <a:close/>
                  <a:moveTo>
                    <a:pt x="439" y="459"/>
                  </a:moveTo>
                  <a:cubicBezTo>
                    <a:pt x="439" y="462"/>
                    <a:pt x="439" y="462"/>
                    <a:pt x="439" y="462"/>
                  </a:cubicBezTo>
                  <a:cubicBezTo>
                    <a:pt x="435" y="459"/>
                    <a:pt x="435" y="459"/>
                    <a:pt x="435" y="459"/>
                  </a:cubicBezTo>
                  <a:cubicBezTo>
                    <a:pt x="435" y="445"/>
                    <a:pt x="435" y="445"/>
                    <a:pt x="435" y="445"/>
                  </a:cubicBezTo>
                  <a:cubicBezTo>
                    <a:pt x="437" y="450"/>
                    <a:pt x="438" y="455"/>
                    <a:pt x="439" y="459"/>
                  </a:cubicBezTo>
                  <a:close/>
                  <a:moveTo>
                    <a:pt x="439" y="482"/>
                  </a:moveTo>
                  <a:cubicBezTo>
                    <a:pt x="439" y="486"/>
                    <a:pt x="439" y="486"/>
                    <a:pt x="439" y="486"/>
                  </a:cubicBezTo>
                  <a:cubicBezTo>
                    <a:pt x="438" y="486"/>
                    <a:pt x="437" y="486"/>
                    <a:pt x="436" y="486"/>
                  </a:cubicBezTo>
                  <a:cubicBezTo>
                    <a:pt x="436" y="487"/>
                    <a:pt x="436" y="488"/>
                    <a:pt x="436" y="489"/>
                  </a:cubicBezTo>
                  <a:cubicBezTo>
                    <a:pt x="437" y="489"/>
                    <a:pt x="438" y="489"/>
                    <a:pt x="439" y="490"/>
                  </a:cubicBezTo>
                  <a:cubicBezTo>
                    <a:pt x="439" y="495"/>
                    <a:pt x="439" y="495"/>
                    <a:pt x="439" y="495"/>
                  </a:cubicBezTo>
                  <a:cubicBezTo>
                    <a:pt x="438" y="494"/>
                    <a:pt x="436" y="493"/>
                    <a:pt x="435" y="492"/>
                  </a:cubicBezTo>
                  <a:cubicBezTo>
                    <a:pt x="435" y="484"/>
                    <a:pt x="435" y="484"/>
                    <a:pt x="435" y="484"/>
                  </a:cubicBezTo>
                  <a:cubicBezTo>
                    <a:pt x="436" y="484"/>
                    <a:pt x="438" y="483"/>
                    <a:pt x="439" y="482"/>
                  </a:cubicBezTo>
                  <a:close/>
                  <a:moveTo>
                    <a:pt x="439" y="498"/>
                  </a:moveTo>
                  <a:cubicBezTo>
                    <a:pt x="439" y="501"/>
                    <a:pt x="439" y="501"/>
                    <a:pt x="439" y="501"/>
                  </a:cubicBezTo>
                  <a:cubicBezTo>
                    <a:pt x="438" y="502"/>
                    <a:pt x="436" y="503"/>
                    <a:pt x="435" y="503"/>
                  </a:cubicBezTo>
                  <a:cubicBezTo>
                    <a:pt x="435" y="499"/>
                    <a:pt x="435" y="499"/>
                    <a:pt x="435" y="499"/>
                  </a:cubicBezTo>
                  <a:cubicBezTo>
                    <a:pt x="436" y="499"/>
                    <a:pt x="438" y="499"/>
                    <a:pt x="439" y="498"/>
                  </a:cubicBezTo>
                  <a:close/>
                  <a:moveTo>
                    <a:pt x="439" y="511"/>
                  </a:moveTo>
                  <a:cubicBezTo>
                    <a:pt x="439" y="522"/>
                    <a:pt x="439" y="522"/>
                    <a:pt x="439" y="522"/>
                  </a:cubicBezTo>
                  <a:cubicBezTo>
                    <a:pt x="438" y="523"/>
                    <a:pt x="436" y="523"/>
                    <a:pt x="435" y="524"/>
                  </a:cubicBezTo>
                  <a:cubicBezTo>
                    <a:pt x="435" y="512"/>
                    <a:pt x="435" y="512"/>
                    <a:pt x="435" y="512"/>
                  </a:cubicBezTo>
                  <a:cubicBezTo>
                    <a:pt x="436" y="511"/>
                    <a:pt x="438" y="511"/>
                    <a:pt x="439" y="511"/>
                  </a:cubicBezTo>
                  <a:close/>
                  <a:moveTo>
                    <a:pt x="439" y="546"/>
                  </a:moveTo>
                  <a:cubicBezTo>
                    <a:pt x="439" y="577"/>
                    <a:pt x="439" y="577"/>
                    <a:pt x="439" y="577"/>
                  </a:cubicBezTo>
                  <a:cubicBezTo>
                    <a:pt x="437" y="571"/>
                    <a:pt x="436" y="565"/>
                    <a:pt x="435" y="559"/>
                  </a:cubicBezTo>
                  <a:cubicBezTo>
                    <a:pt x="435" y="549"/>
                    <a:pt x="435" y="549"/>
                    <a:pt x="435" y="549"/>
                  </a:cubicBezTo>
                  <a:cubicBezTo>
                    <a:pt x="436" y="548"/>
                    <a:pt x="438" y="547"/>
                    <a:pt x="439" y="546"/>
                  </a:cubicBezTo>
                  <a:close/>
                  <a:moveTo>
                    <a:pt x="439" y="607"/>
                  </a:moveTo>
                  <a:cubicBezTo>
                    <a:pt x="439" y="613"/>
                    <a:pt x="439" y="613"/>
                    <a:pt x="439" y="613"/>
                  </a:cubicBezTo>
                  <a:cubicBezTo>
                    <a:pt x="438" y="613"/>
                    <a:pt x="438" y="613"/>
                    <a:pt x="437" y="613"/>
                  </a:cubicBezTo>
                  <a:cubicBezTo>
                    <a:pt x="438" y="615"/>
                    <a:pt x="438" y="616"/>
                    <a:pt x="439" y="617"/>
                  </a:cubicBezTo>
                  <a:cubicBezTo>
                    <a:pt x="439" y="626"/>
                    <a:pt x="439" y="626"/>
                    <a:pt x="439" y="626"/>
                  </a:cubicBezTo>
                  <a:cubicBezTo>
                    <a:pt x="438" y="625"/>
                    <a:pt x="436" y="623"/>
                    <a:pt x="435" y="622"/>
                  </a:cubicBezTo>
                  <a:cubicBezTo>
                    <a:pt x="435" y="608"/>
                    <a:pt x="435" y="608"/>
                    <a:pt x="435" y="608"/>
                  </a:cubicBezTo>
                  <a:cubicBezTo>
                    <a:pt x="436" y="608"/>
                    <a:pt x="437" y="607"/>
                    <a:pt x="438" y="607"/>
                  </a:cubicBezTo>
                  <a:cubicBezTo>
                    <a:pt x="439" y="607"/>
                    <a:pt x="439" y="607"/>
                    <a:pt x="439" y="607"/>
                  </a:cubicBezTo>
                  <a:close/>
                  <a:moveTo>
                    <a:pt x="439" y="630"/>
                  </a:moveTo>
                  <a:cubicBezTo>
                    <a:pt x="439" y="635"/>
                    <a:pt x="439" y="635"/>
                    <a:pt x="439" y="635"/>
                  </a:cubicBezTo>
                  <a:cubicBezTo>
                    <a:pt x="438" y="635"/>
                    <a:pt x="436" y="636"/>
                    <a:pt x="435" y="636"/>
                  </a:cubicBezTo>
                  <a:cubicBezTo>
                    <a:pt x="435" y="631"/>
                    <a:pt x="435" y="631"/>
                    <a:pt x="435" y="631"/>
                  </a:cubicBezTo>
                  <a:cubicBezTo>
                    <a:pt x="437" y="630"/>
                    <a:pt x="438" y="630"/>
                    <a:pt x="439" y="630"/>
                  </a:cubicBezTo>
                  <a:close/>
                  <a:moveTo>
                    <a:pt x="439" y="678"/>
                  </a:moveTo>
                  <a:cubicBezTo>
                    <a:pt x="439" y="679"/>
                    <a:pt x="439" y="679"/>
                    <a:pt x="439" y="679"/>
                  </a:cubicBezTo>
                  <a:cubicBezTo>
                    <a:pt x="439" y="679"/>
                    <a:pt x="439" y="679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lose/>
                  <a:moveTo>
                    <a:pt x="439" y="745"/>
                  </a:moveTo>
                  <a:cubicBezTo>
                    <a:pt x="439" y="754"/>
                    <a:pt x="439" y="754"/>
                    <a:pt x="439" y="754"/>
                  </a:cubicBezTo>
                  <a:cubicBezTo>
                    <a:pt x="437" y="754"/>
                    <a:pt x="436" y="754"/>
                    <a:pt x="435" y="754"/>
                  </a:cubicBezTo>
                  <a:cubicBezTo>
                    <a:pt x="435" y="746"/>
                    <a:pt x="435" y="746"/>
                    <a:pt x="435" y="746"/>
                  </a:cubicBezTo>
                  <a:cubicBezTo>
                    <a:pt x="436" y="746"/>
                    <a:pt x="436" y="746"/>
                    <a:pt x="437" y="745"/>
                  </a:cubicBezTo>
                  <a:cubicBezTo>
                    <a:pt x="439" y="745"/>
                    <a:pt x="439" y="745"/>
                    <a:pt x="439" y="745"/>
                  </a:cubicBezTo>
                  <a:close/>
                  <a:moveTo>
                    <a:pt x="439" y="769"/>
                  </a:moveTo>
                  <a:cubicBezTo>
                    <a:pt x="438" y="768"/>
                    <a:pt x="436" y="766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6" y="779"/>
                    <a:pt x="438" y="781"/>
                    <a:pt x="439" y="783"/>
                  </a:cubicBezTo>
                  <a:lnTo>
                    <a:pt x="439" y="769"/>
                  </a:lnTo>
                  <a:close/>
                  <a:moveTo>
                    <a:pt x="427" y="2"/>
                  </a:moveTo>
                  <a:cubicBezTo>
                    <a:pt x="430" y="2"/>
                    <a:pt x="432" y="2"/>
                    <a:pt x="435" y="2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33" y="10"/>
                    <a:pt x="430" y="10"/>
                    <a:pt x="427" y="10"/>
                  </a:cubicBezTo>
                  <a:cubicBezTo>
                    <a:pt x="427" y="2"/>
                    <a:pt x="427" y="2"/>
                    <a:pt x="427" y="2"/>
                  </a:cubicBezTo>
                  <a:close/>
                  <a:moveTo>
                    <a:pt x="435" y="791"/>
                  </a:moveTo>
                  <a:cubicBezTo>
                    <a:pt x="432" y="792"/>
                    <a:pt x="430" y="792"/>
                    <a:pt x="427" y="792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31" y="785"/>
                    <a:pt x="433" y="785"/>
                    <a:pt x="435" y="785"/>
                  </a:cubicBezTo>
                  <a:cubicBezTo>
                    <a:pt x="435" y="791"/>
                    <a:pt x="435" y="791"/>
                    <a:pt x="435" y="791"/>
                  </a:cubicBezTo>
                  <a:close/>
                  <a:moveTo>
                    <a:pt x="435" y="35"/>
                  </a:moveTo>
                  <a:cubicBezTo>
                    <a:pt x="435" y="47"/>
                    <a:pt x="435" y="47"/>
                    <a:pt x="435" y="47"/>
                  </a:cubicBezTo>
                  <a:cubicBezTo>
                    <a:pt x="434" y="46"/>
                    <a:pt x="433" y="46"/>
                    <a:pt x="433" y="46"/>
                  </a:cubicBezTo>
                  <a:cubicBezTo>
                    <a:pt x="431" y="46"/>
                    <a:pt x="429" y="46"/>
                    <a:pt x="427" y="46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9" y="27"/>
                    <a:pt x="431" y="31"/>
                    <a:pt x="435" y="35"/>
                  </a:cubicBezTo>
                  <a:close/>
                  <a:moveTo>
                    <a:pt x="435" y="75"/>
                  </a:moveTo>
                  <a:cubicBezTo>
                    <a:pt x="435" y="84"/>
                    <a:pt x="435" y="84"/>
                    <a:pt x="435" y="84"/>
                  </a:cubicBezTo>
                  <a:cubicBezTo>
                    <a:pt x="434" y="84"/>
                    <a:pt x="434" y="84"/>
                    <a:pt x="434" y="84"/>
                  </a:cubicBezTo>
                  <a:cubicBezTo>
                    <a:pt x="434" y="81"/>
                    <a:pt x="434" y="78"/>
                    <a:pt x="434" y="75"/>
                  </a:cubicBezTo>
                  <a:cubicBezTo>
                    <a:pt x="434" y="75"/>
                    <a:pt x="435" y="75"/>
                    <a:pt x="435" y="75"/>
                  </a:cubicBezTo>
                  <a:close/>
                  <a:moveTo>
                    <a:pt x="435" y="99"/>
                  </a:moveTo>
                  <a:cubicBezTo>
                    <a:pt x="435" y="124"/>
                    <a:pt x="435" y="124"/>
                    <a:pt x="435" y="124"/>
                  </a:cubicBezTo>
                  <a:cubicBezTo>
                    <a:pt x="432" y="124"/>
                    <a:pt x="430" y="123"/>
                    <a:pt x="427" y="123"/>
                  </a:cubicBezTo>
                  <a:cubicBezTo>
                    <a:pt x="427" y="110"/>
                    <a:pt x="427" y="110"/>
                    <a:pt x="427" y="110"/>
                  </a:cubicBezTo>
                  <a:cubicBezTo>
                    <a:pt x="428" y="110"/>
                    <a:pt x="430" y="110"/>
                    <a:pt x="431" y="110"/>
                  </a:cubicBezTo>
                  <a:cubicBezTo>
                    <a:pt x="427" y="106"/>
                    <a:pt x="426" y="105"/>
                    <a:pt x="429" y="99"/>
                  </a:cubicBezTo>
                  <a:cubicBezTo>
                    <a:pt x="431" y="99"/>
                    <a:pt x="433" y="99"/>
                    <a:pt x="435" y="99"/>
                  </a:cubicBezTo>
                  <a:close/>
                  <a:moveTo>
                    <a:pt x="435" y="126"/>
                  </a:moveTo>
                  <a:cubicBezTo>
                    <a:pt x="435" y="137"/>
                    <a:pt x="435" y="137"/>
                    <a:pt x="435" y="137"/>
                  </a:cubicBezTo>
                  <a:cubicBezTo>
                    <a:pt x="432" y="137"/>
                    <a:pt x="429" y="137"/>
                    <a:pt x="427" y="136"/>
                  </a:cubicBezTo>
                  <a:cubicBezTo>
                    <a:pt x="427" y="126"/>
                    <a:pt x="427" y="126"/>
                    <a:pt x="427" y="126"/>
                  </a:cubicBezTo>
                  <a:cubicBezTo>
                    <a:pt x="429" y="125"/>
                    <a:pt x="432" y="125"/>
                    <a:pt x="435" y="126"/>
                  </a:cubicBezTo>
                  <a:close/>
                  <a:moveTo>
                    <a:pt x="435" y="166"/>
                  </a:moveTo>
                  <a:cubicBezTo>
                    <a:pt x="435" y="173"/>
                    <a:pt x="435" y="173"/>
                    <a:pt x="435" y="173"/>
                  </a:cubicBezTo>
                  <a:cubicBezTo>
                    <a:pt x="434" y="173"/>
                    <a:pt x="433" y="172"/>
                    <a:pt x="432" y="172"/>
                  </a:cubicBezTo>
                  <a:cubicBezTo>
                    <a:pt x="433" y="175"/>
                    <a:pt x="434" y="177"/>
                    <a:pt x="435" y="180"/>
                  </a:cubicBezTo>
                  <a:cubicBezTo>
                    <a:pt x="435" y="195"/>
                    <a:pt x="435" y="195"/>
                    <a:pt x="435" y="195"/>
                  </a:cubicBezTo>
                  <a:cubicBezTo>
                    <a:pt x="432" y="195"/>
                    <a:pt x="429" y="194"/>
                    <a:pt x="427" y="194"/>
                  </a:cubicBezTo>
                  <a:cubicBezTo>
                    <a:pt x="427" y="190"/>
                    <a:pt x="427" y="190"/>
                    <a:pt x="427" y="190"/>
                  </a:cubicBezTo>
                  <a:cubicBezTo>
                    <a:pt x="429" y="189"/>
                    <a:pt x="430" y="189"/>
                    <a:pt x="432" y="189"/>
                  </a:cubicBezTo>
                  <a:cubicBezTo>
                    <a:pt x="430" y="184"/>
                    <a:pt x="429" y="180"/>
                    <a:pt x="427" y="177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30" y="166"/>
                    <a:pt x="432" y="166"/>
                    <a:pt x="435" y="166"/>
                  </a:cubicBezTo>
                  <a:close/>
                  <a:moveTo>
                    <a:pt x="435" y="226"/>
                  </a:moveTo>
                  <a:cubicBezTo>
                    <a:pt x="435" y="288"/>
                    <a:pt x="435" y="288"/>
                    <a:pt x="435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29" y="283"/>
                    <a:pt x="428" y="282"/>
                    <a:pt x="427" y="279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8" y="257"/>
                    <a:pt x="429" y="247"/>
                    <a:pt x="432" y="230"/>
                  </a:cubicBezTo>
                  <a:cubicBezTo>
                    <a:pt x="433" y="228"/>
                    <a:pt x="433" y="227"/>
                    <a:pt x="435" y="226"/>
                  </a:cubicBezTo>
                  <a:close/>
                  <a:moveTo>
                    <a:pt x="435" y="300"/>
                  </a:moveTo>
                  <a:cubicBezTo>
                    <a:pt x="435" y="305"/>
                    <a:pt x="435" y="305"/>
                    <a:pt x="435" y="305"/>
                  </a:cubicBezTo>
                  <a:cubicBezTo>
                    <a:pt x="433" y="304"/>
                    <a:pt x="432" y="303"/>
                    <a:pt x="429" y="304"/>
                  </a:cubicBezTo>
                  <a:cubicBezTo>
                    <a:pt x="430" y="308"/>
                    <a:pt x="431" y="312"/>
                    <a:pt x="432" y="316"/>
                  </a:cubicBezTo>
                  <a:cubicBezTo>
                    <a:pt x="433" y="316"/>
                    <a:pt x="434" y="317"/>
                    <a:pt x="435" y="317"/>
                  </a:cubicBezTo>
                  <a:cubicBezTo>
                    <a:pt x="435" y="320"/>
                    <a:pt x="435" y="320"/>
                    <a:pt x="435" y="320"/>
                  </a:cubicBezTo>
                  <a:cubicBezTo>
                    <a:pt x="432" y="319"/>
                    <a:pt x="430" y="318"/>
                    <a:pt x="427" y="317"/>
                  </a:cubicBezTo>
                  <a:cubicBezTo>
                    <a:pt x="427" y="298"/>
                    <a:pt x="427" y="298"/>
                    <a:pt x="427" y="298"/>
                  </a:cubicBezTo>
                  <a:cubicBezTo>
                    <a:pt x="430" y="298"/>
                    <a:pt x="432" y="299"/>
                    <a:pt x="435" y="300"/>
                  </a:cubicBezTo>
                  <a:close/>
                  <a:moveTo>
                    <a:pt x="435" y="378"/>
                  </a:moveTo>
                  <a:cubicBezTo>
                    <a:pt x="435" y="403"/>
                    <a:pt x="435" y="403"/>
                    <a:pt x="435" y="403"/>
                  </a:cubicBezTo>
                  <a:cubicBezTo>
                    <a:pt x="427" y="409"/>
                    <a:pt x="427" y="409"/>
                    <a:pt x="427" y="409"/>
                  </a:cubicBezTo>
                  <a:cubicBezTo>
                    <a:pt x="427" y="378"/>
                    <a:pt x="427" y="378"/>
                    <a:pt x="427" y="378"/>
                  </a:cubicBezTo>
                  <a:cubicBezTo>
                    <a:pt x="435" y="378"/>
                    <a:pt x="435" y="378"/>
                    <a:pt x="435" y="378"/>
                  </a:cubicBezTo>
                  <a:close/>
                  <a:moveTo>
                    <a:pt x="435" y="445"/>
                  </a:moveTo>
                  <a:cubicBezTo>
                    <a:pt x="435" y="459"/>
                    <a:pt x="435" y="459"/>
                    <a:pt x="435" y="459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7" y="420"/>
                    <a:pt x="427" y="420"/>
                    <a:pt x="427" y="420"/>
                  </a:cubicBezTo>
                  <a:cubicBezTo>
                    <a:pt x="429" y="427"/>
                    <a:pt x="432" y="436"/>
                    <a:pt x="435" y="445"/>
                  </a:cubicBezTo>
                  <a:close/>
                  <a:moveTo>
                    <a:pt x="435" y="484"/>
                  </a:moveTo>
                  <a:cubicBezTo>
                    <a:pt x="435" y="492"/>
                    <a:pt x="435" y="492"/>
                    <a:pt x="435" y="492"/>
                  </a:cubicBezTo>
                  <a:cubicBezTo>
                    <a:pt x="433" y="491"/>
                    <a:pt x="430" y="490"/>
                    <a:pt x="427" y="491"/>
                  </a:cubicBezTo>
                  <a:cubicBezTo>
                    <a:pt x="427" y="487"/>
                    <a:pt x="427" y="487"/>
                    <a:pt x="427" y="487"/>
                  </a:cubicBezTo>
                  <a:cubicBezTo>
                    <a:pt x="430" y="486"/>
                    <a:pt x="432" y="485"/>
                    <a:pt x="435" y="484"/>
                  </a:cubicBezTo>
                  <a:close/>
                  <a:moveTo>
                    <a:pt x="435" y="499"/>
                  </a:moveTo>
                  <a:cubicBezTo>
                    <a:pt x="435" y="503"/>
                    <a:pt x="435" y="503"/>
                    <a:pt x="435" y="503"/>
                  </a:cubicBezTo>
                  <a:cubicBezTo>
                    <a:pt x="432" y="504"/>
                    <a:pt x="430" y="505"/>
                    <a:pt x="427" y="506"/>
                  </a:cubicBezTo>
                  <a:cubicBezTo>
                    <a:pt x="427" y="503"/>
                    <a:pt x="427" y="503"/>
                    <a:pt x="427" y="503"/>
                  </a:cubicBezTo>
                  <a:cubicBezTo>
                    <a:pt x="429" y="503"/>
                    <a:pt x="429" y="503"/>
                    <a:pt x="429" y="503"/>
                  </a:cubicBezTo>
                  <a:cubicBezTo>
                    <a:pt x="428" y="502"/>
                    <a:pt x="428" y="501"/>
                    <a:pt x="427" y="500"/>
                  </a:cubicBezTo>
                  <a:cubicBezTo>
                    <a:pt x="427" y="495"/>
                    <a:pt x="427" y="495"/>
                    <a:pt x="427" y="495"/>
                  </a:cubicBezTo>
                  <a:cubicBezTo>
                    <a:pt x="429" y="496"/>
                    <a:pt x="431" y="498"/>
                    <a:pt x="432" y="499"/>
                  </a:cubicBezTo>
                  <a:cubicBezTo>
                    <a:pt x="435" y="499"/>
                    <a:pt x="435" y="499"/>
                    <a:pt x="435" y="499"/>
                  </a:cubicBezTo>
                  <a:close/>
                  <a:moveTo>
                    <a:pt x="435" y="512"/>
                  </a:moveTo>
                  <a:cubicBezTo>
                    <a:pt x="435" y="524"/>
                    <a:pt x="435" y="524"/>
                    <a:pt x="435" y="524"/>
                  </a:cubicBezTo>
                  <a:cubicBezTo>
                    <a:pt x="432" y="526"/>
                    <a:pt x="430" y="528"/>
                    <a:pt x="427" y="530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9" y="515"/>
                    <a:pt x="431" y="513"/>
                    <a:pt x="435" y="512"/>
                  </a:cubicBezTo>
                  <a:close/>
                  <a:moveTo>
                    <a:pt x="435" y="549"/>
                  </a:moveTo>
                  <a:cubicBezTo>
                    <a:pt x="435" y="559"/>
                    <a:pt x="435" y="559"/>
                    <a:pt x="435" y="559"/>
                  </a:cubicBezTo>
                  <a:cubicBezTo>
                    <a:pt x="434" y="555"/>
                    <a:pt x="434" y="552"/>
                    <a:pt x="434" y="550"/>
                  </a:cubicBezTo>
                  <a:cubicBezTo>
                    <a:pt x="435" y="549"/>
                    <a:pt x="435" y="549"/>
                    <a:pt x="435" y="549"/>
                  </a:cubicBezTo>
                  <a:close/>
                  <a:moveTo>
                    <a:pt x="435" y="608"/>
                  </a:moveTo>
                  <a:cubicBezTo>
                    <a:pt x="435" y="622"/>
                    <a:pt x="435" y="622"/>
                    <a:pt x="435" y="622"/>
                  </a:cubicBezTo>
                  <a:cubicBezTo>
                    <a:pt x="433" y="619"/>
                    <a:pt x="430" y="617"/>
                    <a:pt x="427" y="616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30" y="609"/>
                    <a:pt x="432" y="609"/>
                    <a:pt x="435" y="608"/>
                  </a:cubicBezTo>
                  <a:close/>
                  <a:moveTo>
                    <a:pt x="435" y="631"/>
                  </a:moveTo>
                  <a:cubicBezTo>
                    <a:pt x="435" y="636"/>
                    <a:pt x="435" y="636"/>
                    <a:pt x="435" y="636"/>
                  </a:cubicBezTo>
                  <a:cubicBezTo>
                    <a:pt x="432" y="637"/>
                    <a:pt x="430" y="637"/>
                    <a:pt x="427" y="637"/>
                  </a:cubicBezTo>
                  <a:cubicBezTo>
                    <a:pt x="427" y="629"/>
                    <a:pt x="427" y="629"/>
                    <a:pt x="427" y="629"/>
                  </a:cubicBezTo>
                  <a:cubicBezTo>
                    <a:pt x="428" y="630"/>
                    <a:pt x="429" y="630"/>
                    <a:pt x="430" y="631"/>
                  </a:cubicBezTo>
                  <a:cubicBezTo>
                    <a:pt x="432" y="631"/>
                    <a:pt x="434" y="631"/>
                    <a:pt x="435" y="631"/>
                  </a:cubicBezTo>
                  <a:close/>
                  <a:moveTo>
                    <a:pt x="435" y="746"/>
                  </a:moveTo>
                  <a:cubicBezTo>
                    <a:pt x="435" y="754"/>
                    <a:pt x="435" y="754"/>
                    <a:pt x="435" y="754"/>
                  </a:cubicBezTo>
                  <a:cubicBezTo>
                    <a:pt x="433" y="754"/>
                    <a:pt x="433" y="755"/>
                    <a:pt x="431" y="755"/>
                  </a:cubicBezTo>
                  <a:cubicBezTo>
                    <a:pt x="432" y="758"/>
                    <a:pt x="433" y="761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2" y="773"/>
                    <a:pt x="430" y="770"/>
                    <a:pt x="427" y="766"/>
                  </a:cubicBezTo>
                  <a:cubicBezTo>
                    <a:pt x="427" y="747"/>
                    <a:pt x="427" y="747"/>
                    <a:pt x="427" y="747"/>
                  </a:cubicBezTo>
                  <a:cubicBezTo>
                    <a:pt x="430" y="747"/>
                    <a:pt x="432" y="747"/>
                    <a:pt x="435" y="746"/>
                  </a:cubicBezTo>
                  <a:close/>
                  <a:moveTo>
                    <a:pt x="427" y="711"/>
                  </a:moveTo>
                  <a:cubicBezTo>
                    <a:pt x="427" y="704"/>
                    <a:pt x="427" y="704"/>
                    <a:pt x="427" y="704"/>
                  </a:cubicBezTo>
                  <a:cubicBezTo>
                    <a:pt x="427" y="711"/>
                    <a:pt x="427" y="711"/>
                    <a:pt x="427" y="711"/>
                  </a:cubicBezTo>
                  <a:cubicBezTo>
                    <a:pt x="427" y="711"/>
                    <a:pt x="427" y="711"/>
                    <a:pt x="427" y="711"/>
                  </a:cubicBezTo>
                  <a:close/>
                  <a:moveTo>
                    <a:pt x="427" y="548"/>
                  </a:moveTo>
                  <a:cubicBezTo>
                    <a:pt x="427" y="535"/>
                    <a:pt x="427" y="535"/>
                    <a:pt x="427" y="535"/>
                  </a:cubicBezTo>
                  <a:cubicBezTo>
                    <a:pt x="429" y="533"/>
                    <a:pt x="431" y="533"/>
                    <a:pt x="434" y="533"/>
                  </a:cubicBezTo>
                  <a:cubicBezTo>
                    <a:pt x="434" y="539"/>
                    <a:pt x="431" y="545"/>
                    <a:pt x="427" y="548"/>
                  </a:cubicBezTo>
                  <a:close/>
                  <a:moveTo>
                    <a:pt x="424" y="3"/>
                  </a:moveTo>
                  <a:cubicBezTo>
                    <a:pt x="425" y="3"/>
                    <a:pt x="426" y="3"/>
                    <a:pt x="427" y="2"/>
                  </a:cubicBezTo>
                  <a:cubicBezTo>
                    <a:pt x="427" y="10"/>
                    <a:pt x="427" y="10"/>
                    <a:pt x="427" y="10"/>
                  </a:cubicBezTo>
                  <a:cubicBezTo>
                    <a:pt x="426" y="10"/>
                    <a:pt x="425" y="10"/>
                    <a:pt x="424" y="10"/>
                  </a:cubicBezTo>
                  <a:cubicBezTo>
                    <a:pt x="424" y="3"/>
                    <a:pt x="424" y="3"/>
                    <a:pt x="424" y="3"/>
                  </a:cubicBezTo>
                  <a:close/>
                  <a:moveTo>
                    <a:pt x="427" y="792"/>
                  </a:moveTo>
                  <a:cubicBezTo>
                    <a:pt x="426" y="792"/>
                    <a:pt x="425" y="792"/>
                    <a:pt x="424" y="792"/>
                  </a:cubicBezTo>
                  <a:cubicBezTo>
                    <a:pt x="424" y="785"/>
                    <a:pt x="424" y="785"/>
                    <a:pt x="424" y="785"/>
                  </a:cubicBezTo>
                  <a:cubicBezTo>
                    <a:pt x="426" y="786"/>
                    <a:pt x="426" y="786"/>
                    <a:pt x="426" y="786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27" y="792"/>
                    <a:pt x="427" y="792"/>
                    <a:pt x="427" y="792"/>
                  </a:cubicBezTo>
                  <a:close/>
                  <a:moveTo>
                    <a:pt x="427" y="22"/>
                  </a:moveTo>
                  <a:cubicBezTo>
                    <a:pt x="427" y="46"/>
                    <a:pt x="427" y="46"/>
                    <a:pt x="427" y="46"/>
                  </a:cubicBezTo>
                  <a:cubicBezTo>
                    <a:pt x="426" y="46"/>
                    <a:pt x="425" y="46"/>
                    <a:pt x="424" y="46"/>
                  </a:cubicBezTo>
                  <a:cubicBezTo>
                    <a:pt x="424" y="38"/>
                    <a:pt x="424" y="38"/>
                    <a:pt x="424" y="38"/>
                  </a:cubicBezTo>
                  <a:cubicBezTo>
                    <a:pt x="426" y="38"/>
                    <a:pt x="426" y="38"/>
                    <a:pt x="426" y="38"/>
                  </a:cubicBezTo>
                  <a:cubicBezTo>
                    <a:pt x="425" y="37"/>
                    <a:pt x="425" y="35"/>
                    <a:pt x="424" y="34"/>
                  </a:cubicBezTo>
                  <a:cubicBezTo>
                    <a:pt x="424" y="14"/>
                    <a:pt x="424" y="14"/>
                    <a:pt x="424" y="14"/>
                  </a:cubicBezTo>
                  <a:cubicBezTo>
                    <a:pt x="425" y="17"/>
                    <a:pt x="426" y="20"/>
                    <a:pt x="427" y="22"/>
                  </a:cubicBezTo>
                  <a:close/>
                  <a:moveTo>
                    <a:pt x="427" y="110"/>
                  </a:moveTo>
                  <a:cubicBezTo>
                    <a:pt x="427" y="123"/>
                    <a:pt x="427" y="123"/>
                    <a:pt x="427" y="123"/>
                  </a:cubicBezTo>
                  <a:cubicBezTo>
                    <a:pt x="426" y="123"/>
                    <a:pt x="425" y="123"/>
                    <a:pt x="424" y="122"/>
                  </a:cubicBezTo>
                  <a:cubicBezTo>
                    <a:pt x="424" y="109"/>
                    <a:pt x="424" y="109"/>
                    <a:pt x="424" y="109"/>
                  </a:cubicBezTo>
                  <a:cubicBezTo>
                    <a:pt x="425" y="109"/>
                    <a:pt x="426" y="109"/>
                    <a:pt x="427" y="110"/>
                  </a:cubicBezTo>
                  <a:close/>
                  <a:moveTo>
                    <a:pt x="427" y="126"/>
                  </a:moveTo>
                  <a:cubicBezTo>
                    <a:pt x="427" y="136"/>
                    <a:pt x="427" y="136"/>
                    <a:pt x="427" y="136"/>
                  </a:cubicBezTo>
                  <a:cubicBezTo>
                    <a:pt x="426" y="136"/>
                    <a:pt x="425" y="135"/>
                    <a:pt x="424" y="135"/>
                  </a:cubicBezTo>
                  <a:cubicBezTo>
                    <a:pt x="424" y="126"/>
                    <a:pt x="424" y="126"/>
                    <a:pt x="424" y="126"/>
                  </a:cubicBezTo>
                  <a:cubicBezTo>
                    <a:pt x="425" y="126"/>
                    <a:pt x="426" y="126"/>
                    <a:pt x="427" y="126"/>
                  </a:cubicBezTo>
                  <a:close/>
                  <a:moveTo>
                    <a:pt x="427" y="166"/>
                  </a:moveTo>
                  <a:cubicBezTo>
                    <a:pt x="427" y="177"/>
                    <a:pt x="427" y="177"/>
                    <a:pt x="427" y="177"/>
                  </a:cubicBezTo>
                  <a:cubicBezTo>
                    <a:pt x="426" y="176"/>
                    <a:pt x="425" y="174"/>
                    <a:pt x="424" y="173"/>
                  </a:cubicBezTo>
                  <a:cubicBezTo>
                    <a:pt x="424" y="165"/>
                    <a:pt x="424" y="165"/>
                    <a:pt x="424" y="165"/>
                  </a:cubicBezTo>
                  <a:cubicBezTo>
                    <a:pt x="425" y="165"/>
                    <a:pt x="426" y="166"/>
                    <a:pt x="427" y="166"/>
                  </a:cubicBezTo>
                  <a:close/>
                  <a:moveTo>
                    <a:pt x="427" y="190"/>
                  </a:moveTo>
                  <a:cubicBezTo>
                    <a:pt x="427" y="194"/>
                    <a:pt x="427" y="194"/>
                    <a:pt x="427" y="194"/>
                  </a:cubicBezTo>
                  <a:cubicBezTo>
                    <a:pt x="426" y="194"/>
                    <a:pt x="425" y="194"/>
                    <a:pt x="424" y="194"/>
                  </a:cubicBezTo>
                  <a:cubicBezTo>
                    <a:pt x="424" y="189"/>
                    <a:pt x="424" y="189"/>
                    <a:pt x="424" y="189"/>
                  </a:cubicBezTo>
                  <a:cubicBezTo>
                    <a:pt x="424" y="189"/>
                    <a:pt x="425" y="190"/>
                    <a:pt x="425" y="190"/>
                  </a:cubicBezTo>
                  <a:cubicBezTo>
                    <a:pt x="427" y="190"/>
                    <a:pt x="427" y="190"/>
                    <a:pt x="427" y="190"/>
                  </a:cubicBezTo>
                  <a:close/>
                  <a:moveTo>
                    <a:pt x="427" y="263"/>
                  </a:moveTo>
                  <a:cubicBezTo>
                    <a:pt x="427" y="279"/>
                    <a:pt x="427" y="279"/>
                    <a:pt x="427" y="279"/>
                  </a:cubicBezTo>
                  <a:cubicBezTo>
                    <a:pt x="427" y="279"/>
                    <a:pt x="426" y="278"/>
                    <a:pt x="426" y="277"/>
                  </a:cubicBezTo>
                  <a:cubicBezTo>
                    <a:pt x="426" y="272"/>
                    <a:pt x="426" y="270"/>
                    <a:pt x="427" y="263"/>
                  </a:cubicBezTo>
                  <a:close/>
                  <a:moveTo>
                    <a:pt x="427" y="298"/>
                  </a:moveTo>
                  <a:cubicBezTo>
                    <a:pt x="427" y="317"/>
                    <a:pt x="427" y="317"/>
                    <a:pt x="427" y="317"/>
                  </a:cubicBezTo>
                  <a:cubicBezTo>
                    <a:pt x="426" y="317"/>
                    <a:pt x="425" y="317"/>
                    <a:pt x="424" y="317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5" y="313"/>
                    <a:pt x="425" y="313"/>
                    <a:pt x="426" y="313"/>
                  </a:cubicBezTo>
                  <a:cubicBezTo>
                    <a:pt x="426" y="309"/>
                    <a:pt x="426" y="305"/>
                    <a:pt x="424" y="303"/>
                  </a:cubicBezTo>
                  <a:cubicBezTo>
                    <a:pt x="424" y="297"/>
                    <a:pt x="424" y="297"/>
                    <a:pt x="424" y="297"/>
                  </a:cubicBezTo>
                  <a:cubicBezTo>
                    <a:pt x="425" y="297"/>
                    <a:pt x="426" y="298"/>
                    <a:pt x="427" y="298"/>
                  </a:cubicBezTo>
                  <a:close/>
                  <a:moveTo>
                    <a:pt x="427" y="378"/>
                  </a:moveTo>
                  <a:cubicBezTo>
                    <a:pt x="427" y="409"/>
                    <a:pt x="427" y="409"/>
                    <a:pt x="427" y="409"/>
                  </a:cubicBezTo>
                  <a:cubicBezTo>
                    <a:pt x="425" y="411"/>
                    <a:pt x="425" y="411"/>
                    <a:pt x="425" y="411"/>
                  </a:cubicBezTo>
                  <a:cubicBezTo>
                    <a:pt x="425" y="411"/>
                    <a:pt x="426" y="415"/>
                    <a:pt x="427" y="420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4" y="451"/>
                    <a:pt x="424" y="451"/>
                    <a:pt x="424" y="451"/>
                  </a:cubicBezTo>
                  <a:cubicBezTo>
                    <a:pt x="424" y="378"/>
                    <a:pt x="424" y="378"/>
                    <a:pt x="424" y="378"/>
                  </a:cubicBezTo>
                  <a:cubicBezTo>
                    <a:pt x="427" y="378"/>
                    <a:pt x="427" y="378"/>
                    <a:pt x="427" y="378"/>
                  </a:cubicBezTo>
                  <a:close/>
                  <a:moveTo>
                    <a:pt x="427" y="487"/>
                  </a:moveTo>
                  <a:cubicBezTo>
                    <a:pt x="427" y="491"/>
                    <a:pt x="427" y="491"/>
                    <a:pt x="427" y="491"/>
                  </a:cubicBezTo>
                  <a:cubicBezTo>
                    <a:pt x="426" y="491"/>
                    <a:pt x="425" y="491"/>
                    <a:pt x="424" y="492"/>
                  </a:cubicBezTo>
                  <a:cubicBezTo>
                    <a:pt x="425" y="493"/>
                    <a:pt x="426" y="494"/>
                    <a:pt x="427" y="495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6" y="499"/>
                    <a:pt x="425" y="497"/>
                    <a:pt x="424" y="497"/>
                  </a:cubicBezTo>
                  <a:cubicBezTo>
                    <a:pt x="424" y="488"/>
                    <a:pt x="424" y="488"/>
                    <a:pt x="424" y="488"/>
                  </a:cubicBezTo>
                  <a:cubicBezTo>
                    <a:pt x="425" y="488"/>
                    <a:pt x="426" y="487"/>
                    <a:pt x="427" y="487"/>
                  </a:cubicBezTo>
                  <a:close/>
                  <a:moveTo>
                    <a:pt x="427" y="503"/>
                  </a:moveTo>
                  <a:cubicBezTo>
                    <a:pt x="427" y="506"/>
                    <a:pt x="427" y="506"/>
                    <a:pt x="427" y="506"/>
                  </a:cubicBezTo>
                  <a:cubicBezTo>
                    <a:pt x="426" y="506"/>
                    <a:pt x="425" y="507"/>
                    <a:pt x="424" y="507"/>
                  </a:cubicBezTo>
                  <a:cubicBezTo>
                    <a:pt x="424" y="503"/>
                    <a:pt x="424" y="503"/>
                    <a:pt x="424" y="503"/>
                  </a:cubicBezTo>
                  <a:cubicBezTo>
                    <a:pt x="427" y="503"/>
                    <a:pt x="427" y="503"/>
                    <a:pt x="427" y="503"/>
                  </a:cubicBezTo>
                  <a:close/>
                  <a:moveTo>
                    <a:pt x="427" y="518"/>
                  </a:moveTo>
                  <a:cubicBezTo>
                    <a:pt x="427" y="530"/>
                    <a:pt x="427" y="530"/>
                    <a:pt x="427" y="530"/>
                  </a:cubicBezTo>
                  <a:cubicBezTo>
                    <a:pt x="426" y="531"/>
                    <a:pt x="426" y="531"/>
                    <a:pt x="426" y="531"/>
                  </a:cubicBezTo>
                  <a:cubicBezTo>
                    <a:pt x="425" y="531"/>
                    <a:pt x="425" y="531"/>
                    <a:pt x="424" y="531"/>
                  </a:cubicBezTo>
                  <a:cubicBezTo>
                    <a:pt x="424" y="520"/>
                    <a:pt x="424" y="520"/>
                    <a:pt x="424" y="520"/>
                  </a:cubicBezTo>
                  <a:cubicBezTo>
                    <a:pt x="425" y="519"/>
                    <a:pt x="426" y="519"/>
                    <a:pt x="427" y="518"/>
                  </a:cubicBezTo>
                  <a:close/>
                  <a:moveTo>
                    <a:pt x="427" y="535"/>
                  </a:moveTo>
                  <a:cubicBezTo>
                    <a:pt x="427" y="548"/>
                    <a:pt x="427" y="548"/>
                    <a:pt x="427" y="548"/>
                  </a:cubicBezTo>
                  <a:cubicBezTo>
                    <a:pt x="426" y="549"/>
                    <a:pt x="425" y="550"/>
                    <a:pt x="424" y="550"/>
                  </a:cubicBezTo>
                  <a:cubicBezTo>
                    <a:pt x="424" y="538"/>
                    <a:pt x="424" y="538"/>
                    <a:pt x="424" y="538"/>
                  </a:cubicBezTo>
                  <a:cubicBezTo>
                    <a:pt x="425" y="537"/>
                    <a:pt x="426" y="535"/>
                    <a:pt x="427" y="535"/>
                  </a:cubicBezTo>
                  <a:close/>
                  <a:moveTo>
                    <a:pt x="427" y="610"/>
                  </a:moveTo>
                  <a:cubicBezTo>
                    <a:pt x="427" y="616"/>
                    <a:pt x="427" y="616"/>
                    <a:pt x="427" y="616"/>
                  </a:cubicBezTo>
                  <a:cubicBezTo>
                    <a:pt x="426" y="615"/>
                    <a:pt x="425" y="615"/>
                    <a:pt x="424" y="615"/>
                  </a:cubicBezTo>
                  <a:cubicBezTo>
                    <a:pt x="424" y="610"/>
                    <a:pt x="424" y="610"/>
                    <a:pt x="424" y="610"/>
                  </a:cubicBezTo>
                  <a:cubicBezTo>
                    <a:pt x="425" y="610"/>
                    <a:pt x="426" y="610"/>
                    <a:pt x="427" y="610"/>
                  </a:cubicBezTo>
                  <a:close/>
                  <a:moveTo>
                    <a:pt x="427" y="629"/>
                  </a:moveTo>
                  <a:cubicBezTo>
                    <a:pt x="427" y="637"/>
                    <a:pt x="427" y="637"/>
                    <a:pt x="427" y="637"/>
                  </a:cubicBezTo>
                  <a:cubicBezTo>
                    <a:pt x="426" y="637"/>
                    <a:pt x="425" y="638"/>
                    <a:pt x="424" y="638"/>
                  </a:cubicBezTo>
                  <a:cubicBezTo>
                    <a:pt x="424" y="626"/>
                    <a:pt x="424" y="626"/>
                    <a:pt x="424" y="626"/>
                  </a:cubicBezTo>
                  <a:cubicBezTo>
                    <a:pt x="425" y="627"/>
                    <a:pt x="426" y="628"/>
                    <a:pt x="427" y="629"/>
                  </a:cubicBezTo>
                  <a:close/>
                  <a:moveTo>
                    <a:pt x="427" y="704"/>
                  </a:moveTo>
                  <a:cubicBezTo>
                    <a:pt x="427" y="711"/>
                    <a:pt x="427" y="711"/>
                    <a:pt x="427" y="711"/>
                  </a:cubicBezTo>
                  <a:cubicBezTo>
                    <a:pt x="426" y="711"/>
                    <a:pt x="425" y="711"/>
                    <a:pt x="424" y="711"/>
                  </a:cubicBezTo>
                  <a:cubicBezTo>
                    <a:pt x="424" y="670"/>
                    <a:pt x="424" y="670"/>
                    <a:pt x="424" y="670"/>
                  </a:cubicBezTo>
                  <a:cubicBezTo>
                    <a:pt x="424" y="670"/>
                    <a:pt x="425" y="670"/>
                    <a:pt x="425" y="670"/>
                  </a:cubicBezTo>
                  <a:cubicBezTo>
                    <a:pt x="426" y="681"/>
                    <a:pt x="427" y="693"/>
                    <a:pt x="427" y="704"/>
                  </a:cubicBezTo>
                  <a:close/>
                  <a:moveTo>
                    <a:pt x="427" y="747"/>
                  </a:moveTo>
                  <a:cubicBezTo>
                    <a:pt x="427" y="766"/>
                    <a:pt x="427" y="766"/>
                    <a:pt x="427" y="766"/>
                  </a:cubicBezTo>
                  <a:cubicBezTo>
                    <a:pt x="426" y="765"/>
                    <a:pt x="425" y="764"/>
                    <a:pt x="424" y="763"/>
                  </a:cubicBezTo>
                  <a:cubicBezTo>
                    <a:pt x="424" y="748"/>
                    <a:pt x="424" y="748"/>
                    <a:pt x="424" y="748"/>
                  </a:cubicBezTo>
                  <a:cubicBezTo>
                    <a:pt x="425" y="748"/>
                    <a:pt x="426" y="748"/>
                    <a:pt x="427" y="747"/>
                  </a:cubicBezTo>
                  <a:close/>
                  <a:moveTo>
                    <a:pt x="419" y="3"/>
                  </a:moveTo>
                  <a:cubicBezTo>
                    <a:pt x="421" y="3"/>
                    <a:pt x="422" y="3"/>
                    <a:pt x="424" y="3"/>
                  </a:cubicBezTo>
                  <a:cubicBezTo>
                    <a:pt x="424" y="10"/>
                    <a:pt x="424" y="10"/>
                    <a:pt x="424" y="10"/>
                  </a:cubicBezTo>
                  <a:cubicBezTo>
                    <a:pt x="423" y="10"/>
                    <a:pt x="423" y="10"/>
                    <a:pt x="422" y="10"/>
                  </a:cubicBezTo>
                  <a:cubicBezTo>
                    <a:pt x="423" y="12"/>
                    <a:pt x="423" y="13"/>
                    <a:pt x="424" y="1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2" y="30"/>
                    <a:pt x="420" y="27"/>
                    <a:pt x="419" y="24"/>
                  </a:cubicBezTo>
                  <a:cubicBezTo>
                    <a:pt x="419" y="3"/>
                    <a:pt x="419" y="3"/>
                    <a:pt x="419" y="3"/>
                  </a:cubicBezTo>
                  <a:close/>
                  <a:moveTo>
                    <a:pt x="424" y="792"/>
                  </a:moveTo>
                  <a:cubicBezTo>
                    <a:pt x="422" y="793"/>
                    <a:pt x="421" y="793"/>
                    <a:pt x="419" y="793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21" y="784"/>
                    <a:pt x="422" y="785"/>
                    <a:pt x="424" y="785"/>
                  </a:cubicBezTo>
                  <a:cubicBezTo>
                    <a:pt x="424" y="792"/>
                    <a:pt x="424" y="792"/>
                    <a:pt x="424" y="792"/>
                  </a:cubicBezTo>
                  <a:close/>
                  <a:moveTo>
                    <a:pt x="424" y="38"/>
                  </a:moveTo>
                  <a:cubicBezTo>
                    <a:pt x="424" y="46"/>
                    <a:pt x="424" y="46"/>
                    <a:pt x="424" y="46"/>
                  </a:cubicBezTo>
                  <a:cubicBezTo>
                    <a:pt x="422" y="47"/>
                    <a:pt x="421" y="46"/>
                    <a:pt x="419" y="46"/>
                  </a:cubicBezTo>
                  <a:cubicBezTo>
                    <a:pt x="419" y="39"/>
                    <a:pt x="419" y="39"/>
                    <a:pt x="419" y="39"/>
                  </a:cubicBezTo>
                  <a:cubicBezTo>
                    <a:pt x="421" y="39"/>
                    <a:pt x="422" y="38"/>
                    <a:pt x="424" y="38"/>
                  </a:cubicBezTo>
                  <a:close/>
                  <a:moveTo>
                    <a:pt x="424" y="109"/>
                  </a:moveTo>
                  <a:cubicBezTo>
                    <a:pt x="424" y="122"/>
                    <a:pt x="424" y="122"/>
                    <a:pt x="424" y="122"/>
                  </a:cubicBezTo>
                  <a:cubicBezTo>
                    <a:pt x="422" y="122"/>
                    <a:pt x="420" y="122"/>
                    <a:pt x="419" y="121"/>
                  </a:cubicBezTo>
                  <a:cubicBezTo>
                    <a:pt x="419" y="109"/>
                    <a:pt x="419" y="109"/>
                    <a:pt x="419" y="109"/>
                  </a:cubicBezTo>
                  <a:cubicBezTo>
                    <a:pt x="420" y="109"/>
                    <a:pt x="422" y="109"/>
                    <a:pt x="424" y="109"/>
                  </a:cubicBezTo>
                  <a:close/>
                  <a:moveTo>
                    <a:pt x="424" y="126"/>
                  </a:moveTo>
                  <a:cubicBezTo>
                    <a:pt x="424" y="135"/>
                    <a:pt x="424" y="135"/>
                    <a:pt x="424" y="135"/>
                  </a:cubicBezTo>
                  <a:cubicBezTo>
                    <a:pt x="423" y="134"/>
                    <a:pt x="421" y="133"/>
                    <a:pt x="420" y="133"/>
                  </a:cubicBezTo>
                  <a:cubicBezTo>
                    <a:pt x="420" y="131"/>
                    <a:pt x="420" y="130"/>
                    <a:pt x="420" y="128"/>
                  </a:cubicBezTo>
                  <a:cubicBezTo>
                    <a:pt x="421" y="128"/>
                    <a:pt x="422" y="127"/>
                    <a:pt x="424" y="126"/>
                  </a:cubicBezTo>
                  <a:close/>
                  <a:moveTo>
                    <a:pt x="424" y="165"/>
                  </a:moveTo>
                  <a:cubicBezTo>
                    <a:pt x="424" y="173"/>
                    <a:pt x="424" y="173"/>
                    <a:pt x="424" y="173"/>
                  </a:cubicBezTo>
                  <a:cubicBezTo>
                    <a:pt x="423" y="172"/>
                    <a:pt x="421" y="171"/>
                    <a:pt x="419" y="171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21" y="165"/>
                    <a:pt x="422" y="165"/>
                    <a:pt x="424" y="165"/>
                  </a:cubicBezTo>
                  <a:close/>
                  <a:moveTo>
                    <a:pt x="424" y="189"/>
                  </a:moveTo>
                  <a:cubicBezTo>
                    <a:pt x="424" y="194"/>
                    <a:pt x="424" y="194"/>
                    <a:pt x="424" y="194"/>
                  </a:cubicBezTo>
                  <a:cubicBezTo>
                    <a:pt x="423" y="194"/>
                    <a:pt x="423" y="194"/>
                    <a:pt x="423" y="194"/>
                  </a:cubicBezTo>
                  <a:cubicBezTo>
                    <a:pt x="421" y="193"/>
                    <a:pt x="420" y="193"/>
                    <a:pt x="419" y="193"/>
                  </a:cubicBezTo>
                  <a:cubicBezTo>
                    <a:pt x="419" y="183"/>
                    <a:pt x="419" y="183"/>
                    <a:pt x="419" y="183"/>
                  </a:cubicBezTo>
                  <a:cubicBezTo>
                    <a:pt x="420" y="186"/>
                    <a:pt x="422" y="188"/>
                    <a:pt x="424" y="189"/>
                  </a:cubicBezTo>
                  <a:close/>
                  <a:moveTo>
                    <a:pt x="424" y="297"/>
                  </a:moveTo>
                  <a:cubicBezTo>
                    <a:pt x="424" y="303"/>
                    <a:pt x="424" y="303"/>
                    <a:pt x="424" y="303"/>
                  </a:cubicBezTo>
                  <a:cubicBezTo>
                    <a:pt x="423" y="301"/>
                    <a:pt x="421" y="300"/>
                    <a:pt x="419" y="300"/>
                  </a:cubicBezTo>
                  <a:cubicBezTo>
                    <a:pt x="419" y="296"/>
                    <a:pt x="419" y="296"/>
                    <a:pt x="419" y="296"/>
                  </a:cubicBezTo>
                  <a:cubicBezTo>
                    <a:pt x="420" y="296"/>
                    <a:pt x="422" y="297"/>
                    <a:pt x="424" y="297"/>
                  </a:cubicBezTo>
                  <a:close/>
                  <a:moveTo>
                    <a:pt x="424" y="313"/>
                  </a:moveTo>
                  <a:cubicBezTo>
                    <a:pt x="424" y="317"/>
                    <a:pt x="424" y="317"/>
                    <a:pt x="424" y="317"/>
                  </a:cubicBezTo>
                  <a:cubicBezTo>
                    <a:pt x="423" y="317"/>
                    <a:pt x="423" y="316"/>
                    <a:pt x="423" y="316"/>
                  </a:cubicBezTo>
                  <a:cubicBezTo>
                    <a:pt x="422" y="315"/>
                    <a:pt x="420" y="315"/>
                    <a:pt x="419" y="314"/>
                  </a:cubicBezTo>
                  <a:cubicBezTo>
                    <a:pt x="419" y="305"/>
                    <a:pt x="419" y="305"/>
                    <a:pt x="419" y="305"/>
                  </a:cubicBezTo>
                  <a:cubicBezTo>
                    <a:pt x="422" y="311"/>
                    <a:pt x="422" y="312"/>
                    <a:pt x="424" y="313"/>
                  </a:cubicBezTo>
                  <a:close/>
                  <a:moveTo>
                    <a:pt x="424" y="378"/>
                  </a:moveTo>
                  <a:cubicBezTo>
                    <a:pt x="424" y="451"/>
                    <a:pt x="424" y="451"/>
                    <a:pt x="424" y="451"/>
                  </a:cubicBezTo>
                  <a:cubicBezTo>
                    <a:pt x="419" y="448"/>
                    <a:pt x="419" y="448"/>
                    <a:pt x="419" y="448"/>
                  </a:cubicBezTo>
                  <a:cubicBezTo>
                    <a:pt x="419" y="378"/>
                    <a:pt x="419" y="378"/>
                    <a:pt x="419" y="378"/>
                  </a:cubicBezTo>
                  <a:cubicBezTo>
                    <a:pt x="424" y="378"/>
                    <a:pt x="424" y="378"/>
                    <a:pt x="424" y="378"/>
                  </a:cubicBezTo>
                  <a:close/>
                  <a:moveTo>
                    <a:pt x="424" y="488"/>
                  </a:moveTo>
                  <a:cubicBezTo>
                    <a:pt x="424" y="497"/>
                    <a:pt x="424" y="497"/>
                    <a:pt x="424" y="497"/>
                  </a:cubicBezTo>
                  <a:cubicBezTo>
                    <a:pt x="423" y="495"/>
                    <a:pt x="421" y="495"/>
                    <a:pt x="419" y="495"/>
                  </a:cubicBezTo>
                  <a:cubicBezTo>
                    <a:pt x="419" y="489"/>
                    <a:pt x="419" y="489"/>
                    <a:pt x="419" y="489"/>
                  </a:cubicBezTo>
                  <a:cubicBezTo>
                    <a:pt x="420" y="489"/>
                    <a:pt x="422" y="488"/>
                    <a:pt x="424" y="488"/>
                  </a:cubicBezTo>
                  <a:close/>
                  <a:moveTo>
                    <a:pt x="424" y="503"/>
                  </a:moveTo>
                  <a:cubicBezTo>
                    <a:pt x="424" y="507"/>
                    <a:pt x="424" y="507"/>
                    <a:pt x="424" y="507"/>
                  </a:cubicBezTo>
                  <a:cubicBezTo>
                    <a:pt x="422" y="507"/>
                    <a:pt x="421" y="508"/>
                    <a:pt x="419" y="508"/>
                  </a:cubicBezTo>
                  <a:cubicBezTo>
                    <a:pt x="419" y="502"/>
                    <a:pt x="419" y="502"/>
                    <a:pt x="419" y="502"/>
                  </a:cubicBezTo>
                  <a:cubicBezTo>
                    <a:pt x="419" y="503"/>
                    <a:pt x="419" y="503"/>
                    <a:pt x="419" y="503"/>
                  </a:cubicBezTo>
                  <a:cubicBezTo>
                    <a:pt x="424" y="503"/>
                    <a:pt x="424" y="503"/>
                    <a:pt x="424" y="503"/>
                  </a:cubicBezTo>
                  <a:close/>
                  <a:moveTo>
                    <a:pt x="424" y="520"/>
                  </a:moveTo>
                  <a:cubicBezTo>
                    <a:pt x="424" y="531"/>
                    <a:pt x="424" y="531"/>
                    <a:pt x="424" y="531"/>
                  </a:cubicBezTo>
                  <a:cubicBezTo>
                    <a:pt x="423" y="531"/>
                    <a:pt x="423" y="531"/>
                    <a:pt x="422" y="531"/>
                  </a:cubicBezTo>
                  <a:cubicBezTo>
                    <a:pt x="421" y="527"/>
                    <a:pt x="421" y="523"/>
                    <a:pt x="424" y="520"/>
                  </a:cubicBezTo>
                  <a:close/>
                  <a:moveTo>
                    <a:pt x="424" y="538"/>
                  </a:moveTo>
                  <a:cubicBezTo>
                    <a:pt x="424" y="550"/>
                    <a:pt x="424" y="550"/>
                    <a:pt x="424" y="550"/>
                  </a:cubicBezTo>
                  <a:cubicBezTo>
                    <a:pt x="423" y="550"/>
                    <a:pt x="422" y="551"/>
                    <a:pt x="421" y="551"/>
                  </a:cubicBezTo>
                  <a:cubicBezTo>
                    <a:pt x="420" y="547"/>
                    <a:pt x="421" y="541"/>
                    <a:pt x="424" y="538"/>
                  </a:cubicBezTo>
                  <a:close/>
                  <a:moveTo>
                    <a:pt x="424" y="610"/>
                  </a:moveTo>
                  <a:cubicBezTo>
                    <a:pt x="424" y="615"/>
                    <a:pt x="424" y="615"/>
                    <a:pt x="424" y="615"/>
                  </a:cubicBezTo>
                  <a:cubicBezTo>
                    <a:pt x="422" y="615"/>
                    <a:pt x="421" y="615"/>
                    <a:pt x="419" y="616"/>
                  </a:cubicBezTo>
                  <a:cubicBezTo>
                    <a:pt x="419" y="611"/>
                    <a:pt x="419" y="611"/>
                    <a:pt x="419" y="611"/>
                  </a:cubicBezTo>
                  <a:cubicBezTo>
                    <a:pt x="421" y="611"/>
                    <a:pt x="422" y="610"/>
                    <a:pt x="424" y="610"/>
                  </a:cubicBezTo>
                  <a:close/>
                  <a:moveTo>
                    <a:pt x="424" y="626"/>
                  </a:moveTo>
                  <a:cubicBezTo>
                    <a:pt x="424" y="638"/>
                    <a:pt x="424" y="638"/>
                    <a:pt x="424" y="638"/>
                  </a:cubicBezTo>
                  <a:cubicBezTo>
                    <a:pt x="422" y="638"/>
                    <a:pt x="421" y="638"/>
                    <a:pt x="419" y="638"/>
                  </a:cubicBezTo>
                  <a:cubicBezTo>
                    <a:pt x="419" y="633"/>
                    <a:pt x="419" y="633"/>
                    <a:pt x="419" y="633"/>
                  </a:cubicBezTo>
                  <a:cubicBezTo>
                    <a:pt x="419" y="632"/>
                    <a:pt x="420" y="632"/>
                    <a:pt x="421" y="632"/>
                  </a:cubicBezTo>
                  <a:cubicBezTo>
                    <a:pt x="420" y="631"/>
                    <a:pt x="419" y="629"/>
                    <a:pt x="419" y="628"/>
                  </a:cubicBezTo>
                  <a:cubicBezTo>
                    <a:pt x="419" y="619"/>
                    <a:pt x="419" y="619"/>
                    <a:pt x="419" y="619"/>
                  </a:cubicBezTo>
                  <a:cubicBezTo>
                    <a:pt x="421" y="622"/>
                    <a:pt x="422" y="624"/>
                    <a:pt x="424" y="626"/>
                  </a:cubicBezTo>
                  <a:close/>
                  <a:moveTo>
                    <a:pt x="424" y="670"/>
                  </a:moveTo>
                  <a:cubicBezTo>
                    <a:pt x="424" y="711"/>
                    <a:pt x="424" y="711"/>
                    <a:pt x="424" y="711"/>
                  </a:cubicBezTo>
                  <a:cubicBezTo>
                    <a:pt x="422" y="712"/>
                    <a:pt x="421" y="712"/>
                    <a:pt x="419" y="712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20" y="671"/>
                    <a:pt x="422" y="670"/>
                    <a:pt x="424" y="670"/>
                  </a:cubicBezTo>
                  <a:close/>
                  <a:moveTo>
                    <a:pt x="424" y="748"/>
                  </a:moveTo>
                  <a:cubicBezTo>
                    <a:pt x="424" y="763"/>
                    <a:pt x="424" y="763"/>
                    <a:pt x="424" y="763"/>
                  </a:cubicBezTo>
                  <a:cubicBezTo>
                    <a:pt x="422" y="761"/>
                    <a:pt x="421" y="760"/>
                    <a:pt x="419" y="759"/>
                  </a:cubicBezTo>
                  <a:cubicBezTo>
                    <a:pt x="419" y="748"/>
                    <a:pt x="419" y="748"/>
                    <a:pt x="419" y="748"/>
                  </a:cubicBezTo>
                  <a:cubicBezTo>
                    <a:pt x="421" y="748"/>
                    <a:pt x="422" y="748"/>
                    <a:pt x="424" y="748"/>
                  </a:cubicBezTo>
                  <a:close/>
                  <a:moveTo>
                    <a:pt x="415" y="2"/>
                  </a:moveTo>
                  <a:cubicBezTo>
                    <a:pt x="416" y="2"/>
                    <a:pt x="417" y="3"/>
                    <a:pt x="419" y="3"/>
                  </a:cubicBezTo>
                  <a:cubicBezTo>
                    <a:pt x="419" y="24"/>
                    <a:pt x="419" y="24"/>
                    <a:pt x="419" y="24"/>
                  </a:cubicBezTo>
                  <a:cubicBezTo>
                    <a:pt x="417" y="21"/>
                    <a:pt x="416" y="19"/>
                    <a:pt x="415" y="17"/>
                  </a:cubicBezTo>
                  <a:cubicBezTo>
                    <a:pt x="415" y="2"/>
                    <a:pt x="415" y="2"/>
                    <a:pt x="415" y="2"/>
                  </a:cubicBezTo>
                  <a:close/>
                  <a:moveTo>
                    <a:pt x="419" y="793"/>
                  </a:moveTo>
                  <a:cubicBezTo>
                    <a:pt x="417" y="793"/>
                    <a:pt x="416" y="793"/>
                    <a:pt x="415" y="793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19" y="793"/>
                    <a:pt x="419" y="793"/>
                    <a:pt x="419" y="793"/>
                  </a:cubicBezTo>
                  <a:close/>
                  <a:moveTo>
                    <a:pt x="419" y="39"/>
                  </a:moveTo>
                  <a:cubicBezTo>
                    <a:pt x="419" y="46"/>
                    <a:pt x="419" y="46"/>
                    <a:pt x="419" y="46"/>
                  </a:cubicBezTo>
                  <a:cubicBezTo>
                    <a:pt x="417" y="46"/>
                    <a:pt x="416" y="46"/>
                    <a:pt x="415" y="46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9" y="39"/>
                    <a:pt x="419" y="39"/>
                    <a:pt x="419" y="39"/>
                  </a:cubicBezTo>
                  <a:close/>
                  <a:moveTo>
                    <a:pt x="419" y="109"/>
                  </a:moveTo>
                  <a:cubicBezTo>
                    <a:pt x="419" y="121"/>
                    <a:pt x="419" y="121"/>
                    <a:pt x="419" y="121"/>
                  </a:cubicBezTo>
                  <a:cubicBezTo>
                    <a:pt x="417" y="120"/>
                    <a:pt x="416" y="120"/>
                    <a:pt x="415" y="119"/>
                  </a:cubicBezTo>
                  <a:cubicBezTo>
                    <a:pt x="415" y="110"/>
                    <a:pt x="415" y="110"/>
                    <a:pt x="415" y="110"/>
                  </a:cubicBezTo>
                  <a:cubicBezTo>
                    <a:pt x="416" y="109"/>
                    <a:pt x="417" y="109"/>
                    <a:pt x="419" y="109"/>
                  </a:cubicBezTo>
                  <a:close/>
                  <a:moveTo>
                    <a:pt x="419" y="165"/>
                  </a:moveTo>
                  <a:cubicBezTo>
                    <a:pt x="419" y="171"/>
                    <a:pt x="419" y="171"/>
                    <a:pt x="419" y="171"/>
                  </a:cubicBezTo>
                  <a:cubicBezTo>
                    <a:pt x="418" y="171"/>
                    <a:pt x="416" y="171"/>
                    <a:pt x="415" y="171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6" y="165"/>
                    <a:pt x="417" y="165"/>
                    <a:pt x="419" y="165"/>
                  </a:cubicBezTo>
                  <a:close/>
                  <a:moveTo>
                    <a:pt x="419" y="183"/>
                  </a:moveTo>
                  <a:cubicBezTo>
                    <a:pt x="419" y="193"/>
                    <a:pt x="419" y="193"/>
                    <a:pt x="419" y="193"/>
                  </a:cubicBezTo>
                  <a:cubicBezTo>
                    <a:pt x="418" y="193"/>
                    <a:pt x="416" y="193"/>
                    <a:pt x="415" y="193"/>
                  </a:cubicBezTo>
                  <a:cubicBezTo>
                    <a:pt x="415" y="177"/>
                    <a:pt x="415" y="177"/>
                    <a:pt x="415" y="177"/>
                  </a:cubicBezTo>
                  <a:cubicBezTo>
                    <a:pt x="416" y="179"/>
                    <a:pt x="417" y="181"/>
                    <a:pt x="419" y="183"/>
                  </a:cubicBezTo>
                  <a:close/>
                  <a:moveTo>
                    <a:pt x="419" y="296"/>
                  </a:moveTo>
                  <a:cubicBezTo>
                    <a:pt x="419" y="300"/>
                    <a:pt x="419" y="300"/>
                    <a:pt x="419" y="300"/>
                  </a:cubicBezTo>
                  <a:cubicBezTo>
                    <a:pt x="418" y="300"/>
                    <a:pt x="417" y="300"/>
                    <a:pt x="416" y="300"/>
                  </a:cubicBezTo>
                  <a:cubicBezTo>
                    <a:pt x="417" y="302"/>
                    <a:pt x="418" y="304"/>
                    <a:pt x="419" y="305"/>
                  </a:cubicBezTo>
                  <a:cubicBezTo>
                    <a:pt x="419" y="314"/>
                    <a:pt x="419" y="314"/>
                    <a:pt x="419" y="314"/>
                  </a:cubicBezTo>
                  <a:cubicBezTo>
                    <a:pt x="417" y="314"/>
                    <a:pt x="416" y="313"/>
                    <a:pt x="415" y="313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7"/>
                    <a:pt x="415" y="307"/>
                    <a:pt x="415" y="307"/>
                  </a:cubicBezTo>
                  <a:cubicBezTo>
                    <a:pt x="415" y="295"/>
                    <a:pt x="415" y="295"/>
                    <a:pt x="415" y="295"/>
                  </a:cubicBezTo>
                  <a:cubicBezTo>
                    <a:pt x="416" y="296"/>
                    <a:pt x="417" y="296"/>
                    <a:pt x="419" y="296"/>
                  </a:cubicBezTo>
                  <a:close/>
                  <a:moveTo>
                    <a:pt x="419" y="378"/>
                  </a:moveTo>
                  <a:cubicBezTo>
                    <a:pt x="419" y="448"/>
                    <a:pt x="419" y="448"/>
                    <a:pt x="419" y="448"/>
                  </a:cubicBezTo>
                  <a:cubicBezTo>
                    <a:pt x="415" y="445"/>
                    <a:pt x="415" y="445"/>
                    <a:pt x="415" y="445"/>
                  </a:cubicBezTo>
                  <a:cubicBezTo>
                    <a:pt x="415" y="378"/>
                    <a:pt x="415" y="378"/>
                    <a:pt x="415" y="378"/>
                  </a:cubicBezTo>
                  <a:cubicBezTo>
                    <a:pt x="419" y="378"/>
                    <a:pt x="419" y="378"/>
                    <a:pt x="419" y="378"/>
                  </a:cubicBezTo>
                  <a:close/>
                  <a:moveTo>
                    <a:pt x="419" y="489"/>
                  </a:moveTo>
                  <a:cubicBezTo>
                    <a:pt x="419" y="495"/>
                    <a:pt x="419" y="495"/>
                    <a:pt x="419" y="495"/>
                  </a:cubicBezTo>
                  <a:cubicBezTo>
                    <a:pt x="418" y="494"/>
                    <a:pt x="416" y="494"/>
                    <a:pt x="415" y="494"/>
                  </a:cubicBezTo>
                  <a:cubicBezTo>
                    <a:pt x="415" y="490"/>
                    <a:pt x="415" y="490"/>
                    <a:pt x="415" y="490"/>
                  </a:cubicBezTo>
                  <a:cubicBezTo>
                    <a:pt x="416" y="490"/>
                    <a:pt x="417" y="490"/>
                    <a:pt x="419" y="489"/>
                  </a:cubicBezTo>
                  <a:close/>
                  <a:moveTo>
                    <a:pt x="419" y="502"/>
                  </a:moveTo>
                  <a:cubicBezTo>
                    <a:pt x="419" y="508"/>
                    <a:pt x="419" y="508"/>
                    <a:pt x="419" y="508"/>
                  </a:cubicBezTo>
                  <a:cubicBezTo>
                    <a:pt x="417" y="509"/>
                    <a:pt x="416" y="509"/>
                    <a:pt x="415" y="510"/>
                  </a:cubicBezTo>
                  <a:cubicBezTo>
                    <a:pt x="415" y="505"/>
                    <a:pt x="415" y="505"/>
                    <a:pt x="415" y="505"/>
                  </a:cubicBezTo>
                  <a:cubicBezTo>
                    <a:pt x="415" y="504"/>
                    <a:pt x="415" y="504"/>
                    <a:pt x="415" y="504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6" y="497"/>
                    <a:pt x="417" y="499"/>
                    <a:pt x="419" y="502"/>
                  </a:cubicBezTo>
                  <a:close/>
                  <a:moveTo>
                    <a:pt x="419" y="611"/>
                  </a:moveTo>
                  <a:cubicBezTo>
                    <a:pt x="419" y="616"/>
                    <a:pt x="419" y="616"/>
                    <a:pt x="419" y="616"/>
                  </a:cubicBezTo>
                  <a:cubicBezTo>
                    <a:pt x="418" y="616"/>
                    <a:pt x="418" y="616"/>
                    <a:pt x="417" y="617"/>
                  </a:cubicBezTo>
                  <a:cubicBezTo>
                    <a:pt x="418" y="617"/>
                    <a:pt x="418" y="618"/>
                    <a:pt x="419" y="619"/>
                  </a:cubicBezTo>
                  <a:cubicBezTo>
                    <a:pt x="419" y="628"/>
                    <a:pt x="419" y="628"/>
                    <a:pt x="419" y="628"/>
                  </a:cubicBezTo>
                  <a:cubicBezTo>
                    <a:pt x="418" y="626"/>
                    <a:pt x="416" y="624"/>
                    <a:pt x="415" y="622"/>
                  </a:cubicBezTo>
                  <a:cubicBezTo>
                    <a:pt x="415" y="611"/>
                    <a:pt x="415" y="611"/>
                    <a:pt x="415" y="611"/>
                  </a:cubicBezTo>
                  <a:cubicBezTo>
                    <a:pt x="416" y="611"/>
                    <a:pt x="417" y="611"/>
                    <a:pt x="419" y="611"/>
                  </a:cubicBezTo>
                  <a:close/>
                  <a:moveTo>
                    <a:pt x="419" y="633"/>
                  </a:moveTo>
                  <a:cubicBezTo>
                    <a:pt x="419" y="638"/>
                    <a:pt x="419" y="638"/>
                    <a:pt x="419" y="638"/>
                  </a:cubicBezTo>
                  <a:cubicBezTo>
                    <a:pt x="417" y="638"/>
                    <a:pt x="416" y="638"/>
                    <a:pt x="415" y="639"/>
                  </a:cubicBezTo>
                  <a:cubicBezTo>
                    <a:pt x="415" y="633"/>
                    <a:pt x="415" y="633"/>
                    <a:pt x="415" y="633"/>
                  </a:cubicBezTo>
                  <a:cubicBezTo>
                    <a:pt x="416" y="633"/>
                    <a:pt x="417" y="633"/>
                    <a:pt x="419" y="633"/>
                  </a:cubicBezTo>
                  <a:close/>
                  <a:moveTo>
                    <a:pt x="419" y="671"/>
                  </a:moveTo>
                  <a:cubicBezTo>
                    <a:pt x="419" y="712"/>
                    <a:pt x="419" y="712"/>
                    <a:pt x="419" y="712"/>
                  </a:cubicBezTo>
                  <a:cubicBezTo>
                    <a:pt x="417" y="712"/>
                    <a:pt x="417" y="712"/>
                    <a:pt x="417" y="712"/>
                  </a:cubicBezTo>
                  <a:cubicBezTo>
                    <a:pt x="416" y="704"/>
                    <a:pt x="416" y="696"/>
                    <a:pt x="415" y="687"/>
                  </a:cubicBezTo>
                  <a:cubicBezTo>
                    <a:pt x="415" y="673"/>
                    <a:pt x="415" y="673"/>
                    <a:pt x="415" y="673"/>
                  </a:cubicBezTo>
                  <a:cubicBezTo>
                    <a:pt x="416" y="672"/>
                    <a:pt x="417" y="672"/>
                    <a:pt x="419" y="671"/>
                  </a:cubicBezTo>
                  <a:close/>
                  <a:moveTo>
                    <a:pt x="419" y="748"/>
                  </a:moveTo>
                  <a:cubicBezTo>
                    <a:pt x="419" y="759"/>
                    <a:pt x="419" y="759"/>
                    <a:pt x="419" y="759"/>
                  </a:cubicBezTo>
                  <a:cubicBezTo>
                    <a:pt x="417" y="758"/>
                    <a:pt x="416" y="757"/>
                    <a:pt x="415" y="757"/>
                  </a:cubicBezTo>
                  <a:cubicBezTo>
                    <a:pt x="415" y="749"/>
                    <a:pt x="415" y="749"/>
                    <a:pt x="415" y="749"/>
                  </a:cubicBezTo>
                  <a:cubicBezTo>
                    <a:pt x="416" y="748"/>
                    <a:pt x="417" y="748"/>
                    <a:pt x="419" y="748"/>
                  </a:cubicBezTo>
                  <a:close/>
                  <a:moveTo>
                    <a:pt x="412" y="2"/>
                  </a:moveTo>
                  <a:cubicBezTo>
                    <a:pt x="413" y="2"/>
                    <a:pt x="414" y="2"/>
                    <a:pt x="415" y="2"/>
                  </a:cubicBezTo>
                  <a:cubicBezTo>
                    <a:pt x="415" y="17"/>
                    <a:pt x="415" y="17"/>
                    <a:pt x="415" y="17"/>
                  </a:cubicBezTo>
                  <a:cubicBezTo>
                    <a:pt x="414" y="16"/>
                    <a:pt x="413" y="15"/>
                    <a:pt x="412" y="14"/>
                  </a:cubicBezTo>
                  <a:cubicBezTo>
                    <a:pt x="412" y="2"/>
                    <a:pt x="412" y="2"/>
                    <a:pt x="412" y="2"/>
                  </a:cubicBezTo>
                  <a:close/>
                  <a:moveTo>
                    <a:pt x="415" y="793"/>
                  </a:moveTo>
                  <a:cubicBezTo>
                    <a:pt x="414" y="793"/>
                    <a:pt x="413" y="793"/>
                    <a:pt x="412" y="793"/>
                  </a:cubicBezTo>
                  <a:cubicBezTo>
                    <a:pt x="412" y="779"/>
                    <a:pt x="412" y="779"/>
                    <a:pt x="412" y="779"/>
                  </a:cubicBezTo>
                  <a:cubicBezTo>
                    <a:pt x="413" y="780"/>
                    <a:pt x="414" y="781"/>
                    <a:pt x="414" y="782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5" y="793"/>
                    <a:pt x="415" y="793"/>
                    <a:pt x="415" y="793"/>
                  </a:cubicBezTo>
                  <a:close/>
                  <a:moveTo>
                    <a:pt x="415" y="39"/>
                  </a:moveTo>
                  <a:cubicBezTo>
                    <a:pt x="415" y="46"/>
                    <a:pt x="415" y="46"/>
                    <a:pt x="415" y="46"/>
                  </a:cubicBezTo>
                  <a:cubicBezTo>
                    <a:pt x="412" y="46"/>
                    <a:pt x="412" y="46"/>
                    <a:pt x="412" y="46"/>
                  </a:cubicBezTo>
                  <a:cubicBezTo>
                    <a:pt x="412" y="39"/>
                    <a:pt x="412" y="39"/>
                    <a:pt x="412" y="39"/>
                  </a:cubicBezTo>
                  <a:cubicBezTo>
                    <a:pt x="415" y="39"/>
                    <a:pt x="415" y="39"/>
                    <a:pt x="415" y="39"/>
                  </a:cubicBezTo>
                  <a:close/>
                  <a:moveTo>
                    <a:pt x="415" y="110"/>
                  </a:moveTo>
                  <a:cubicBezTo>
                    <a:pt x="415" y="119"/>
                    <a:pt x="415" y="119"/>
                    <a:pt x="415" y="119"/>
                  </a:cubicBezTo>
                  <a:cubicBezTo>
                    <a:pt x="414" y="118"/>
                    <a:pt x="413" y="118"/>
                    <a:pt x="412" y="117"/>
                  </a:cubicBezTo>
                  <a:cubicBezTo>
                    <a:pt x="412" y="113"/>
                    <a:pt x="412" y="113"/>
                    <a:pt x="412" y="113"/>
                  </a:cubicBezTo>
                  <a:cubicBezTo>
                    <a:pt x="413" y="112"/>
                    <a:pt x="414" y="111"/>
                    <a:pt x="415" y="110"/>
                  </a:cubicBezTo>
                  <a:close/>
                  <a:moveTo>
                    <a:pt x="415" y="165"/>
                  </a:moveTo>
                  <a:cubicBezTo>
                    <a:pt x="415" y="171"/>
                    <a:pt x="415" y="171"/>
                    <a:pt x="415" y="171"/>
                  </a:cubicBezTo>
                  <a:cubicBezTo>
                    <a:pt x="414" y="171"/>
                    <a:pt x="413" y="171"/>
                    <a:pt x="412" y="171"/>
                  </a:cubicBezTo>
                  <a:cubicBezTo>
                    <a:pt x="412" y="165"/>
                    <a:pt x="412" y="165"/>
                    <a:pt x="412" y="165"/>
                  </a:cubicBezTo>
                  <a:cubicBezTo>
                    <a:pt x="413" y="165"/>
                    <a:pt x="414" y="165"/>
                    <a:pt x="415" y="165"/>
                  </a:cubicBezTo>
                  <a:close/>
                  <a:moveTo>
                    <a:pt x="415" y="177"/>
                  </a:moveTo>
                  <a:cubicBezTo>
                    <a:pt x="415" y="193"/>
                    <a:pt x="415" y="193"/>
                    <a:pt x="415" y="193"/>
                  </a:cubicBezTo>
                  <a:cubicBezTo>
                    <a:pt x="414" y="193"/>
                    <a:pt x="413" y="193"/>
                    <a:pt x="412" y="193"/>
                  </a:cubicBezTo>
                  <a:cubicBezTo>
                    <a:pt x="412" y="187"/>
                    <a:pt x="412" y="187"/>
                    <a:pt x="412" y="187"/>
                  </a:cubicBezTo>
                  <a:cubicBezTo>
                    <a:pt x="413" y="187"/>
                    <a:pt x="413" y="187"/>
                    <a:pt x="413" y="187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2" y="173"/>
                    <a:pt x="412" y="173"/>
                    <a:pt x="412" y="173"/>
                  </a:cubicBezTo>
                  <a:cubicBezTo>
                    <a:pt x="413" y="174"/>
                    <a:pt x="414" y="175"/>
                    <a:pt x="415" y="177"/>
                  </a:cubicBezTo>
                  <a:close/>
                  <a:moveTo>
                    <a:pt x="415" y="295"/>
                  </a:moveTo>
                  <a:cubicBezTo>
                    <a:pt x="415" y="307"/>
                    <a:pt x="415" y="307"/>
                    <a:pt x="415" y="307"/>
                  </a:cubicBezTo>
                  <a:cubicBezTo>
                    <a:pt x="414" y="305"/>
                    <a:pt x="413" y="302"/>
                    <a:pt x="412" y="300"/>
                  </a:cubicBezTo>
                  <a:cubicBezTo>
                    <a:pt x="412" y="295"/>
                    <a:pt x="412" y="295"/>
                    <a:pt x="412" y="295"/>
                  </a:cubicBezTo>
                  <a:cubicBezTo>
                    <a:pt x="413" y="295"/>
                    <a:pt x="414" y="295"/>
                    <a:pt x="415" y="295"/>
                  </a:cubicBezTo>
                  <a:close/>
                  <a:moveTo>
                    <a:pt x="415" y="309"/>
                  </a:moveTo>
                  <a:cubicBezTo>
                    <a:pt x="415" y="313"/>
                    <a:pt x="415" y="313"/>
                    <a:pt x="415" y="313"/>
                  </a:cubicBezTo>
                  <a:cubicBezTo>
                    <a:pt x="414" y="313"/>
                    <a:pt x="413" y="313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ubicBezTo>
                    <a:pt x="413" y="309"/>
                    <a:pt x="414" y="309"/>
                    <a:pt x="415" y="309"/>
                  </a:cubicBezTo>
                  <a:close/>
                  <a:moveTo>
                    <a:pt x="415" y="378"/>
                  </a:moveTo>
                  <a:cubicBezTo>
                    <a:pt x="415" y="445"/>
                    <a:pt x="415" y="445"/>
                    <a:pt x="415" y="445"/>
                  </a:cubicBezTo>
                  <a:cubicBezTo>
                    <a:pt x="412" y="443"/>
                    <a:pt x="412" y="443"/>
                    <a:pt x="412" y="443"/>
                  </a:cubicBezTo>
                  <a:cubicBezTo>
                    <a:pt x="412" y="375"/>
                    <a:pt x="412" y="375"/>
                    <a:pt x="412" y="375"/>
                  </a:cubicBezTo>
                  <a:cubicBezTo>
                    <a:pt x="413" y="378"/>
                    <a:pt x="413" y="378"/>
                    <a:pt x="413" y="378"/>
                  </a:cubicBezTo>
                  <a:cubicBezTo>
                    <a:pt x="415" y="378"/>
                    <a:pt x="415" y="378"/>
                    <a:pt x="415" y="378"/>
                  </a:cubicBezTo>
                  <a:close/>
                  <a:moveTo>
                    <a:pt x="415" y="490"/>
                  </a:moveTo>
                  <a:cubicBezTo>
                    <a:pt x="415" y="494"/>
                    <a:pt x="415" y="494"/>
                    <a:pt x="415" y="494"/>
                  </a:cubicBezTo>
                  <a:cubicBezTo>
                    <a:pt x="414" y="494"/>
                    <a:pt x="414" y="494"/>
                    <a:pt x="414" y="494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4" y="503"/>
                    <a:pt x="413" y="502"/>
                    <a:pt x="412" y="501"/>
                  </a:cubicBezTo>
                  <a:cubicBezTo>
                    <a:pt x="412" y="491"/>
                    <a:pt x="412" y="491"/>
                    <a:pt x="412" y="491"/>
                  </a:cubicBezTo>
                  <a:cubicBezTo>
                    <a:pt x="413" y="491"/>
                    <a:pt x="414" y="491"/>
                    <a:pt x="415" y="490"/>
                  </a:cubicBezTo>
                  <a:close/>
                  <a:moveTo>
                    <a:pt x="415" y="505"/>
                  </a:moveTo>
                  <a:cubicBezTo>
                    <a:pt x="415" y="510"/>
                    <a:pt x="415" y="510"/>
                    <a:pt x="415" y="510"/>
                  </a:cubicBezTo>
                  <a:cubicBezTo>
                    <a:pt x="414" y="510"/>
                    <a:pt x="413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ubicBezTo>
                    <a:pt x="413" y="506"/>
                    <a:pt x="414" y="505"/>
                    <a:pt x="415" y="505"/>
                  </a:cubicBezTo>
                  <a:close/>
                  <a:moveTo>
                    <a:pt x="415" y="611"/>
                  </a:moveTo>
                  <a:cubicBezTo>
                    <a:pt x="415" y="622"/>
                    <a:pt x="415" y="622"/>
                    <a:pt x="415" y="622"/>
                  </a:cubicBezTo>
                  <a:cubicBezTo>
                    <a:pt x="414" y="621"/>
                    <a:pt x="413" y="620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3" y="611"/>
                    <a:pt x="414" y="611"/>
                    <a:pt x="415" y="611"/>
                  </a:cubicBezTo>
                  <a:close/>
                  <a:moveTo>
                    <a:pt x="415" y="633"/>
                  </a:moveTo>
                  <a:cubicBezTo>
                    <a:pt x="415" y="639"/>
                    <a:pt x="415" y="639"/>
                    <a:pt x="415" y="639"/>
                  </a:cubicBezTo>
                  <a:cubicBezTo>
                    <a:pt x="414" y="639"/>
                    <a:pt x="413" y="639"/>
                    <a:pt x="412" y="639"/>
                  </a:cubicBezTo>
                  <a:cubicBezTo>
                    <a:pt x="412" y="633"/>
                    <a:pt x="412" y="633"/>
                    <a:pt x="412" y="633"/>
                  </a:cubicBezTo>
                  <a:cubicBezTo>
                    <a:pt x="415" y="633"/>
                    <a:pt x="415" y="633"/>
                    <a:pt x="415" y="633"/>
                  </a:cubicBezTo>
                  <a:close/>
                  <a:moveTo>
                    <a:pt x="415" y="673"/>
                  </a:moveTo>
                  <a:cubicBezTo>
                    <a:pt x="415" y="687"/>
                    <a:pt x="415" y="687"/>
                    <a:pt x="415" y="687"/>
                  </a:cubicBezTo>
                  <a:cubicBezTo>
                    <a:pt x="414" y="684"/>
                    <a:pt x="414" y="684"/>
                    <a:pt x="414" y="684"/>
                  </a:cubicBezTo>
                  <a:cubicBezTo>
                    <a:pt x="414" y="685"/>
                    <a:pt x="413" y="685"/>
                    <a:pt x="412" y="685"/>
                  </a:cubicBezTo>
                  <a:cubicBezTo>
                    <a:pt x="412" y="674"/>
                    <a:pt x="412" y="674"/>
                    <a:pt x="412" y="674"/>
                  </a:cubicBezTo>
                  <a:cubicBezTo>
                    <a:pt x="413" y="673"/>
                    <a:pt x="414" y="673"/>
                    <a:pt x="415" y="673"/>
                  </a:cubicBezTo>
                  <a:close/>
                  <a:moveTo>
                    <a:pt x="415" y="749"/>
                  </a:moveTo>
                  <a:cubicBezTo>
                    <a:pt x="415" y="757"/>
                    <a:pt x="415" y="757"/>
                    <a:pt x="415" y="757"/>
                  </a:cubicBezTo>
                  <a:cubicBezTo>
                    <a:pt x="414" y="757"/>
                    <a:pt x="413" y="756"/>
                    <a:pt x="412" y="756"/>
                  </a:cubicBezTo>
                  <a:cubicBezTo>
                    <a:pt x="412" y="749"/>
                    <a:pt x="412" y="749"/>
                    <a:pt x="412" y="749"/>
                  </a:cubicBezTo>
                  <a:lnTo>
                    <a:pt x="415" y="749"/>
                  </a:lnTo>
                  <a:close/>
                  <a:moveTo>
                    <a:pt x="40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9" y="1"/>
                    <a:pt x="411" y="1"/>
                    <a:pt x="412" y="2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0" y="12"/>
                    <a:pt x="407" y="10"/>
                    <a:pt x="403" y="9"/>
                  </a:cubicBezTo>
                  <a:cubicBezTo>
                    <a:pt x="403" y="0"/>
                    <a:pt x="403" y="0"/>
                    <a:pt x="403" y="0"/>
                  </a:cubicBezTo>
                  <a:close/>
                  <a:moveTo>
                    <a:pt x="412" y="793"/>
                  </a:moveTo>
                  <a:cubicBezTo>
                    <a:pt x="411" y="793"/>
                    <a:pt x="409" y="793"/>
                    <a:pt x="408" y="794"/>
                  </a:cubicBezTo>
                  <a:cubicBezTo>
                    <a:pt x="406" y="794"/>
                    <a:pt x="405" y="794"/>
                    <a:pt x="403" y="794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6" y="785"/>
                    <a:pt x="406" y="785"/>
                    <a:pt x="406" y="785"/>
                  </a:cubicBezTo>
                  <a:cubicBezTo>
                    <a:pt x="405" y="784"/>
                    <a:pt x="404" y="782"/>
                    <a:pt x="403" y="781"/>
                  </a:cubicBezTo>
                  <a:cubicBezTo>
                    <a:pt x="403" y="766"/>
                    <a:pt x="403" y="766"/>
                    <a:pt x="403" y="766"/>
                  </a:cubicBezTo>
                  <a:cubicBezTo>
                    <a:pt x="408" y="774"/>
                    <a:pt x="410" y="776"/>
                    <a:pt x="412" y="779"/>
                  </a:cubicBezTo>
                  <a:cubicBezTo>
                    <a:pt x="412" y="793"/>
                    <a:pt x="412" y="793"/>
                    <a:pt x="412" y="793"/>
                  </a:cubicBezTo>
                  <a:close/>
                  <a:moveTo>
                    <a:pt x="412" y="39"/>
                  </a:moveTo>
                  <a:cubicBezTo>
                    <a:pt x="412" y="46"/>
                    <a:pt x="412" y="46"/>
                    <a:pt x="412" y="46"/>
                  </a:cubicBezTo>
                  <a:cubicBezTo>
                    <a:pt x="409" y="46"/>
                    <a:pt x="406" y="46"/>
                    <a:pt x="403" y="46"/>
                  </a:cubicBezTo>
                  <a:cubicBezTo>
                    <a:pt x="403" y="34"/>
                    <a:pt x="403" y="34"/>
                    <a:pt x="403" y="34"/>
                  </a:cubicBezTo>
                  <a:cubicBezTo>
                    <a:pt x="404" y="35"/>
                    <a:pt x="404" y="35"/>
                    <a:pt x="404" y="35"/>
                  </a:cubicBezTo>
                  <a:cubicBezTo>
                    <a:pt x="406" y="36"/>
                    <a:pt x="408" y="38"/>
                    <a:pt x="411" y="39"/>
                  </a:cubicBezTo>
                  <a:cubicBezTo>
                    <a:pt x="412" y="39"/>
                    <a:pt x="412" y="39"/>
                    <a:pt x="412" y="39"/>
                  </a:cubicBezTo>
                  <a:close/>
                  <a:moveTo>
                    <a:pt x="412" y="113"/>
                  </a:moveTo>
                  <a:cubicBezTo>
                    <a:pt x="412" y="117"/>
                    <a:pt x="412" y="117"/>
                    <a:pt x="412" y="117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5"/>
                    <a:pt x="412" y="114"/>
                    <a:pt x="412" y="113"/>
                  </a:cubicBezTo>
                  <a:close/>
                  <a:moveTo>
                    <a:pt x="412" y="165"/>
                  </a:moveTo>
                  <a:cubicBezTo>
                    <a:pt x="412" y="171"/>
                    <a:pt x="412" y="171"/>
                    <a:pt x="412" y="171"/>
                  </a:cubicBezTo>
                  <a:cubicBezTo>
                    <a:pt x="412" y="171"/>
                    <a:pt x="412" y="171"/>
                    <a:pt x="411" y="171"/>
                  </a:cubicBezTo>
                  <a:cubicBezTo>
                    <a:pt x="412" y="171"/>
                    <a:pt x="412" y="172"/>
                    <a:pt x="412" y="173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0" y="178"/>
                    <a:pt x="407" y="173"/>
                    <a:pt x="403" y="171"/>
                  </a:cubicBezTo>
                  <a:cubicBezTo>
                    <a:pt x="403" y="165"/>
                    <a:pt x="403" y="165"/>
                    <a:pt x="403" y="165"/>
                  </a:cubicBezTo>
                  <a:cubicBezTo>
                    <a:pt x="406" y="165"/>
                    <a:pt x="410" y="165"/>
                    <a:pt x="412" y="165"/>
                  </a:cubicBezTo>
                  <a:close/>
                  <a:moveTo>
                    <a:pt x="412" y="187"/>
                  </a:moveTo>
                  <a:cubicBezTo>
                    <a:pt x="412" y="193"/>
                    <a:pt x="412" y="193"/>
                    <a:pt x="412" y="193"/>
                  </a:cubicBezTo>
                  <a:cubicBezTo>
                    <a:pt x="409" y="193"/>
                    <a:pt x="409" y="193"/>
                    <a:pt x="409" y="193"/>
                  </a:cubicBezTo>
                  <a:cubicBezTo>
                    <a:pt x="409" y="227"/>
                    <a:pt x="409" y="261"/>
                    <a:pt x="409" y="295"/>
                  </a:cubicBezTo>
                  <a:cubicBezTo>
                    <a:pt x="410" y="295"/>
                    <a:pt x="411" y="295"/>
                    <a:pt x="412" y="295"/>
                  </a:cubicBezTo>
                  <a:cubicBezTo>
                    <a:pt x="412" y="300"/>
                    <a:pt x="412" y="300"/>
                    <a:pt x="412" y="300"/>
                  </a:cubicBezTo>
                  <a:cubicBezTo>
                    <a:pt x="412" y="299"/>
                    <a:pt x="412" y="299"/>
                    <a:pt x="412" y="299"/>
                  </a:cubicBezTo>
                  <a:cubicBezTo>
                    <a:pt x="406" y="298"/>
                    <a:pt x="406" y="298"/>
                    <a:pt x="403" y="298"/>
                  </a:cubicBezTo>
                  <a:cubicBezTo>
                    <a:pt x="403" y="293"/>
                    <a:pt x="403" y="293"/>
                    <a:pt x="403" y="293"/>
                  </a:cubicBezTo>
                  <a:cubicBezTo>
                    <a:pt x="405" y="293"/>
                    <a:pt x="405" y="293"/>
                    <a:pt x="405" y="293"/>
                  </a:cubicBezTo>
                  <a:cubicBezTo>
                    <a:pt x="405" y="291"/>
                    <a:pt x="404" y="289"/>
                    <a:pt x="404" y="287"/>
                  </a:cubicBezTo>
                  <a:cubicBezTo>
                    <a:pt x="404" y="287"/>
                    <a:pt x="404" y="287"/>
                    <a:pt x="403" y="287"/>
                  </a:cubicBezTo>
                  <a:cubicBezTo>
                    <a:pt x="403" y="282"/>
                    <a:pt x="403" y="282"/>
                    <a:pt x="403" y="282"/>
                  </a:cubicBezTo>
                  <a:cubicBezTo>
                    <a:pt x="404" y="282"/>
                    <a:pt x="404" y="282"/>
                    <a:pt x="404" y="282"/>
                  </a:cubicBezTo>
                  <a:cubicBezTo>
                    <a:pt x="404" y="279"/>
                    <a:pt x="405" y="277"/>
                    <a:pt x="405" y="274"/>
                  </a:cubicBezTo>
                  <a:cubicBezTo>
                    <a:pt x="404" y="274"/>
                    <a:pt x="404" y="275"/>
                    <a:pt x="403" y="275"/>
                  </a:cubicBezTo>
                  <a:cubicBezTo>
                    <a:pt x="403" y="269"/>
                    <a:pt x="403" y="269"/>
                    <a:pt x="403" y="269"/>
                  </a:cubicBezTo>
                  <a:cubicBezTo>
                    <a:pt x="404" y="267"/>
                    <a:pt x="405" y="265"/>
                    <a:pt x="405" y="262"/>
                  </a:cubicBezTo>
                  <a:cubicBezTo>
                    <a:pt x="405" y="262"/>
                    <a:pt x="404" y="262"/>
                    <a:pt x="403" y="262"/>
                  </a:cubicBezTo>
                  <a:cubicBezTo>
                    <a:pt x="403" y="257"/>
                    <a:pt x="403" y="257"/>
                    <a:pt x="403" y="257"/>
                  </a:cubicBezTo>
                  <a:cubicBezTo>
                    <a:pt x="404" y="257"/>
                    <a:pt x="404" y="257"/>
                    <a:pt x="404" y="257"/>
                  </a:cubicBezTo>
                  <a:cubicBezTo>
                    <a:pt x="404" y="254"/>
                    <a:pt x="404" y="251"/>
                    <a:pt x="404" y="249"/>
                  </a:cubicBezTo>
                  <a:cubicBezTo>
                    <a:pt x="404" y="249"/>
                    <a:pt x="404" y="249"/>
                    <a:pt x="403" y="249"/>
                  </a:cubicBezTo>
                  <a:cubicBezTo>
                    <a:pt x="403" y="244"/>
                    <a:pt x="403" y="244"/>
                    <a:pt x="403" y="244"/>
                  </a:cubicBezTo>
                  <a:cubicBezTo>
                    <a:pt x="404" y="243"/>
                    <a:pt x="405" y="240"/>
                    <a:pt x="405" y="237"/>
                  </a:cubicBezTo>
                  <a:cubicBezTo>
                    <a:pt x="403" y="237"/>
                    <a:pt x="403" y="237"/>
                    <a:pt x="403" y="237"/>
                  </a:cubicBezTo>
                  <a:cubicBezTo>
                    <a:pt x="403" y="233"/>
                    <a:pt x="403" y="233"/>
                    <a:pt x="403" y="233"/>
                  </a:cubicBezTo>
                  <a:cubicBezTo>
                    <a:pt x="404" y="232"/>
                    <a:pt x="404" y="232"/>
                    <a:pt x="404" y="232"/>
                  </a:cubicBezTo>
                  <a:cubicBezTo>
                    <a:pt x="404" y="230"/>
                    <a:pt x="404" y="227"/>
                    <a:pt x="404" y="224"/>
                  </a:cubicBezTo>
                  <a:cubicBezTo>
                    <a:pt x="403" y="224"/>
                    <a:pt x="403" y="224"/>
                    <a:pt x="403" y="224"/>
                  </a:cubicBezTo>
                  <a:cubicBezTo>
                    <a:pt x="403" y="220"/>
                    <a:pt x="403" y="220"/>
                    <a:pt x="403" y="220"/>
                  </a:cubicBezTo>
                  <a:cubicBezTo>
                    <a:pt x="404" y="220"/>
                    <a:pt x="404" y="220"/>
                    <a:pt x="404" y="219"/>
                  </a:cubicBezTo>
                  <a:cubicBezTo>
                    <a:pt x="404" y="217"/>
                    <a:pt x="405" y="215"/>
                    <a:pt x="405" y="212"/>
                  </a:cubicBezTo>
                  <a:cubicBezTo>
                    <a:pt x="403" y="213"/>
                    <a:pt x="403" y="213"/>
                    <a:pt x="403" y="213"/>
                  </a:cubicBezTo>
                  <a:cubicBezTo>
                    <a:pt x="403" y="208"/>
                    <a:pt x="403" y="208"/>
                    <a:pt x="403" y="208"/>
                  </a:cubicBezTo>
                  <a:cubicBezTo>
                    <a:pt x="405" y="207"/>
                    <a:pt x="405" y="207"/>
                    <a:pt x="405" y="207"/>
                  </a:cubicBezTo>
                  <a:cubicBezTo>
                    <a:pt x="405" y="205"/>
                    <a:pt x="404" y="202"/>
                    <a:pt x="404" y="200"/>
                  </a:cubicBezTo>
                  <a:cubicBezTo>
                    <a:pt x="403" y="200"/>
                    <a:pt x="403" y="200"/>
                    <a:pt x="403" y="200"/>
                  </a:cubicBezTo>
                  <a:cubicBezTo>
                    <a:pt x="403" y="195"/>
                    <a:pt x="403" y="195"/>
                    <a:pt x="403" y="195"/>
                  </a:cubicBezTo>
                  <a:cubicBezTo>
                    <a:pt x="404" y="194"/>
                    <a:pt x="405" y="193"/>
                    <a:pt x="405" y="192"/>
                  </a:cubicBezTo>
                  <a:cubicBezTo>
                    <a:pt x="404" y="192"/>
                    <a:pt x="404" y="192"/>
                    <a:pt x="403" y="192"/>
                  </a:cubicBezTo>
                  <a:cubicBezTo>
                    <a:pt x="403" y="187"/>
                    <a:pt x="403" y="187"/>
                    <a:pt x="403" y="187"/>
                  </a:cubicBezTo>
                  <a:cubicBezTo>
                    <a:pt x="404" y="188"/>
                    <a:pt x="404" y="188"/>
                    <a:pt x="404" y="188"/>
                  </a:cubicBezTo>
                  <a:cubicBezTo>
                    <a:pt x="407" y="187"/>
                    <a:pt x="410" y="187"/>
                    <a:pt x="412" y="187"/>
                  </a:cubicBezTo>
                  <a:close/>
                  <a:moveTo>
                    <a:pt x="412" y="309"/>
                  </a:moveTo>
                  <a:cubicBezTo>
                    <a:pt x="412" y="309"/>
                    <a:pt x="411" y="310"/>
                    <a:pt x="410" y="310"/>
                  </a:cubicBezTo>
                  <a:cubicBezTo>
                    <a:pt x="408" y="306"/>
                    <a:pt x="406" y="302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4" y="308"/>
                    <a:pt x="404" y="308"/>
                    <a:pt x="404" y="308"/>
                  </a:cubicBezTo>
                  <a:cubicBezTo>
                    <a:pt x="403" y="308"/>
                    <a:pt x="403" y="308"/>
                    <a:pt x="403" y="308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07" y="311"/>
                    <a:pt x="410" y="312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lose/>
                  <a:moveTo>
                    <a:pt x="412" y="375"/>
                  </a:moveTo>
                  <a:cubicBezTo>
                    <a:pt x="412" y="443"/>
                    <a:pt x="412" y="443"/>
                    <a:pt x="412" y="443"/>
                  </a:cubicBezTo>
                  <a:cubicBezTo>
                    <a:pt x="403" y="437"/>
                    <a:pt x="403" y="437"/>
                    <a:pt x="403" y="437"/>
                  </a:cubicBezTo>
                  <a:cubicBezTo>
                    <a:pt x="403" y="347"/>
                    <a:pt x="403" y="347"/>
                    <a:pt x="403" y="347"/>
                  </a:cubicBezTo>
                  <a:cubicBezTo>
                    <a:pt x="406" y="353"/>
                    <a:pt x="408" y="362"/>
                    <a:pt x="412" y="375"/>
                  </a:cubicBezTo>
                  <a:close/>
                  <a:moveTo>
                    <a:pt x="412" y="491"/>
                  </a:moveTo>
                  <a:cubicBezTo>
                    <a:pt x="412" y="501"/>
                    <a:pt x="412" y="501"/>
                    <a:pt x="412" y="501"/>
                  </a:cubicBezTo>
                  <a:cubicBezTo>
                    <a:pt x="410" y="498"/>
                    <a:pt x="408" y="497"/>
                    <a:pt x="403" y="496"/>
                  </a:cubicBezTo>
                  <a:cubicBezTo>
                    <a:pt x="403" y="492"/>
                    <a:pt x="403" y="492"/>
                    <a:pt x="403" y="492"/>
                  </a:cubicBezTo>
                  <a:cubicBezTo>
                    <a:pt x="405" y="492"/>
                    <a:pt x="407" y="492"/>
                    <a:pt x="410" y="492"/>
                  </a:cubicBezTo>
                  <a:cubicBezTo>
                    <a:pt x="411" y="491"/>
                    <a:pt x="412" y="491"/>
                    <a:pt x="412" y="491"/>
                  </a:cubicBezTo>
                  <a:close/>
                  <a:moveTo>
                    <a:pt x="412" y="506"/>
                  </a:moveTo>
                  <a:cubicBezTo>
                    <a:pt x="412" y="506"/>
                    <a:pt x="411" y="506"/>
                    <a:pt x="410" y="506"/>
                  </a:cubicBezTo>
                  <a:cubicBezTo>
                    <a:pt x="408" y="504"/>
                    <a:pt x="405" y="502"/>
                    <a:pt x="403" y="500"/>
                  </a:cubicBezTo>
                  <a:cubicBezTo>
                    <a:pt x="403" y="510"/>
                    <a:pt x="403" y="510"/>
                    <a:pt x="403" y="510"/>
                  </a:cubicBezTo>
                  <a:cubicBezTo>
                    <a:pt x="404" y="510"/>
                    <a:pt x="404" y="510"/>
                    <a:pt x="404" y="510"/>
                  </a:cubicBezTo>
                  <a:cubicBezTo>
                    <a:pt x="404" y="511"/>
                    <a:pt x="404" y="512"/>
                    <a:pt x="403" y="513"/>
                  </a:cubicBezTo>
                  <a:cubicBezTo>
                    <a:pt x="403" y="518"/>
                    <a:pt x="403" y="518"/>
                    <a:pt x="403" y="518"/>
                  </a:cubicBezTo>
                  <a:cubicBezTo>
                    <a:pt x="404" y="517"/>
                    <a:pt x="404" y="517"/>
                    <a:pt x="404" y="517"/>
                  </a:cubicBezTo>
                  <a:cubicBezTo>
                    <a:pt x="404" y="520"/>
                    <a:pt x="404" y="523"/>
                    <a:pt x="404" y="525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3" y="530"/>
                    <a:pt x="403" y="530"/>
                    <a:pt x="403" y="530"/>
                  </a:cubicBezTo>
                  <a:cubicBezTo>
                    <a:pt x="405" y="530"/>
                    <a:pt x="405" y="530"/>
                    <a:pt x="405" y="530"/>
                  </a:cubicBezTo>
                  <a:cubicBezTo>
                    <a:pt x="405" y="533"/>
                    <a:pt x="404" y="535"/>
                    <a:pt x="403" y="537"/>
                  </a:cubicBezTo>
                  <a:cubicBezTo>
                    <a:pt x="403" y="543"/>
                    <a:pt x="403" y="543"/>
                    <a:pt x="403" y="543"/>
                  </a:cubicBezTo>
                  <a:cubicBezTo>
                    <a:pt x="405" y="543"/>
                    <a:pt x="405" y="543"/>
                    <a:pt x="405" y="543"/>
                  </a:cubicBezTo>
                  <a:cubicBezTo>
                    <a:pt x="405" y="545"/>
                    <a:pt x="404" y="548"/>
                    <a:pt x="404" y="550"/>
                  </a:cubicBezTo>
                  <a:cubicBezTo>
                    <a:pt x="403" y="550"/>
                    <a:pt x="403" y="550"/>
                    <a:pt x="403" y="550"/>
                  </a:cubicBezTo>
                  <a:cubicBezTo>
                    <a:pt x="403" y="555"/>
                    <a:pt x="403" y="555"/>
                    <a:pt x="403" y="555"/>
                  </a:cubicBezTo>
                  <a:cubicBezTo>
                    <a:pt x="404" y="555"/>
                    <a:pt x="405" y="555"/>
                    <a:pt x="405" y="554"/>
                  </a:cubicBezTo>
                  <a:cubicBezTo>
                    <a:pt x="405" y="557"/>
                    <a:pt x="405" y="560"/>
                    <a:pt x="405" y="563"/>
                  </a:cubicBezTo>
                  <a:cubicBezTo>
                    <a:pt x="403" y="563"/>
                    <a:pt x="403" y="563"/>
                    <a:pt x="403" y="563"/>
                  </a:cubicBezTo>
                  <a:cubicBezTo>
                    <a:pt x="403" y="568"/>
                    <a:pt x="403" y="568"/>
                    <a:pt x="403" y="568"/>
                  </a:cubicBezTo>
                  <a:cubicBezTo>
                    <a:pt x="404" y="568"/>
                    <a:pt x="404" y="568"/>
                    <a:pt x="405" y="567"/>
                  </a:cubicBezTo>
                  <a:cubicBezTo>
                    <a:pt x="405" y="570"/>
                    <a:pt x="404" y="572"/>
                    <a:pt x="404" y="575"/>
                  </a:cubicBezTo>
                  <a:cubicBezTo>
                    <a:pt x="404" y="575"/>
                    <a:pt x="404" y="575"/>
                    <a:pt x="403" y="575"/>
                  </a:cubicBezTo>
                  <a:cubicBezTo>
                    <a:pt x="403" y="580"/>
                    <a:pt x="403" y="580"/>
                    <a:pt x="403" y="580"/>
                  </a:cubicBezTo>
                  <a:cubicBezTo>
                    <a:pt x="404" y="579"/>
                    <a:pt x="404" y="579"/>
                    <a:pt x="404" y="579"/>
                  </a:cubicBezTo>
                  <a:cubicBezTo>
                    <a:pt x="404" y="582"/>
                    <a:pt x="404" y="585"/>
                    <a:pt x="404" y="588"/>
                  </a:cubicBezTo>
                  <a:cubicBezTo>
                    <a:pt x="403" y="588"/>
                    <a:pt x="403" y="588"/>
                    <a:pt x="403" y="588"/>
                  </a:cubicBezTo>
                  <a:cubicBezTo>
                    <a:pt x="403" y="593"/>
                    <a:pt x="403" y="593"/>
                    <a:pt x="403" y="593"/>
                  </a:cubicBezTo>
                  <a:cubicBezTo>
                    <a:pt x="405" y="592"/>
                    <a:pt x="405" y="592"/>
                    <a:pt x="405" y="592"/>
                  </a:cubicBezTo>
                  <a:cubicBezTo>
                    <a:pt x="405" y="596"/>
                    <a:pt x="404" y="598"/>
                    <a:pt x="403" y="599"/>
                  </a:cubicBezTo>
                  <a:cubicBezTo>
                    <a:pt x="403" y="605"/>
                    <a:pt x="403" y="605"/>
                    <a:pt x="403" y="605"/>
                  </a:cubicBezTo>
                  <a:cubicBezTo>
                    <a:pt x="404" y="605"/>
                    <a:pt x="404" y="604"/>
                    <a:pt x="404" y="604"/>
                  </a:cubicBezTo>
                  <a:cubicBezTo>
                    <a:pt x="404" y="607"/>
                    <a:pt x="405" y="609"/>
                    <a:pt x="405" y="611"/>
                  </a:cubicBezTo>
                  <a:cubicBezTo>
                    <a:pt x="403" y="611"/>
                    <a:pt x="403" y="611"/>
                    <a:pt x="403" y="611"/>
                  </a:cubicBezTo>
                  <a:cubicBezTo>
                    <a:pt x="403" y="617"/>
                    <a:pt x="403" y="617"/>
                    <a:pt x="403" y="617"/>
                  </a:cubicBezTo>
                  <a:cubicBezTo>
                    <a:pt x="407" y="617"/>
                    <a:pt x="410" y="618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2" y="612"/>
                    <a:pt x="411" y="612"/>
                    <a:pt x="410" y="612"/>
                  </a:cubicBezTo>
                  <a:cubicBezTo>
                    <a:pt x="410" y="578"/>
                    <a:pt x="410" y="544"/>
                    <a:pt x="410" y="511"/>
                  </a:cubicBezTo>
                  <a:cubicBezTo>
                    <a:pt x="410" y="510"/>
                    <a:pt x="412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lose/>
                  <a:moveTo>
                    <a:pt x="412" y="633"/>
                  </a:moveTo>
                  <a:cubicBezTo>
                    <a:pt x="412" y="639"/>
                    <a:pt x="412" y="639"/>
                    <a:pt x="412" y="639"/>
                  </a:cubicBezTo>
                  <a:cubicBezTo>
                    <a:pt x="410" y="639"/>
                    <a:pt x="406" y="639"/>
                    <a:pt x="403" y="639"/>
                  </a:cubicBezTo>
                  <a:cubicBezTo>
                    <a:pt x="403" y="626"/>
                    <a:pt x="403" y="626"/>
                    <a:pt x="403" y="626"/>
                  </a:cubicBezTo>
                  <a:cubicBezTo>
                    <a:pt x="405" y="629"/>
                    <a:pt x="407" y="631"/>
                    <a:pt x="410" y="633"/>
                  </a:cubicBezTo>
                  <a:cubicBezTo>
                    <a:pt x="412" y="633"/>
                    <a:pt x="412" y="633"/>
                    <a:pt x="412" y="633"/>
                  </a:cubicBezTo>
                  <a:close/>
                  <a:moveTo>
                    <a:pt x="412" y="674"/>
                  </a:moveTo>
                  <a:cubicBezTo>
                    <a:pt x="412" y="685"/>
                    <a:pt x="412" y="685"/>
                    <a:pt x="412" y="685"/>
                  </a:cubicBezTo>
                  <a:cubicBezTo>
                    <a:pt x="411" y="686"/>
                    <a:pt x="410" y="687"/>
                    <a:pt x="408" y="688"/>
                  </a:cubicBezTo>
                  <a:cubicBezTo>
                    <a:pt x="406" y="686"/>
                    <a:pt x="403" y="684"/>
                    <a:pt x="403" y="681"/>
                  </a:cubicBezTo>
                  <a:cubicBezTo>
                    <a:pt x="407" y="678"/>
                    <a:pt x="410" y="675"/>
                    <a:pt x="412" y="674"/>
                  </a:cubicBezTo>
                  <a:close/>
                  <a:moveTo>
                    <a:pt x="412" y="749"/>
                  </a:moveTo>
                  <a:cubicBezTo>
                    <a:pt x="412" y="756"/>
                    <a:pt x="412" y="756"/>
                    <a:pt x="412" y="756"/>
                  </a:cubicBezTo>
                  <a:cubicBezTo>
                    <a:pt x="410" y="756"/>
                    <a:pt x="407" y="756"/>
                    <a:pt x="403" y="756"/>
                  </a:cubicBezTo>
                  <a:cubicBezTo>
                    <a:pt x="403" y="749"/>
                    <a:pt x="403" y="749"/>
                    <a:pt x="403" y="749"/>
                  </a:cubicBezTo>
                  <a:cubicBezTo>
                    <a:pt x="406" y="749"/>
                    <a:pt x="410" y="749"/>
                    <a:pt x="412" y="749"/>
                  </a:cubicBezTo>
                  <a:close/>
                  <a:moveTo>
                    <a:pt x="402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403" y="9"/>
                    <a:pt x="403" y="9"/>
                    <a:pt x="403" y="9"/>
                  </a:cubicBezTo>
                  <a:cubicBezTo>
                    <a:pt x="403" y="9"/>
                    <a:pt x="403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3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3" y="794"/>
                    <a:pt x="403" y="794"/>
                    <a:pt x="403" y="794"/>
                  </a:cubicBezTo>
                  <a:close/>
                  <a:moveTo>
                    <a:pt x="403" y="34"/>
                  </a:moveTo>
                  <a:cubicBezTo>
                    <a:pt x="403" y="46"/>
                    <a:pt x="403" y="46"/>
                    <a:pt x="403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3" y="34"/>
                    <a:pt x="403" y="34"/>
                    <a:pt x="403" y="34"/>
                  </a:cubicBezTo>
                  <a:close/>
                  <a:moveTo>
                    <a:pt x="403" y="165"/>
                  </a:moveTo>
                  <a:cubicBezTo>
                    <a:pt x="403" y="171"/>
                    <a:pt x="403" y="171"/>
                    <a:pt x="403" y="171"/>
                  </a:cubicBezTo>
                  <a:cubicBezTo>
                    <a:pt x="403" y="171"/>
                    <a:pt x="403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3" y="165"/>
                    <a:pt x="403" y="165"/>
                    <a:pt x="403" y="165"/>
                  </a:cubicBezTo>
                  <a:close/>
                  <a:moveTo>
                    <a:pt x="403" y="187"/>
                  </a:moveTo>
                  <a:cubicBezTo>
                    <a:pt x="403" y="192"/>
                    <a:pt x="403" y="192"/>
                    <a:pt x="403" y="192"/>
                  </a:cubicBezTo>
                  <a:cubicBezTo>
                    <a:pt x="403" y="192"/>
                    <a:pt x="403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3" y="186"/>
                    <a:pt x="403" y="186"/>
                    <a:pt x="403" y="187"/>
                  </a:cubicBezTo>
                  <a:close/>
                  <a:moveTo>
                    <a:pt x="403" y="195"/>
                  </a:moveTo>
                  <a:cubicBezTo>
                    <a:pt x="403" y="200"/>
                    <a:pt x="403" y="200"/>
                    <a:pt x="403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3" y="195"/>
                    <a:pt x="403" y="195"/>
                    <a:pt x="403" y="195"/>
                  </a:cubicBezTo>
                  <a:close/>
                  <a:moveTo>
                    <a:pt x="403" y="208"/>
                  </a:moveTo>
                  <a:cubicBezTo>
                    <a:pt x="403" y="213"/>
                    <a:pt x="403" y="213"/>
                    <a:pt x="403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3" y="208"/>
                    <a:pt x="403" y="208"/>
                    <a:pt x="403" y="208"/>
                  </a:cubicBezTo>
                  <a:close/>
                  <a:moveTo>
                    <a:pt x="403" y="220"/>
                  </a:moveTo>
                  <a:cubicBezTo>
                    <a:pt x="403" y="224"/>
                    <a:pt x="403" y="224"/>
                    <a:pt x="403" y="224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3" y="220"/>
                    <a:pt x="403" y="220"/>
                    <a:pt x="403" y="220"/>
                  </a:cubicBezTo>
                  <a:close/>
                  <a:moveTo>
                    <a:pt x="403" y="233"/>
                  </a:moveTo>
                  <a:cubicBezTo>
                    <a:pt x="403" y="237"/>
                    <a:pt x="403" y="237"/>
                    <a:pt x="403" y="237"/>
                  </a:cubicBezTo>
                  <a:cubicBezTo>
                    <a:pt x="402" y="237"/>
                    <a:pt x="402" y="237"/>
                    <a:pt x="402" y="237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3" y="233"/>
                    <a:pt x="403" y="233"/>
                    <a:pt x="403" y="233"/>
                  </a:cubicBezTo>
                  <a:close/>
                  <a:moveTo>
                    <a:pt x="403" y="244"/>
                  </a:moveTo>
                  <a:cubicBezTo>
                    <a:pt x="403" y="249"/>
                    <a:pt x="403" y="249"/>
                    <a:pt x="403" y="249"/>
                  </a:cubicBezTo>
                  <a:cubicBezTo>
                    <a:pt x="403" y="249"/>
                    <a:pt x="403" y="249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3" y="245"/>
                    <a:pt x="403" y="244"/>
                    <a:pt x="403" y="244"/>
                  </a:cubicBezTo>
                  <a:close/>
                  <a:moveTo>
                    <a:pt x="403" y="257"/>
                  </a:moveTo>
                  <a:cubicBezTo>
                    <a:pt x="403" y="262"/>
                    <a:pt x="403" y="262"/>
                    <a:pt x="403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3" y="257"/>
                    <a:pt x="403" y="257"/>
                    <a:pt x="403" y="257"/>
                  </a:cubicBezTo>
                  <a:close/>
                  <a:moveTo>
                    <a:pt x="403" y="269"/>
                  </a:moveTo>
                  <a:cubicBezTo>
                    <a:pt x="403" y="275"/>
                    <a:pt x="403" y="275"/>
                    <a:pt x="403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3" y="270"/>
                    <a:pt x="403" y="269"/>
                    <a:pt x="403" y="269"/>
                  </a:cubicBezTo>
                  <a:close/>
                  <a:moveTo>
                    <a:pt x="403" y="282"/>
                  </a:moveTo>
                  <a:cubicBezTo>
                    <a:pt x="403" y="287"/>
                    <a:pt x="403" y="287"/>
                    <a:pt x="403" y="287"/>
                  </a:cubicBezTo>
                  <a:cubicBezTo>
                    <a:pt x="403" y="287"/>
                    <a:pt x="403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3" y="283"/>
                    <a:pt x="403" y="283"/>
                    <a:pt x="403" y="282"/>
                  </a:cubicBezTo>
                  <a:close/>
                  <a:moveTo>
                    <a:pt x="403" y="293"/>
                  </a:move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3" y="306"/>
                    <a:pt x="403" y="306"/>
                    <a:pt x="402" y="305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3" y="293"/>
                    <a:pt x="403" y="293"/>
                    <a:pt x="403" y="293"/>
                  </a:cubicBezTo>
                  <a:close/>
                  <a:moveTo>
                    <a:pt x="403" y="308"/>
                  </a:moveTo>
                  <a:cubicBezTo>
                    <a:pt x="403" y="311"/>
                    <a:pt x="403" y="311"/>
                    <a:pt x="403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3" y="308"/>
                    <a:pt x="403" y="308"/>
                    <a:pt x="403" y="308"/>
                  </a:cubicBezTo>
                  <a:close/>
                  <a:moveTo>
                    <a:pt x="403" y="347"/>
                  </a:moveTo>
                  <a:cubicBezTo>
                    <a:pt x="403" y="437"/>
                    <a:pt x="403" y="437"/>
                    <a:pt x="403" y="437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402" y="343"/>
                    <a:pt x="402" y="343"/>
                    <a:pt x="402" y="343"/>
                  </a:cubicBezTo>
                  <a:cubicBezTo>
                    <a:pt x="403" y="347"/>
                    <a:pt x="403" y="347"/>
                    <a:pt x="403" y="347"/>
                  </a:cubicBezTo>
                  <a:close/>
                  <a:moveTo>
                    <a:pt x="403" y="492"/>
                  </a:moveTo>
                  <a:cubicBezTo>
                    <a:pt x="403" y="496"/>
                    <a:pt x="403" y="496"/>
                    <a:pt x="403" y="496"/>
                  </a:cubicBezTo>
                  <a:cubicBezTo>
                    <a:pt x="403" y="496"/>
                    <a:pt x="403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3" y="492"/>
                    <a:pt x="403" y="492"/>
                    <a:pt x="403" y="492"/>
                  </a:cubicBezTo>
                  <a:close/>
                  <a:moveTo>
                    <a:pt x="403" y="500"/>
                  </a:moveTo>
                  <a:cubicBezTo>
                    <a:pt x="403" y="510"/>
                    <a:pt x="403" y="510"/>
                    <a:pt x="403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497"/>
                    <a:pt x="402" y="497"/>
                    <a:pt x="402" y="497"/>
                  </a:cubicBezTo>
                  <a:cubicBezTo>
                    <a:pt x="402" y="498"/>
                    <a:pt x="403" y="499"/>
                    <a:pt x="403" y="500"/>
                  </a:cubicBezTo>
                  <a:close/>
                  <a:moveTo>
                    <a:pt x="403" y="513"/>
                  </a:moveTo>
                  <a:cubicBezTo>
                    <a:pt x="403" y="518"/>
                    <a:pt x="403" y="518"/>
                    <a:pt x="403" y="518"/>
                  </a:cubicBezTo>
                  <a:cubicBezTo>
                    <a:pt x="403" y="518"/>
                    <a:pt x="403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3" y="514"/>
                    <a:pt x="403" y="513"/>
                    <a:pt x="403" y="513"/>
                  </a:cubicBezTo>
                  <a:close/>
                  <a:moveTo>
                    <a:pt x="403" y="526"/>
                  </a:moveTo>
                  <a:cubicBezTo>
                    <a:pt x="403" y="530"/>
                    <a:pt x="403" y="530"/>
                    <a:pt x="403" y="530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3" y="526"/>
                    <a:pt x="403" y="526"/>
                    <a:pt x="403" y="526"/>
                  </a:cubicBezTo>
                  <a:close/>
                  <a:moveTo>
                    <a:pt x="403" y="537"/>
                  </a:moveTo>
                  <a:cubicBezTo>
                    <a:pt x="403" y="543"/>
                    <a:pt x="403" y="543"/>
                    <a:pt x="403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8"/>
                    <a:pt x="402" y="538"/>
                    <a:pt x="402" y="538"/>
                  </a:cubicBezTo>
                  <a:cubicBezTo>
                    <a:pt x="403" y="538"/>
                    <a:pt x="403" y="537"/>
                    <a:pt x="403" y="537"/>
                  </a:cubicBezTo>
                  <a:close/>
                  <a:moveTo>
                    <a:pt x="403" y="550"/>
                  </a:moveTo>
                  <a:cubicBezTo>
                    <a:pt x="403" y="555"/>
                    <a:pt x="403" y="555"/>
                    <a:pt x="403" y="555"/>
                  </a:cubicBezTo>
                  <a:cubicBezTo>
                    <a:pt x="403" y="555"/>
                    <a:pt x="403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3" y="550"/>
                    <a:pt x="403" y="550"/>
                    <a:pt x="403" y="550"/>
                  </a:cubicBezTo>
                  <a:close/>
                  <a:moveTo>
                    <a:pt x="403" y="563"/>
                  </a:moveTo>
                  <a:cubicBezTo>
                    <a:pt x="403" y="568"/>
                    <a:pt x="403" y="568"/>
                    <a:pt x="403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3" y="563"/>
                    <a:pt x="403" y="563"/>
                    <a:pt x="403" y="563"/>
                  </a:cubicBezTo>
                  <a:close/>
                  <a:moveTo>
                    <a:pt x="403" y="575"/>
                  </a:moveTo>
                  <a:cubicBezTo>
                    <a:pt x="403" y="580"/>
                    <a:pt x="403" y="580"/>
                    <a:pt x="403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3" y="576"/>
                    <a:pt x="403" y="575"/>
                    <a:pt x="403" y="575"/>
                  </a:cubicBezTo>
                  <a:close/>
                  <a:moveTo>
                    <a:pt x="403" y="588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3" y="588"/>
                    <a:pt x="403" y="588"/>
                    <a:pt x="403" y="588"/>
                  </a:cubicBezTo>
                  <a:close/>
                  <a:moveTo>
                    <a:pt x="403" y="599"/>
                  </a:moveTo>
                  <a:cubicBezTo>
                    <a:pt x="403" y="605"/>
                    <a:pt x="403" y="605"/>
                    <a:pt x="403" y="605"/>
                  </a:cubicBezTo>
                  <a:cubicBezTo>
                    <a:pt x="403" y="605"/>
                    <a:pt x="403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3" y="600"/>
                    <a:pt x="403" y="600"/>
                    <a:pt x="403" y="599"/>
                  </a:cubicBezTo>
                  <a:close/>
                  <a:moveTo>
                    <a:pt x="403" y="611"/>
                  </a:moveTo>
                  <a:cubicBezTo>
                    <a:pt x="403" y="617"/>
                    <a:pt x="403" y="617"/>
                    <a:pt x="403" y="617"/>
                  </a:cubicBezTo>
                  <a:cubicBezTo>
                    <a:pt x="403" y="617"/>
                    <a:pt x="403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3" y="611"/>
                    <a:pt x="403" y="611"/>
                    <a:pt x="403" y="611"/>
                  </a:cubicBezTo>
                  <a:close/>
                  <a:moveTo>
                    <a:pt x="403" y="626"/>
                  </a:moveTo>
                  <a:cubicBezTo>
                    <a:pt x="403" y="639"/>
                    <a:pt x="403" y="639"/>
                    <a:pt x="403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3" y="625"/>
                    <a:pt x="403" y="625"/>
                    <a:pt x="403" y="626"/>
                  </a:cubicBezTo>
                  <a:close/>
                  <a:moveTo>
                    <a:pt x="403" y="749"/>
                  </a:moveTo>
                  <a:cubicBezTo>
                    <a:pt x="403" y="756"/>
                    <a:pt x="403" y="756"/>
                    <a:pt x="403" y="756"/>
                  </a:cubicBezTo>
                  <a:cubicBezTo>
                    <a:pt x="403" y="756"/>
                    <a:pt x="403" y="756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3" y="749"/>
                    <a:pt x="403" y="749"/>
                    <a:pt x="403" y="749"/>
                  </a:cubicBezTo>
                  <a:close/>
                  <a:moveTo>
                    <a:pt x="403" y="766"/>
                  </a:moveTo>
                  <a:cubicBezTo>
                    <a:pt x="403" y="781"/>
                    <a:pt x="403" y="781"/>
                    <a:pt x="403" y="781"/>
                  </a:cubicBezTo>
                  <a:cubicBezTo>
                    <a:pt x="402" y="779"/>
                    <a:pt x="402" y="779"/>
                    <a:pt x="402" y="779"/>
                  </a:cubicBezTo>
                  <a:cubicBezTo>
                    <a:pt x="402" y="764"/>
                    <a:pt x="402" y="764"/>
                    <a:pt x="402" y="764"/>
                  </a:cubicBezTo>
                  <a:lnTo>
                    <a:pt x="403" y="766"/>
                  </a:lnTo>
                  <a:close/>
                  <a:moveTo>
                    <a:pt x="402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2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32"/>
                    <a:pt x="402" y="32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2" y="171"/>
                    <a:pt x="402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2" y="192"/>
                    <a:pt x="402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2" y="185"/>
                    <a:pt x="402" y="185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2" y="196"/>
                    <a:pt x="402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2" y="221"/>
                    <a:pt x="402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7"/>
                    <a:pt x="402" y="237"/>
                    <a:pt x="402" y="237"/>
                  </a:cubicBezTo>
                  <a:cubicBezTo>
                    <a:pt x="402" y="238"/>
                    <a:pt x="402" y="238"/>
                    <a:pt x="402" y="238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2" y="250"/>
                    <a:pt x="402" y="250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2" y="245"/>
                    <a:pt x="402" y="245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2" y="270"/>
                    <a:pt x="402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2" y="287"/>
                    <a:pt x="402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2" y="283"/>
                    <a:pt x="402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5"/>
                    <a:pt x="402" y="305"/>
                    <a:pt x="402" y="305"/>
                  </a:cubicBezTo>
                  <a:cubicBezTo>
                    <a:pt x="402" y="304"/>
                    <a:pt x="402" y="304"/>
                    <a:pt x="402" y="304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2" y="308"/>
                    <a:pt x="402" y="308"/>
                    <a:pt x="402" y="308"/>
                  </a:cubicBezTo>
                  <a:close/>
                  <a:moveTo>
                    <a:pt x="402" y="343"/>
                  </a:moveTo>
                  <a:cubicBezTo>
                    <a:pt x="402" y="436"/>
                    <a:pt x="402" y="436"/>
                    <a:pt x="402" y="436"/>
                  </a:cubicBezTo>
                  <a:cubicBezTo>
                    <a:pt x="402" y="435"/>
                    <a:pt x="402" y="435"/>
                    <a:pt x="402" y="435"/>
                  </a:cubicBezTo>
                  <a:cubicBezTo>
                    <a:pt x="402" y="342"/>
                    <a:pt x="402" y="342"/>
                    <a:pt x="402" y="342"/>
                  </a:cubicBezTo>
                  <a:cubicBezTo>
                    <a:pt x="402" y="343"/>
                    <a:pt x="402" y="343"/>
                    <a:pt x="402" y="343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2" y="492"/>
                    <a:pt x="402" y="492"/>
                    <a:pt x="402" y="492"/>
                  </a:cubicBezTo>
                  <a:close/>
                  <a:moveTo>
                    <a:pt x="402" y="49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7"/>
                    <a:pt x="402" y="497"/>
                    <a:pt x="402" y="49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2" y="518"/>
                    <a:pt x="402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2" y="514"/>
                    <a:pt x="402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8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538"/>
                    <a:pt x="402" y="538"/>
                    <a:pt x="402" y="538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2" y="555"/>
                    <a:pt x="402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2" y="576"/>
                    <a:pt x="402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2" y="605"/>
                    <a:pt x="402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2" y="601"/>
                    <a:pt x="402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2" y="617"/>
                    <a:pt x="402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2" y="624"/>
                    <a:pt x="402" y="624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2" y="757"/>
                    <a:pt x="402" y="757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2" y="749"/>
                    <a:pt x="402" y="749"/>
                    <a:pt x="402" y="749"/>
                  </a:cubicBezTo>
                  <a:close/>
                  <a:moveTo>
                    <a:pt x="402" y="764"/>
                  </a:moveTo>
                  <a:cubicBezTo>
                    <a:pt x="402" y="779"/>
                    <a:pt x="402" y="779"/>
                    <a:pt x="402" y="779"/>
                  </a:cubicBezTo>
                  <a:cubicBezTo>
                    <a:pt x="402" y="778"/>
                    <a:pt x="402" y="778"/>
                    <a:pt x="402" y="778"/>
                  </a:cubicBezTo>
                  <a:cubicBezTo>
                    <a:pt x="402" y="763"/>
                    <a:pt x="402" y="763"/>
                    <a:pt x="402" y="763"/>
                  </a:cubicBezTo>
                  <a:lnTo>
                    <a:pt x="402" y="764"/>
                  </a:lnTo>
                  <a:close/>
                  <a:moveTo>
                    <a:pt x="400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1" y="9"/>
                    <a:pt x="401" y="9"/>
                    <a:pt x="400" y="9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402" y="794"/>
                  </a:moveTo>
                  <a:cubicBezTo>
                    <a:pt x="400" y="794"/>
                    <a:pt x="400" y="794"/>
                    <a:pt x="400" y="794"/>
                  </a:cubicBezTo>
                  <a:cubicBezTo>
                    <a:pt x="400" y="786"/>
                    <a:pt x="400" y="786"/>
                    <a:pt x="400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1" y="46"/>
                    <a:pt x="401" y="46"/>
                    <a:pt x="400" y="46"/>
                  </a:cubicBezTo>
                  <a:cubicBezTo>
                    <a:pt x="400" y="29"/>
                    <a:pt x="400" y="29"/>
                    <a:pt x="400" y="29"/>
                  </a:cubicBezTo>
                  <a:cubicBezTo>
                    <a:pt x="400" y="30"/>
                    <a:pt x="401" y="31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1" y="171"/>
                    <a:pt x="401" y="170"/>
                    <a:pt x="400" y="170"/>
                  </a:cubicBezTo>
                  <a:cubicBezTo>
                    <a:pt x="400" y="165"/>
                    <a:pt x="400" y="165"/>
                    <a:pt x="400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1" y="192"/>
                    <a:pt x="401" y="192"/>
                    <a:pt x="400" y="19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0" y="183"/>
                    <a:pt x="401" y="184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1" y="200"/>
                    <a:pt x="400" y="200"/>
                    <a:pt x="400" y="200"/>
                  </a:cubicBezTo>
                  <a:cubicBezTo>
                    <a:pt x="400" y="197"/>
                    <a:pt x="400" y="197"/>
                    <a:pt x="400" y="197"/>
                  </a:cubicBezTo>
                  <a:cubicBezTo>
                    <a:pt x="401" y="196"/>
                    <a:pt x="401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0" y="213"/>
                    <a:pt x="400" y="213"/>
                    <a:pt x="400" y="213"/>
                  </a:cubicBezTo>
                  <a:cubicBezTo>
                    <a:pt x="400" y="209"/>
                    <a:pt x="400" y="209"/>
                    <a:pt x="400" y="209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1" y="225"/>
                    <a:pt x="400" y="225"/>
                    <a:pt x="400" y="225"/>
                  </a:cubicBezTo>
                  <a:cubicBezTo>
                    <a:pt x="400" y="221"/>
                    <a:pt x="400" y="221"/>
                    <a:pt x="400" y="221"/>
                  </a:cubicBezTo>
                  <a:cubicBezTo>
                    <a:pt x="401" y="221"/>
                    <a:pt x="401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8"/>
                    <a:pt x="402" y="238"/>
                    <a:pt x="402" y="238"/>
                  </a:cubicBezTo>
                  <a:cubicBezTo>
                    <a:pt x="400" y="238"/>
                    <a:pt x="400" y="238"/>
                    <a:pt x="400" y="238"/>
                  </a:cubicBezTo>
                  <a:cubicBezTo>
                    <a:pt x="400" y="234"/>
                    <a:pt x="400" y="234"/>
                    <a:pt x="400" y="234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1" y="250"/>
                    <a:pt x="400" y="250"/>
                    <a:pt x="400" y="250"/>
                  </a:cubicBezTo>
                  <a:cubicBezTo>
                    <a:pt x="400" y="246"/>
                    <a:pt x="400" y="246"/>
                    <a:pt x="400" y="246"/>
                  </a:cubicBezTo>
                  <a:cubicBezTo>
                    <a:pt x="401" y="246"/>
                    <a:pt x="401" y="246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1" y="262"/>
                    <a:pt x="400" y="262"/>
                    <a:pt x="400" y="262"/>
                  </a:cubicBezTo>
                  <a:cubicBezTo>
                    <a:pt x="400" y="258"/>
                    <a:pt x="400" y="258"/>
                    <a:pt x="400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0" y="275"/>
                    <a:pt x="400" y="275"/>
                    <a:pt x="400" y="275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401" y="271"/>
                    <a:pt x="401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1" y="287"/>
                    <a:pt x="401" y="287"/>
                    <a:pt x="400" y="287"/>
                  </a:cubicBezTo>
                  <a:cubicBezTo>
                    <a:pt x="400" y="284"/>
                    <a:pt x="400" y="284"/>
                    <a:pt x="400" y="284"/>
                  </a:cubicBezTo>
                  <a:cubicBezTo>
                    <a:pt x="401" y="283"/>
                    <a:pt x="401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4"/>
                    <a:pt x="402" y="304"/>
                    <a:pt x="402" y="304"/>
                  </a:cubicBezTo>
                  <a:cubicBezTo>
                    <a:pt x="401" y="303"/>
                    <a:pt x="401" y="302"/>
                    <a:pt x="400" y="301"/>
                  </a:cubicBezTo>
                  <a:cubicBezTo>
                    <a:pt x="400" y="293"/>
                    <a:pt x="400" y="293"/>
                    <a:pt x="400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1" y="311"/>
                    <a:pt x="401" y="311"/>
                    <a:pt x="400" y="311"/>
                  </a:cubicBezTo>
                  <a:cubicBezTo>
                    <a:pt x="400" y="308"/>
                    <a:pt x="400" y="308"/>
                    <a:pt x="400" y="308"/>
                  </a:cubicBezTo>
                  <a:cubicBezTo>
                    <a:pt x="401" y="308"/>
                    <a:pt x="401" y="308"/>
                    <a:pt x="402" y="308"/>
                  </a:cubicBezTo>
                  <a:close/>
                  <a:moveTo>
                    <a:pt x="402" y="342"/>
                  </a:moveTo>
                  <a:cubicBezTo>
                    <a:pt x="402" y="435"/>
                    <a:pt x="402" y="435"/>
                    <a:pt x="402" y="435"/>
                  </a:cubicBezTo>
                  <a:cubicBezTo>
                    <a:pt x="400" y="434"/>
                    <a:pt x="400" y="434"/>
                    <a:pt x="400" y="434"/>
                  </a:cubicBezTo>
                  <a:cubicBezTo>
                    <a:pt x="400" y="336"/>
                    <a:pt x="400" y="336"/>
                    <a:pt x="400" y="336"/>
                  </a:cubicBezTo>
                  <a:cubicBezTo>
                    <a:pt x="400" y="338"/>
                    <a:pt x="401" y="340"/>
                    <a:pt x="402" y="342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1" y="504"/>
                    <a:pt x="401" y="503"/>
                    <a:pt x="400" y="501"/>
                  </a:cubicBezTo>
                  <a:cubicBezTo>
                    <a:pt x="400" y="493"/>
                    <a:pt x="400" y="493"/>
                    <a:pt x="400" y="493"/>
                  </a:cubicBezTo>
                  <a:cubicBezTo>
                    <a:pt x="401" y="492"/>
                    <a:pt x="401" y="492"/>
                    <a:pt x="402" y="492"/>
                  </a:cubicBezTo>
                  <a:close/>
                  <a:moveTo>
                    <a:pt x="402" y="50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0" y="510"/>
                    <a:pt x="400" y="510"/>
                    <a:pt x="400" y="510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401" y="507"/>
                    <a:pt x="401" y="507"/>
                    <a:pt x="402" y="50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1" y="518"/>
                    <a:pt x="400" y="518"/>
                    <a:pt x="400" y="518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1" y="515"/>
                    <a:pt x="401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0" y="531"/>
                    <a:pt x="400" y="531"/>
                    <a:pt x="400" y="531"/>
                  </a:cubicBezTo>
                  <a:cubicBezTo>
                    <a:pt x="400" y="526"/>
                    <a:pt x="400" y="526"/>
                    <a:pt x="400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9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0" y="544"/>
                    <a:pt x="400" y="544"/>
                    <a:pt x="400" y="544"/>
                  </a:cubicBezTo>
                  <a:cubicBezTo>
                    <a:pt x="400" y="539"/>
                    <a:pt x="400" y="539"/>
                    <a:pt x="400" y="539"/>
                  </a:cubicBezTo>
                  <a:cubicBezTo>
                    <a:pt x="401" y="539"/>
                    <a:pt x="401" y="539"/>
                    <a:pt x="402" y="539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1" y="555"/>
                    <a:pt x="400" y="555"/>
                    <a:pt x="400" y="556"/>
                  </a:cubicBezTo>
                  <a:cubicBezTo>
                    <a:pt x="400" y="551"/>
                    <a:pt x="400" y="551"/>
                    <a:pt x="400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0" y="568"/>
                    <a:pt x="400" y="568"/>
                    <a:pt x="400" y="568"/>
                  </a:cubicBezTo>
                  <a:cubicBezTo>
                    <a:pt x="400" y="564"/>
                    <a:pt x="400" y="564"/>
                    <a:pt x="400" y="564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1" y="580"/>
                    <a:pt x="400" y="580"/>
                    <a:pt x="400" y="580"/>
                  </a:cubicBezTo>
                  <a:cubicBezTo>
                    <a:pt x="400" y="577"/>
                    <a:pt x="400" y="577"/>
                    <a:pt x="400" y="577"/>
                  </a:cubicBezTo>
                  <a:cubicBezTo>
                    <a:pt x="401" y="576"/>
                    <a:pt x="401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0" y="593"/>
                    <a:pt x="400" y="593"/>
                    <a:pt x="400" y="593"/>
                  </a:cubicBezTo>
                  <a:cubicBezTo>
                    <a:pt x="400" y="589"/>
                    <a:pt x="400" y="589"/>
                    <a:pt x="400" y="589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1" y="605"/>
                    <a:pt x="401" y="605"/>
                    <a:pt x="400" y="605"/>
                  </a:cubicBezTo>
                  <a:cubicBezTo>
                    <a:pt x="400" y="602"/>
                    <a:pt x="400" y="602"/>
                    <a:pt x="400" y="602"/>
                  </a:cubicBezTo>
                  <a:cubicBezTo>
                    <a:pt x="401" y="601"/>
                    <a:pt x="401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1" y="617"/>
                    <a:pt x="401" y="617"/>
                    <a:pt x="400" y="617"/>
                  </a:cubicBezTo>
                  <a:cubicBezTo>
                    <a:pt x="400" y="611"/>
                    <a:pt x="400" y="611"/>
                    <a:pt x="400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0" y="639"/>
                    <a:pt x="400" y="639"/>
                    <a:pt x="400" y="639"/>
                  </a:cubicBezTo>
                  <a:cubicBezTo>
                    <a:pt x="400" y="634"/>
                    <a:pt x="400" y="634"/>
                    <a:pt x="400" y="634"/>
                  </a:cubicBezTo>
                  <a:cubicBezTo>
                    <a:pt x="400" y="634"/>
                    <a:pt x="401" y="634"/>
                    <a:pt x="401" y="634"/>
                  </a:cubicBezTo>
                  <a:cubicBezTo>
                    <a:pt x="401" y="633"/>
                    <a:pt x="400" y="632"/>
                    <a:pt x="400" y="631"/>
                  </a:cubicBezTo>
                  <a:cubicBezTo>
                    <a:pt x="400" y="620"/>
                    <a:pt x="400" y="620"/>
                    <a:pt x="400" y="620"/>
                  </a:cubicBezTo>
                  <a:cubicBezTo>
                    <a:pt x="401" y="622"/>
                    <a:pt x="401" y="622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1" y="757"/>
                    <a:pt x="401" y="757"/>
                    <a:pt x="400" y="757"/>
                  </a:cubicBezTo>
                  <a:cubicBezTo>
                    <a:pt x="400" y="749"/>
                    <a:pt x="400" y="749"/>
                    <a:pt x="400" y="749"/>
                  </a:cubicBezTo>
                  <a:cubicBezTo>
                    <a:pt x="401" y="749"/>
                    <a:pt x="401" y="749"/>
                    <a:pt x="402" y="749"/>
                  </a:cubicBezTo>
                  <a:close/>
                  <a:moveTo>
                    <a:pt x="402" y="763"/>
                  </a:moveTo>
                  <a:cubicBezTo>
                    <a:pt x="402" y="778"/>
                    <a:pt x="402" y="778"/>
                    <a:pt x="402" y="778"/>
                  </a:cubicBezTo>
                  <a:cubicBezTo>
                    <a:pt x="401" y="777"/>
                    <a:pt x="400" y="776"/>
                    <a:pt x="400" y="775"/>
                  </a:cubicBezTo>
                  <a:cubicBezTo>
                    <a:pt x="400" y="760"/>
                    <a:pt x="400" y="760"/>
                    <a:pt x="400" y="760"/>
                  </a:cubicBezTo>
                  <a:lnTo>
                    <a:pt x="402" y="763"/>
                  </a:lnTo>
                  <a:close/>
                  <a:moveTo>
                    <a:pt x="393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0" y="9"/>
                    <a:pt x="400" y="9"/>
                    <a:pt x="400" y="9"/>
                  </a:cubicBezTo>
                  <a:cubicBezTo>
                    <a:pt x="398" y="9"/>
                    <a:pt x="395" y="8"/>
                    <a:pt x="393" y="8"/>
                  </a:cubicBezTo>
                  <a:cubicBezTo>
                    <a:pt x="393" y="0"/>
                    <a:pt x="393" y="0"/>
                    <a:pt x="393" y="0"/>
                  </a:cubicBezTo>
                  <a:close/>
                  <a:moveTo>
                    <a:pt x="400" y="794"/>
                  </a:moveTo>
                  <a:cubicBezTo>
                    <a:pt x="397" y="794"/>
                    <a:pt x="395" y="793"/>
                    <a:pt x="393" y="793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5" y="787"/>
                    <a:pt x="398" y="787"/>
                    <a:pt x="400" y="786"/>
                  </a:cubicBezTo>
                  <a:cubicBezTo>
                    <a:pt x="400" y="794"/>
                    <a:pt x="400" y="794"/>
                    <a:pt x="400" y="794"/>
                  </a:cubicBezTo>
                  <a:close/>
                  <a:moveTo>
                    <a:pt x="400" y="29"/>
                  </a:moveTo>
                  <a:cubicBezTo>
                    <a:pt x="400" y="46"/>
                    <a:pt x="400" y="46"/>
                    <a:pt x="400" y="46"/>
                  </a:cubicBezTo>
                  <a:cubicBezTo>
                    <a:pt x="397" y="46"/>
                    <a:pt x="395" y="46"/>
                    <a:pt x="393" y="46"/>
                  </a:cubicBezTo>
                  <a:cubicBezTo>
                    <a:pt x="393" y="37"/>
                    <a:pt x="393" y="37"/>
                    <a:pt x="393" y="37"/>
                  </a:cubicBezTo>
                  <a:cubicBezTo>
                    <a:pt x="393" y="37"/>
                    <a:pt x="394" y="37"/>
                    <a:pt x="394" y="37"/>
                  </a:cubicBezTo>
                  <a:cubicBezTo>
                    <a:pt x="394" y="36"/>
                    <a:pt x="393" y="36"/>
                    <a:pt x="393" y="35"/>
                  </a:cubicBezTo>
                  <a:cubicBezTo>
                    <a:pt x="393" y="18"/>
                    <a:pt x="393" y="18"/>
                    <a:pt x="393" y="18"/>
                  </a:cubicBezTo>
                  <a:cubicBezTo>
                    <a:pt x="395" y="20"/>
                    <a:pt x="397" y="24"/>
                    <a:pt x="400" y="29"/>
                  </a:cubicBezTo>
                  <a:close/>
                  <a:moveTo>
                    <a:pt x="400" y="165"/>
                  </a:moveTo>
                  <a:cubicBezTo>
                    <a:pt x="400" y="170"/>
                    <a:pt x="400" y="170"/>
                    <a:pt x="400" y="170"/>
                  </a:cubicBezTo>
                  <a:cubicBezTo>
                    <a:pt x="398" y="170"/>
                    <a:pt x="396" y="170"/>
                    <a:pt x="393" y="170"/>
                  </a:cubicBezTo>
                  <a:cubicBezTo>
                    <a:pt x="393" y="165"/>
                    <a:pt x="393" y="165"/>
                    <a:pt x="393" y="165"/>
                  </a:cubicBezTo>
                  <a:cubicBezTo>
                    <a:pt x="395" y="165"/>
                    <a:pt x="397" y="165"/>
                    <a:pt x="400" y="165"/>
                  </a:cubicBezTo>
                  <a:close/>
                  <a:moveTo>
                    <a:pt x="400" y="182"/>
                  </a:moveTo>
                  <a:cubicBezTo>
                    <a:pt x="400" y="192"/>
                    <a:pt x="400" y="192"/>
                    <a:pt x="400" y="192"/>
                  </a:cubicBezTo>
                  <a:cubicBezTo>
                    <a:pt x="398" y="192"/>
                    <a:pt x="396" y="192"/>
                    <a:pt x="393" y="192"/>
                  </a:cubicBezTo>
                  <a:cubicBezTo>
                    <a:pt x="393" y="188"/>
                    <a:pt x="393" y="188"/>
                    <a:pt x="393" y="188"/>
                  </a:cubicBezTo>
                  <a:cubicBezTo>
                    <a:pt x="395" y="188"/>
                    <a:pt x="395" y="188"/>
                    <a:pt x="395" y="188"/>
                  </a:cubicBezTo>
                  <a:cubicBezTo>
                    <a:pt x="394" y="186"/>
                    <a:pt x="393" y="186"/>
                    <a:pt x="393" y="184"/>
                  </a:cubicBezTo>
                  <a:cubicBezTo>
                    <a:pt x="393" y="173"/>
                    <a:pt x="393" y="173"/>
                    <a:pt x="393" y="173"/>
                  </a:cubicBezTo>
                  <a:cubicBezTo>
                    <a:pt x="395" y="175"/>
                    <a:pt x="397" y="179"/>
                    <a:pt x="400" y="182"/>
                  </a:cubicBezTo>
                  <a:close/>
                  <a:moveTo>
                    <a:pt x="400" y="197"/>
                  </a:moveTo>
                  <a:cubicBezTo>
                    <a:pt x="400" y="200"/>
                    <a:pt x="400" y="200"/>
                    <a:pt x="400" y="200"/>
                  </a:cubicBezTo>
                  <a:cubicBezTo>
                    <a:pt x="397" y="201"/>
                    <a:pt x="395" y="201"/>
                    <a:pt x="393" y="202"/>
                  </a:cubicBezTo>
                  <a:cubicBezTo>
                    <a:pt x="393" y="198"/>
                    <a:pt x="393" y="198"/>
                    <a:pt x="393" y="198"/>
                  </a:cubicBezTo>
                  <a:cubicBezTo>
                    <a:pt x="395" y="198"/>
                    <a:pt x="398" y="198"/>
                    <a:pt x="400" y="197"/>
                  </a:cubicBezTo>
                  <a:close/>
                  <a:moveTo>
                    <a:pt x="400" y="209"/>
                  </a:moveTo>
                  <a:cubicBezTo>
                    <a:pt x="400" y="213"/>
                    <a:pt x="400" y="213"/>
                    <a:pt x="400" y="213"/>
                  </a:cubicBezTo>
                  <a:cubicBezTo>
                    <a:pt x="393" y="215"/>
                    <a:pt x="393" y="215"/>
                    <a:pt x="393" y="215"/>
                  </a:cubicBezTo>
                  <a:cubicBezTo>
                    <a:pt x="393" y="211"/>
                    <a:pt x="393" y="211"/>
                    <a:pt x="393" y="211"/>
                  </a:cubicBezTo>
                  <a:cubicBezTo>
                    <a:pt x="395" y="210"/>
                    <a:pt x="397" y="209"/>
                    <a:pt x="400" y="209"/>
                  </a:cubicBezTo>
                  <a:close/>
                  <a:moveTo>
                    <a:pt x="400" y="221"/>
                  </a:moveTo>
                  <a:cubicBezTo>
                    <a:pt x="400" y="225"/>
                    <a:pt x="400" y="225"/>
                    <a:pt x="400" y="225"/>
                  </a:cubicBezTo>
                  <a:cubicBezTo>
                    <a:pt x="397" y="226"/>
                    <a:pt x="395" y="226"/>
                    <a:pt x="393" y="227"/>
                  </a:cubicBezTo>
                  <a:cubicBezTo>
                    <a:pt x="393" y="223"/>
                    <a:pt x="393" y="223"/>
                    <a:pt x="393" y="223"/>
                  </a:cubicBezTo>
                  <a:cubicBezTo>
                    <a:pt x="396" y="222"/>
                    <a:pt x="398" y="222"/>
                    <a:pt x="400" y="221"/>
                  </a:cubicBezTo>
                  <a:close/>
                  <a:moveTo>
                    <a:pt x="400" y="234"/>
                  </a:moveTo>
                  <a:cubicBezTo>
                    <a:pt x="400" y="238"/>
                    <a:pt x="400" y="238"/>
                    <a:pt x="400" y="238"/>
                  </a:cubicBezTo>
                  <a:cubicBezTo>
                    <a:pt x="393" y="239"/>
                    <a:pt x="393" y="239"/>
                    <a:pt x="393" y="239"/>
                  </a:cubicBezTo>
                  <a:cubicBezTo>
                    <a:pt x="393" y="235"/>
                    <a:pt x="393" y="235"/>
                    <a:pt x="393" y="235"/>
                  </a:cubicBezTo>
                  <a:cubicBezTo>
                    <a:pt x="395" y="235"/>
                    <a:pt x="397" y="234"/>
                    <a:pt x="400" y="234"/>
                  </a:cubicBezTo>
                  <a:close/>
                  <a:moveTo>
                    <a:pt x="400" y="246"/>
                  </a:moveTo>
                  <a:cubicBezTo>
                    <a:pt x="400" y="250"/>
                    <a:pt x="400" y="250"/>
                    <a:pt x="400" y="250"/>
                  </a:cubicBezTo>
                  <a:cubicBezTo>
                    <a:pt x="397" y="251"/>
                    <a:pt x="395" y="251"/>
                    <a:pt x="393" y="252"/>
                  </a:cubicBezTo>
                  <a:cubicBezTo>
                    <a:pt x="393" y="248"/>
                    <a:pt x="393" y="248"/>
                    <a:pt x="393" y="248"/>
                  </a:cubicBezTo>
                  <a:cubicBezTo>
                    <a:pt x="396" y="247"/>
                    <a:pt x="398" y="247"/>
                    <a:pt x="400" y="246"/>
                  </a:cubicBezTo>
                  <a:close/>
                  <a:moveTo>
                    <a:pt x="400" y="258"/>
                  </a:moveTo>
                  <a:cubicBezTo>
                    <a:pt x="400" y="262"/>
                    <a:pt x="400" y="262"/>
                    <a:pt x="400" y="262"/>
                  </a:cubicBezTo>
                  <a:cubicBezTo>
                    <a:pt x="397" y="263"/>
                    <a:pt x="395" y="263"/>
                    <a:pt x="393" y="264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5" y="260"/>
                    <a:pt x="397" y="259"/>
                    <a:pt x="400" y="258"/>
                  </a:cubicBezTo>
                  <a:close/>
                  <a:moveTo>
                    <a:pt x="400" y="271"/>
                  </a:moveTo>
                  <a:cubicBezTo>
                    <a:pt x="400" y="275"/>
                    <a:pt x="400" y="275"/>
                    <a:pt x="400" y="275"/>
                  </a:cubicBezTo>
                  <a:cubicBezTo>
                    <a:pt x="397" y="275"/>
                    <a:pt x="395" y="276"/>
                    <a:pt x="393" y="277"/>
                  </a:cubicBezTo>
                  <a:cubicBezTo>
                    <a:pt x="393" y="272"/>
                    <a:pt x="393" y="272"/>
                    <a:pt x="393" y="272"/>
                  </a:cubicBezTo>
                  <a:cubicBezTo>
                    <a:pt x="396" y="272"/>
                    <a:pt x="398" y="272"/>
                    <a:pt x="400" y="271"/>
                  </a:cubicBezTo>
                  <a:close/>
                  <a:moveTo>
                    <a:pt x="400" y="284"/>
                  </a:moveTo>
                  <a:cubicBezTo>
                    <a:pt x="400" y="287"/>
                    <a:pt x="400" y="287"/>
                    <a:pt x="400" y="287"/>
                  </a:cubicBezTo>
                  <a:cubicBezTo>
                    <a:pt x="397" y="288"/>
                    <a:pt x="395" y="288"/>
                    <a:pt x="393" y="289"/>
                  </a:cubicBezTo>
                  <a:cubicBezTo>
                    <a:pt x="393" y="285"/>
                    <a:pt x="393" y="285"/>
                    <a:pt x="393" y="285"/>
                  </a:cubicBezTo>
                  <a:cubicBezTo>
                    <a:pt x="396" y="285"/>
                    <a:pt x="398" y="284"/>
                    <a:pt x="400" y="284"/>
                  </a:cubicBezTo>
                  <a:close/>
                  <a:moveTo>
                    <a:pt x="400" y="293"/>
                  </a:moveTo>
                  <a:cubicBezTo>
                    <a:pt x="400" y="301"/>
                    <a:pt x="400" y="301"/>
                    <a:pt x="400" y="301"/>
                  </a:cubicBezTo>
                  <a:cubicBezTo>
                    <a:pt x="398" y="299"/>
                    <a:pt x="397" y="298"/>
                    <a:pt x="393" y="298"/>
                  </a:cubicBezTo>
                  <a:cubicBezTo>
                    <a:pt x="393" y="293"/>
                    <a:pt x="393" y="293"/>
                    <a:pt x="393" y="293"/>
                  </a:cubicBezTo>
                  <a:cubicBezTo>
                    <a:pt x="400" y="293"/>
                    <a:pt x="400" y="293"/>
                    <a:pt x="400" y="293"/>
                  </a:cubicBezTo>
                  <a:close/>
                  <a:moveTo>
                    <a:pt x="400" y="308"/>
                  </a:moveTo>
                  <a:cubicBezTo>
                    <a:pt x="400" y="311"/>
                    <a:pt x="400" y="311"/>
                    <a:pt x="400" y="311"/>
                  </a:cubicBezTo>
                  <a:cubicBezTo>
                    <a:pt x="397" y="311"/>
                    <a:pt x="395" y="311"/>
                    <a:pt x="393" y="311"/>
                  </a:cubicBezTo>
                  <a:cubicBezTo>
                    <a:pt x="393" y="303"/>
                    <a:pt x="393" y="303"/>
                    <a:pt x="393" y="303"/>
                  </a:cubicBezTo>
                  <a:cubicBezTo>
                    <a:pt x="394" y="305"/>
                    <a:pt x="396" y="308"/>
                    <a:pt x="398" y="308"/>
                  </a:cubicBezTo>
                  <a:cubicBezTo>
                    <a:pt x="400" y="308"/>
                    <a:pt x="400" y="308"/>
                    <a:pt x="400" y="308"/>
                  </a:cubicBezTo>
                  <a:close/>
                  <a:moveTo>
                    <a:pt x="400" y="336"/>
                  </a:moveTo>
                  <a:cubicBezTo>
                    <a:pt x="400" y="434"/>
                    <a:pt x="400" y="434"/>
                    <a:pt x="400" y="434"/>
                  </a:cubicBezTo>
                  <a:cubicBezTo>
                    <a:pt x="396" y="432"/>
                    <a:pt x="396" y="432"/>
                    <a:pt x="396" y="432"/>
                  </a:cubicBezTo>
                  <a:cubicBezTo>
                    <a:pt x="393" y="434"/>
                    <a:pt x="393" y="434"/>
                    <a:pt x="393" y="434"/>
                  </a:cubicBezTo>
                  <a:cubicBezTo>
                    <a:pt x="393" y="338"/>
                    <a:pt x="393" y="338"/>
                    <a:pt x="393" y="338"/>
                  </a:cubicBezTo>
                  <a:cubicBezTo>
                    <a:pt x="396" y="327"/>
                    <a:pt x="396" y="327"/>
                    <a:pt x="396" y="327"/>
                  </a:cubicBezTo>
                  <a:cubicBezTo>
                    <a:pt x="397" y="330"/>
                    <a:pt x="398" y="331"/>
                    <a:pt x="400" y="336"/>
                  </a:cubicBezTo>
                  <a:close/>
                  <a:moveTo>
                    <a:pt x="400" y="493"/>
                  </a:moveTo>
                  <a:cubicBezTo>
                    <a:pt x="400" y="501"/>
                    <a:pt x="400" y="501"/>
                    <a:pt x="400" y="501"/>
                  </a:cubicBezTo>
                  <a:cubicBezTo>
                    <a:pt x="398" y="499"/>
                    <a:pt x="396" y="497"/>
                    <a:pt x="393" y="496"/>
                  </a:cubicBezTo>
                  <a:cubicBezTo>
                    <a:pt x="393" y="493"/>
                    <a:pt x="393" y="493"/>
                    <a:pt x="393" y="493"/>
                  </a:cubicBezTo>
                  <a:cubicBezTo>
                    <a:pt x="397" y="493"/>
                    <a:pt x="397" y="493"/>
                    <a:pt x="397" y="493"/>
                  </a:cubicBezTo>
                  <a:cubicBezTo>
                    <a:pt x="398" y="493"/>
                    <a:pt x="399" y="493"/>
                    <a:pt x="400" y="493"/>
                  </a:cubicBezTo>
                  <a:close/>
                  <a:moveTo>
                    <a:pt x="400" y="507"/>
                  </a:moveTo>
                  <a:cubicBezTo>
                    <a:pt x="400" y="510"/>
                    <a:pt x="400" y="510"/>
                    <a:pt x="400" y="510"/>
                  </a:cubicBezTo>
                  <a:cubicBezTo>
                    <a:pt x="397" y="510"/>
                    <a:pt x="395" y="511"/>
                    <a:pt x="393" y="511"/>
                  </a:cubicBezTo>
                  <a:cubicBezTo>
                    <a:pt x="393" y="503"/>
                    <a:pt x="393" y="503"/>
                    <a:pt x="393" y="503"/>
                  </a:cubicBezTo>
                  <a:cubicBezTo>
                    <a:pt x="394" y="505"/>
                    <a:pt x="395" y="506"/>
                    <a:pt x="398" y="507"/>
                  </a:cubicBezTo>
                  <a:cubicBezTo>
                    <a:pt x="399" y="507"/>
                    <a:pt x="399" y="507"/>
                    <a:pt x="400" y="507"/>
                  </a:cubicBezTo>
                  <a:close/>
                  <a:moveTo>
                    <a:pt x="400" y="515"/>
                  </a:moveTo>
                  <a:cubicBezTo>
                    <a:pt x="400" y="518"/>
                    <a:pt x="400" y="518"/>
                    <a:pt x="400" y="518"/>
                  </a:cubicBezTo>
                  <a:cubicBezTo>
                    <a:pt x="397" y="519"/>
                    <a:pt x="395" y="520"/>
                    <a:pt x="393" y="520"/>
                  </a:cubicBezTo>
                  <a:cubicBezTo>
                    <a:pt x="393" y="516"/>
                    <a:pt x="393" y="516"/>
                    <a:pt x="393" y="516"/>
                  </a:cubicBezTo>
                  <a:cubicBezTo>
                    <a:pt x="395" y="516"/>
                    <a:pt x="398" y="516"/>
                    <a:pt x="400" y="515"/>
                  </a:cubicBezTo>
                  <a:close/>
                  <a:moveTo>
                    <a:pt x="400" y="526"/>
                  </a:moveTo>
                  <a:cubicBezTo>
                    <a:pt x="400" y="531"/>
                    <a:pt x="400" y="531"/>
                    <a:pt x="400" y="531"/>
                  </a:cubicBezTo>
                  <a:cubicBezTo>
                    <a:pt x="393" y="533"/>
                    <a:pt x="393" y="533"/>
                    <a:pt x="393" y="533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5" y="528"/>
                    <a:pt x="397" y="527"/>
                    <a:pt x="400" y="526"/>
                  </a:cubicBezTo>
                  <a:close/>
                  <a:moveTo>
                    <a:pt x="400" y="539"/>
                  </a:moveTo>
                  <a:cubicBezTo>
                    <a:pt x="400" y="544"/>
                    <a:pt x="400" y="544"/>
                    <a:pt x="400" y="544"/>
                  </a:cubicBezTo>
                  <a:cubicBezTo>
                    <a:pt x="397" y="544"/>
                    <a:pt x="395" y="545"/>
                    <a:pt x="393" y="545"/>
                  </a:cubicBezTo>
                  <a:cubicBezTo>
                    <a:pt x="393" y="541"/>
                    <a:pt x="393" y="541"/>
                    <a:pt x="393" y="541"/>
                  </a:cubicBezTo>
                  <a:cubicBezTo>
                    <a:pt x="396" y="540"/>
                    <a:pt x="398" y="540"/>
                    <a:pt x="400" y="539"/>
                  </a:cubicBezTo>
                  <a:close/>
                  <a:moveTo>
                    <a:pt x="400" y="551"/>
                  </a:moveTo>
                  <a:cubicBezTo>
                    <a:pt x="400" y="556"/>
                    <a:pt x="400" y="556"/>
                    <a:pt x="400" y="556"/>
                  </a:cubicBezTo>
                  <a:cubicBezTo>
                    <a:pt x="397" y="556"/>
                    <a:pt x="395" y="556"/>
                    <a:pt x="393" y="557"/>
                  </a:cubicBezTo>
                  <a:cubicBezTo>
                    <a:pt x="393" y="553"/>
                    <a:pt x="393" y="553"/>
                    <a:pt x="393" y="553"/>
                  </a:cubicBezTo>
                  <a:cubicBezTo>
                    <a:pt x="395" y="552"/>
                    <a:pt x="397" y="552"/>
                    <a:pt x="400" y="551"/>
                  </a:cubicBezTo>
                  <a:close/>
                  <a:moveTo>
                    <a:pt x="400" y="564"/>
                  </a:moveTo>
                  <a:cubicBezTo>
                    <a:pt x="400" y="568"/>
                    <a:pt x="400" y="568"/>
                    <a:pt x="400" y="568"/>
                  </a:cubicBezTo>
                  <a:cubicBezTo>
                    <a:pt x="397" y="569"/>
                    <a:pt x="395" y="569"/>
                    <a:pt x="393" y="569"/>
                  </a:cubicBezTo>
                  <a:cubicBezTo>
                    <a:pt x="393" y="565"/>
                    <a:pt x="393" y="565"/>
                    <a:pt x="393" y="565"/>
                  </a:cubicBezTo>
                  <a:cubicBezTo>
                    <a:pt x="400" y="564"/>
                    <a:pt x="400" y="564"/>
                    <a:pt x="400" y="564"/>
                  </a:cubicBezTo>
                  <a:close/>
                  <a:moveTo>
                    <a:pt x="400" y="577"/>
                  </a:moveTo>
                  <a:cubicBezTo>
                    <a:pt x="400" y="580"/>
                    <a:pt x="400" y="580"/>
                    <a:pt x="400" y="580"/>
                  </a:cubicBezTo>
                  <a:cubicBezTo>
                    <a:pt x="397" y="581"/>
                    <a:pt x="395" y="581"/>
                    <a:pt x="393" y="582"/>
                  </a:cubicBezTo>
                  <a:cubicBezTo>
                    <a:pt x="393" y="578"/>
                    <a:pt x="393" y="578"/>
                    <a:pt x="393" y="578"/>
                  </a:cubicBezTo>
                  <a:cubicBezTo>
                    <a:pt x="396" y="577"/>
                    <a:pt x="398" y="577"/>
                    <a:pt x="400" y="577"/>
                  </a:cubicBezTo>
                  <a:close/>
                  <a:moveTo>
                    <a:pt x="400" y="589"/>
                  </a:moveTo>
                  <a:cubicBezTo>
                    <a:pt x="400" y="593"/>
                    <a:pt x="400" y="593"/>
                    <a:pt x="400" y="593"/>
                  </a:cubicBezTo>
                  <a:cubicBezTo>
                    <a:pt x="397" y="594"/>
                    <a:pt x="395" y="594"/>
                    <a:pt x="393" y="595"/>
                  </a:cubicBezTo>
                  <a:cubicBezTo>
                    <a:pt x="393" y="591"/>
                    <a:pt x="393" y="591"/>
                    <a:pt x="393" y="591"/>
                  </a:cubicBezTo>
                  <a:cubicBezTo>
                    <a:pt x="395" y="590"/>
                    <a:pt x="397" y="590"/>
                    <a:pt x="400" y="589"/>
                  </a:cubicBezTo>
                  <a:close/>
                  <a:moveTo>
                    <a:pt x="400" y="602"/>
                  </a:moveTo>
                  <a:cubicBezTo>
                    <a:pt x="400" y="605"/>
                    <a:pt x="400" y="605"/>
                    <a:pt x="400" y="605"/>
                  </a:cubicBezTo>
                  <a:cubicBezTo>
                    <a:pt x="397" y="606"/>
                    <a:pt x="395" y="607"/>
                    <a:pt x="393" y="607"/>
                  </a:cubicBezTo>
                  <a:cubicBezTo>
                    <a:pt x="393" y="603"/>
                    <a:pt x="393" y="603"/>
                    <a:pt x="393" y="603"/>
                  </a:cubicBezTo>
                  <a:cubicBezTo>
                    <a:pt x="396" y="603"/>
                    <a:pt x="398" y="602"/>
                    <a:pt x="400" y="602"/>
                  </a:cubicBezTo>
                  <a:close/>
                  <a:moveTo>
                    <a:pt x="400" y="611"/>
                  </a:moveTo>
                  <a:cubicBezTo>
                    <a:pt x="400" y="617"/>
                    <a:pt x="400" y="617"/>
                    <a:pt x="400" y="617"/>
                  </a:cubicBezTo>
                  <a:cubicBezTo>
                    <a:pt x="400" y="618"/>
                    <a:pt x="399" y="618"/>
                    <a:pt x="398" y="618"/>
                  </a:cubicBezTo>
                  <a:cubicBezTo>
                    <a:pt x="399" y="619"/>
                    <a:pt x="400" y="620"/>
                    <a:pt x="400" y="620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397" y="626"/>
                    <a:pt x="395" y="623"/>
                    <a:pt x="393" y="620"/>
                  </a:cubicBezTo>
                  <a:cubicBezTo>
                    <a:pt x="393" y="612"/>
                    <a:pt x="393" y="612"/>
                    <a:pt x="393" y="612"/>
                  </a:cubicBezTo>
                  <a:cubicBezTo>
                    <a:pt x="395" y="612"/>
                    <a:pt x="397" y="612"/>
                    <a:pt x="400" y="611"/>
                  </a:cubicBezTo>
                  <a:close/>
                  <a:moveTo>
                    <a:pt x="400" y="634"/>
                  </a:moveTo>
                  <a:cubicBezTo>
                    <a:pt x="400" y="639"/>
                    <a:pt x="400" y="639"/>
                    <a:pt x="400" y="639"/>
                  </a:cubicBezTo>
                  <a:cubicBezTo>
                    <a:pt x="397" y="639"/>
                    <a:pt x="395" y="639"/>
                    <a:pt x="393" y="639"/>
                  </a:cubicBezTo>
                  <a:cubicBezTo>
                    <a:pt x="393" y="634"/>
                    <a:pt x="393" y="634"/>
                    <a:pt x="393" y="634"/>
                  </a:cubicBezTo>
                  <a:cubicBezTo>
                    <a:pt x="395" y="634"/>
                    <a:pt x="397" y="634"/>
                    <a:pt x="400" y="634"/>
                  </a:cubicBezTo>
                  <a:close/>
                  <a:moveTo>
                    <a:pt x="400" y="749"/>
                  </a:moveTo>
                  <a:cubicBezTo>
                    <a:pt x="400" y="757"/>
                    <a:pt x="400" y="757"/>
                    <a:pt x="400" y="757"/>
                  </a:cubicBezTo>
                  <a:cubicBezTo>
                    <a:pt x="400" y="757"/>
                    <a:pt x="399" y="757"/>
                    <a:pt x="398" y="757"/>
                  </a:cubicBezTo>
                  <a:cubicBezTo>
                    <a:pt x="400" y="760"/>
                    <a:pt x="400" y="760"/>
                    <a:pt x="400" y="760"/>
                  </a:cubicBezTo>
                  <a:cubicBezTo>
                    <a:pt x="400" y="775"/>
                    <a:pt x="400" y="775"/>
                    <a:pt x="400" y="775"/>
                  </a:cubicBezTo>
                  <a:cubicBezTo>
                    <a:pt x="397" y="771"/>
                    <a:pt x="395" y="768"/>
                    <a:pt x="393" y="765"/>
                  </a:cubicBezTo>
                  <a:cubicBezTo>
                    <a:pt x="393" y="750"/>
                    <a:pt x="393" y="750"/>
                    <a:pt x="393" y="750"/>
                  </a:cubicBezTo>
                  <a:cubicBezTo>
                    <a:pt x="395" y="750"/>
                    <a:pt x="397" y="749"/>
                    <a:pt x="400" y="749"/>
                  </a:cubicBezTo>
                  <a:close/>
                  <a:moveTo>
                    <a:pt x="391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393" y="8"/>
                    <a:pt x="393" y="8"/>
                    <a:pt x="393" y="8"/>
                  </a:cubicBezTo>
                  <a:cubicBezTo>
                    <a:pt x="392" y="8"/>
                    <a:pt x="392" y="8"/>
                    <a:pt x="391" y="8"/>
                  </a:cubicBezTo>
                  <a:cubicBezTo>
                    <a:pt x="391" y="0"/>
                    <a:pt x="391" y="0"/>
                    <a:pt x="391" y="0"/>
                  </a:cubicBezTo>
                  <a:close/>
                  <a:moveTo>
                    <a:pt x="393" y="793"/>
                  </a:moveTo>
                  <a:cubicBezTo>
                    <a:pt x="391" y="793"/>
                    <a:pt x="391" y="793"/>
                    <a:pt x="391" y="793"/>
                  </a:cubicBezTo>
                  <a:cubicBezTo>
                    <a:pt x="391" y="786"/>
                    <a:pt x="391" y="786"/>
                    <a:pt x="391" y="786"/>
                  </a:cubicBezTo>
                  <a:cubicBezTo>
                    <a:pt x="392" y="787"/>
                    <a:pt x="392" y="787"/>
                    <a:pt x="393" y="787"/>
                  </a:cubicBezTo>
                  <a:cubicBezTo>
                    <a:pt x="393" y="793"/>
                    <a:pt x="393" y="793"/>
                    <a:pt x="393" y="793"/>
                  </a:cubicBezTo>
                  <a:close/>
                  <a:moveTo>
                    <a:pt x="393" y="18"/>
                  </a:moveTo>
                  <a:cubicBezTo>
                    <a:pt x="393" y="35"/>
                    <a:pt x="393" y="35"/>
                    <a:pt x="393" y="35"/>
                  </a:cubicBezTo>
                  <a:cubicBezTo>
                    <a:pt x="392" y="34"/>
                    <a:pt x="392" y="33"/>
                    <a:pt x="391" y="32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3" y="18"/>
                    <a:pt x="393" y="18"/>
                    <a:pt x="393" y="18"/>
                  </a:cubicBezTo>
                  <a:close/>
                  <a:moveTo>
                    <a:pt x="393" y="37"/>
                  </a:moveTo>
                  <a:cubicBezTo>
                    <a:pt x="393" y="46"/>
                    <a:pt x="393" y="46"/>
                    <a:pt x="393" y="46"/>
                  </a:cubicBezTo>
                  <a:cubicBezTo>
                    <a:pt x="392" y="46"/>
                    <a:pt x="392" y="46"/>
                    <a:pt x="391" y="46"/>
                  </a:cubicBezTo>
                  <a:cubicBezTo>
                    <a:pt x="391" y="38"/>
                    <a:pt x="391" y="38"/>
                    <a:pt x="391" y="38"/>
                  </a:cubicBezTo>
                  <a:cubicBezTo>
                    <a:pt x="392" y="38"/>
                    <a:pt x="392" y="38"/>
                    <a:pt x="393" y="37"/>
                  </a:cubicBezTo>
                  <a:close/>
                  <a:moveTo>
                    <a:pt x="393" y="165"/>
                  </a:moveTo>
                  <a:cubicBezTo>
                    <a:pt x="393" y="170"/>
                    <a:pt x="393" y="170"/>
                    <a:pt x="393" y="170"/>
                  </a:cubicBezTo>
                  <a:cubicBezTo>
                    <a:pt x="392" y="171"/>
                    <a:pt x="392" y="171"/>
                    <a:pt x="391" y="171"/>
                  </a:cubicBezTo>
                  <a:cubicBezTo>
                    <a:pt x="392" y="171"/>
                    <a:pt x="392" y="172"/>
                    <a:pt x="393" y="173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92" y="183"/>
                    <a:pt x="392" y="182"/>
                    <a:pt x="391" y="181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3" y="165"/>
                    <a:pt x="393" y="165"/>
                    <a:pt x="393" y="165"/>
                  </a:cubicBezTo>
                  <a:close/>
                  <a:moveTo>
                    <a:pt x="393" y="188"/>
                  </a:moveTo>
                  <a:cubicBezTo>
                    <a:pt x="393" y="192"/>
                    <a:pt x="393" y="192"/>
                    <a:pt x="393" y="192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1" y="188"/>
                    <a:pt x="391" y="188"/>
                    <a:pt x="391" y="188"/>
                  </a:cubicBezTo>
                  <a:cubicBezTo>
                    <a:pt x="393" y="188"/>
                    <a:pt x="393" y="188"/>
                    <a:pt x="393" y="188"/>
                  </a:cubicBezTo>
                  <a:close/>
                  <a:moveTo>
                    <a:pt x="393" y="198"/>
                  </a:moveTo>
                  <a:cubicBezTo>
                    <a:pt x="393" y="202"/>
                    <a:pt x="393" y="202"/>
                    <a:pt x="393" y="202"/>
                  </a:cubicBezTo>
                  <a:cubicBezTo>
                    <a:pt x="392" y="202"/>
                    <a:pt x="392" y="202"/>
                    <a:pt x="391" y="203"/>
                  </a:cubicBezTo>
                  <a:cubicBezTo>
                    <a:pt x="391" y="199"/>
                    <a:pt x="391" y="199"/>
                    <a:pt x="391" y="199"/>
                  </a:cubicBezTo>
                  <a:cubicBezTo>
                    <a:pt x="393" y="198"/>
                    <a:pt x="393" y="198"/>
                    <a:pt x="393" y="198"/>
                  </a:cubicBezTo>
                  <a:close/>
                  <a:moveTo>
                    <a:pt x="393" y="211"/>
                  </a:moveTo>
                  <a:cubicBezTo>
                    <a:pt x="393" y="215"/>
                    <a:pt x="393" y="215"/>
                    <a:pt x="393" y="215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91" y="211"/>
                    <a:pt x="391" y="211"/>
                    <a:pt x="391" y="211"/>
                  </a:cubicBezTo>
                  <a:cubicBezTo>
                    <a:pt x="393" y="211"/>
                    <a:pt x="393" y="211"/>
                    <a:pt x="393" y="211"/>
                  </a:cubicBezTo>
                  <a:close/>
                  <a:moveTo>
                    <a:pt x="393" y="223"/>
                  </a:moveTo>
                  <a:cubicBezTo>
                    <a:pt x="393" y="227"/>
                    <a:pt x="393" y="227"/>
                    <a:pt x="393" y="227"/>
                  </a:cubicBezTo>
                  <a:cubicBezTo>
                    <a:pt x="392" y="227"/>
                    <a:pt x="391" y="227"/>
                    <a:pt x="391" y="228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3" y="223"/>
                    <a:pt x="393" y="223"/>
                    <a:pt x="393" y="223"/>
                  </a:cubicBezTo>
                  <a:close/>
                  <a:moveTo>
                    <a:pt x="393" y="235"/>
                  </a:moveTo>
                  <a:cubicBezTo>
                    <a:pt x="393" y="239"/>
                    <a:pt x="393" y="239"/>
                    <a:pt x="393" y="239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91" y="236"/>
                    <a:pt x="391" y="236"/>
                    <a:pt x="391" y="236"/>
                  </a:cubicBezTo>
                  <a:cubicBezTo>
                    <a:pt x="393" y="235"/>
                    <a:pt x="393" y="235"/>
                    <a:pt x="393" y="235"/>
                  </a:cubicBezTo>
                  <a:close/>
                  <a:moveTo>
                    <a:pt x="393" y="248"/>
                  </a:moveTo>
                  <a:cubicBezTo>
                    <a:pt x="393" y="252"/>
                    <a:pt x="393" y="252"/>
                    <a:pt x="393" y="252"/>
                  </a:cubicBezTo>
                  <a:cubicBezTo>
                    <a:pt x="392" y="252"/>
                    <a:pt x="392" y="253"/>
                    <a:pt x="391" y="253"/>
                  </a:cubicBezTo>
                  <a:cubicBezTo>
                    <a:pt x="391" y="248"/>
                    <a:pt x="391" y="248"/>
                    <a:pt x="391" y="248"/>
                  </a:cubicBezTo>
                  <a:cubicBezTo>
                    <a:pt x="392" y="248"/>
                    <a:pt x="392" y="248"/>
                    <a:pt x="393" y="248"/>
                  </a:cubicBezTo>
                  <a:close/>
                  <a:moveTo>
                    <a:pt x="393" y="260"/>
                  </a:moveTo>
                  <a:cubicBezTo>
                    <a:pt x="393" y="264"/>
                    <a:pt x="393" y="264"/>
                    <a:pt x="393" y="264"/>
                  </a:cubicBezTo>
                  <a:cubicBezTo>
                    <a:pt x="392" y="264"/>
                    <a:pt x="392" y="265"/>
                    <a:pt x="391" y="265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3" y="260"/>
                    <a:pt x="393" y="260"/>
                    <a:pt x="393" y="260"/>
                  </a:cubicBezTo>
                  <a:close/>
                  <a:moveTo>
                    <a:pt x="393" y="272"/>
                  </a:moveTo>
                  <a:cubicBezTo>
                    <a:pt x="393" y="277"/>
                    <a:pt x="393" y="277"/>
                    <a:pt x="393" y="277"/>
                  </a:cubicBezTo>
                  <a:cubicBezTo>
                    <a:pt x="392" y="277"/>
                    <a:pt x="392" y="277"/>
                    <a:pt x="391" y="277"/>
                  </a:cubicBezTo>
                  <a:cubicBezTo>
                    <a:pt x="391" y="273"/>
                    <a:pt x="391" y="273"/>
                    <a:pt x="391" y="273"/>
                  </a:cubicBezTo>
                  <a:cubicBezTo>
                    <a:pt x="392" y="272"/>
                    <a:pt x="392" y="272"/>
                    <a:pt x="393" y="272"/>
                  </a:cubicBezTo>
                  <a:close/>
                  <a:moveTo>
                    <a:pt x="393" y="285"/>
                  </a:moveTo>
                  <a:cubicBezTo>
                    <a:pt x="393" y="289"/>
                    <a:pt x="393" y="289"/>
                    <a:pt x="393" y="289"/>
                  </a:cubicBezTo>
                  <a:cubicBezTo>
                    <a:pt x="392" y="289"/>
                    <a:pt x="392" y="290"/>
                    <a:pt x="391" y="290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3" y="285"/>
                    <a:pt x="393" y="285"/>
                    <a:pt x="393" y="285"/>
                  </a:cubicBezTo>
                  <a:close/>
                  <a:moveTo>
                    <a:pt x="393" y="293"/>
                  </a:moveTo>
                  <a:cubicBezTo>
                    <a:pt x="393" y="298"/>
                    <a:pt x="393" y="298"/>
                    <a:pt x="393" y="298"/>
                  </a:cubicBezTo>
                  <a:cubicBezTo>
                    <a:pt x="392" y="298"/>
                    <a:pt x="392" y="298"/>
                    <a:pt x="391" y="298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3" y="293"/>
                    <a:pt x="393" y="293"/>
                    <a:pt x="393" y="293"/>
                  </a:cubicBezTo>
                  <a:close/>
                  <a:moveTo>
                    <a:pt x="393" y="303"/>
                  </a:moveTo>
                  <a:cubicBezTo>
                    <a:pt x="393" y="311"/>
                    <a:pt x="393" y="311"/>
                    <a:pt x="393" y="311"/>
                  </a:cubicBezTo>
                  <a:cubicBezTo>
                    <a:pt x="392" y="312"/>
                    <a:pt x="392" y="312"/>
                    <a:pt x="391" y="312"/>
                  </a:cubicBezTo>
                  <a:cubicBezTo>
                    <a:pt x="391" y="308"/>
                    <a:pt x="391" y="308"/>
                    <a:pt x="391" y="308"/>
                  </a:cubicBezTo>
                  <a:cubicBezTo>
                    <a:pt x="392" y="308"/>
                    <a:pt x="392" y="308"/>
                    <a:pt x="392" y="308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91" y="299"/>
                    <a:pt x="391" y="299"/>
                    <a:pt x="391" y="299"/>
                  </a:cubicBezTo>
                  <a:cubicBezTo>
                    <a:pt x="392" y="300"/>
                    <a:pt x="392" y="302"/>
                    <a:pt x="393" y="303"/>
                  </a:cubicBezTo>
                  <a:close/>
                  <a:moveTo>
                    <a:pt x="393" y="338"/>
                  </a:moveTo>
                  <a:cubicBezTo>
                    <a:pt x="393" y="434"/>
                    <a:pt x="393" y="434"/>
                    <a:pt x="393" y="434"/>
                  </a:cubicBezTo>
                  <a:cubicBezTo>
                    <a:pt x="391" y="435"/>
                    <a:pt x="391" y="435"/>
                    <a:pt x="391" y="435"/>
                  </a:cubicBezTo>
                  <a:cubicBezTo>
                    <a:pt x="391" y="343"/>
                    <a:pt x="391" y="343"/>
                    <a:pt x="391" y="343"/>
                  </a:cubicBezTo>
                  <a:cubicBezTo>
                    <a:pt x="393" y="338"/>
                    <a:pt x="393" y="338"/>
                    <a:pt x="393" y="338"/>
                  </a:cubicBezTo>
                  <a:close/>
                  <a:moveTo>
                    <a:pt x="393" y="493"/>
                  </a:moveTo>
                  <a:cubicBezTo>
                    <a:pt x="393" y="496"/>
                    <a:pt x="393" y="496"/>
                    <a:pt x="393" y="496"/>
                  </a:cubicBezTo>
                  <a:cubicBezTo>
                    <a:pt x="392" y="496"/>
                    <a:pt x="392" y="496"/>
                    <a:pt x="391" y="496"/>
                  </a:cubicBezTo>
                  <a:cubicBezTo>
                    <a:pt x="391" y="492"/>
                    <a:pt x="391" y="492"/>
                    <a:pt x="391" y="492"/>
                  </a:cubicBezTo>
                  <a:cubicBezTo>
                    <a:pt x="393" y="493"/>
                    <a:pt x="393" y="493"/>
                    <a:pt x="393" y="493"/>
                  </a:cubicBezTo>
                  <a:close/>
                  <a:moveTo>
                    <a:pt x="393" y="503"/>
                  </a:moveTo>
                  <a:cubicBezTo>
                    <a:pt x="393" y="511"/>
                    <a:pt x="393" y="511"/>
                    <a:pt x="393" y="511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91" y="498"/>
                    <a:pt x="391" y="498"/>
                    <a:pt x="391" y="498"/>
                  </a:cubicBezTo>
                  <a:cubicBezTo>
                    <a:pt x="392" y="500"/>
                    <a:pt x="392" y="501"/>
                    <a:pt x="393" y="503"/>
                  </a:cubicBezTo>
                  <a:close/>
                  <a:moveTo>
                    <a:pt x="393" y="516"/>
                  </a:moveTo>
                  <a:cubicBezTo>
                    <a:pt x="393" y="520"/>
                    <a:pt x="393" y="520"/>
                    <a:pt x="393" y="520"/>
                  </a:cubicBezTo>
                  <a:cubicBezTo>
                    <a:pt x="392" y="520"/>
                    <a:pt x="392" y="521"/>
                    <a:pt x="391" y="521"/>
                  </a:cubicBezTo>
                  <a:cubicBezTo>
                    <a:pt x="391" y="516"/>
                    <a:pt x="391" y="516"/>
                    <a:pt x="391" y="516"/>
                  </a:cubicBezTo>
                  <a:cubicBezTo>
                    <a:pt x="392" y="516"/>
                    <a:pt x="392" y="516"/>
                    <a:pt x="393" y="516"/>
                  </a:cubicBezTo>
                  <a:close/>
                  <a:moveTo>
                    <a:pt x="393" y="528"/>
                  </a:moveTo>
                  <a:cubicBezTo>
                    <a:pt x="393" y="533"/>
                    <a:pt x="393" y="533"/>
                    <a:pt x="393" y="533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91" y="529"/>
                    <a:pt x="391" y="529"/>
                    <a:pt x="391" y="529"/>
                  </a:cubicBezTo>
                  <a:cubicBezTo>
                    <a:pt x="393" y="528"/>
                    <a:pt x="393" y="528"/>
                    <a:pt x="393" y="528"/>
                  </a:cubicBezTo>
                  <a:close/>
                  <a:moveTo>
                    <a:pt x="393" y="541"/>
                  </a:moveTo>
                  <a:cubicBezTo>
                    <a:pt x="393" y="545"/>
                    <a:pt x="393" y="545"/>
                    <a:pt x="393" y="545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1" y="541"/>
                    <a:pt x="391" y="541"/>
                    <a:pt x="391" y="541"/>
                  </a:cubicBezTo>
                  <a:cubicBezTo>
                    <a:pt x="392" y="541"/>
                    <a:pt x="392" y="541"/>
                    <a:pt x="393" y="541"/>
                  </a:cubicBezTo>
                  <a:close/>
                  <a:moveTo>
                    <a:pt x="393" y="553"/>
                  </a:moveTo>
                  <a:cubicBezTo>
                    <a:pt x="393" y="557"/>
                    <a:pt x="393" y="557"/>
                    <a:pt x="393" y="557"/>
                  </a:cubicBezTo>
                  <a:cubicBezTo>
                    <a:pt x="392" y="557"/>
                    <a:pt x="392" y="558"/>
                    <a:pt x="391" y="558"/>
                  </a:cubicBezTo>
                  <a:cubicBezTo>
                    <a:pt x="391" y="554"/>
                    <a:pt x="391" y="554"/>
                    <a:pt x="391" y="554"/>
                  </a:cubicBezTo>
                  <a:cubicBezTo>
                    <a:pt x="393" y="553"/>
                    <a:pt x="393" y="553"/>
                    <a:pt x="393" y="553"/>
                  </a:cubicBezTo>
                  <a:close/>
                  <a:moveTo>
                    <a:pt x="393" y="565"/>
                  </a:moveTo>
                  <a:cubicBezTo>
                    <a:pt x="393" y="569"/>
                    <a:pt x="393" y="569"/>
                    <a:pt x="393" y="569"/>
                  </a:cubicBezTo>
                  <a:cubicBezTo>
                    <a:pt x="392" y="570"/>
                    <a:pt x="392" y="570"/>
                    <a:pt x="391" y="571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3" y="565"/>
                    <a:pt x="393" y="565"/>
                    <a:pt x="393" y="565"/>
                  </a:cubicBezTo>
                  <a:close/>
                  <a:moveTo>
                    <a:pt x="393" y="578"/>
                  </a:moveTo>
                  <a:cubicBezTo>
                    <a:pt x="393" y="582"/>
                    <a:pt x="393" y="582"/>
                    <a:pt x="393" y="582"/>
                  </a:cubicBezTo>
                  <a:cubicBezTo>
                    <a:pt x="392" y="582"/>
                    <a:pt x="391" y="583"/>
                    <a:pt x="391" y="583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3" y="578"/>
                    <a:pt x="393" y="578"/>
                    <a:pt x="393" y="578"/>
                  </a:cubicBezTo>
                  <a:close/>
                  <a:moveTo>
                    <a:pt x="393" y="591"/>
                  </a:moveTo>
                  <a:cubicBezTo>
                    <a:pt x="393" y="595"/>
                    <a:pt x="393" y="595"/>
                    <a:pt x="393" y="595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3" y="591"/>
                    <a:pt x="393" y="591"/>
                    <a:pt x="393" y="591"/>
                  </a:cubicBezTo>
                  <a:close/>
                  <a:moveTo>
                    <a:pt x="393" y="603"/>
                  </a:moveTo>
                  <a:cubicBezTo>
                    <a:pt x="393" y="607"/>
                    <a:pt x="393" y="607"/>
                    <a:pt x="393" y="607"/>
                  </a:cubicBezTo>
                  <a:cubicBezTo>
                    <a:pt x="392" y="607"/>
                    <a:pt x="392" y="607"/>
                    <a:pt x="391" y="608"/>
                  </a:cubicBezTo>
                  <a:cubicBezTo>
                    <a:pt x="391" y="603"/>
                    <a:pt x="391" y="603"/>
                    <a:pt x="391" y="603"/>
                  </a:cubicBezTo>
                  <a:cubicBezTo>
                    <a:pt x="392" y="603"/>
                    <a:pt x="392" y="603"/>
                    <a:pt x="393" y="603"/>
                  </a:cubicBezTo>
                  <a:close/>
                  <a:moveTo>
                    <a:pt x="393" y="612"/>
                  </a:moveTo>
                  <a:cubicBezTo>
                    <a:pt x="393" y="620"/>
                    <a:pt x="393" y="620"/>
                    <a:pt x="393" y="620"/>
                  </a:cubicBezTo>
                  <a:cubicBezTo>
                    <a:pt x="392" y="620"/>
                    <a:pt x="392" y="619"/>
                    <a:pt x="391" y="619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3" y="612"/>
                    <a:pt x="393" y="612"/>
                    <a:pt x="393" y="612"/>
                  </a:cubicBezTo>
                  <a:close/>
                  <a:moveTo>
                    <a:pt x="393" y="634"/>
                  </a:moveTo>
                  <a:cubicBezTo>
                    <a:pt x="393" y="639"/>
                    <a:pt x="393" y="639"/>
                    <a:pt x="393" y="639"/>
                  </a:cubicBezTo>
                  <a:cubicBezTo>
                    <a:pt x="391" y="639"/>
                    <a:pt x="391" y="639"/>
                    <a:pt x="391" y="639"/>
                  </a:cubicBezTo>
                  <a:cubicBezTo>
                    <a:pt x="391" y="634"/>
                    <a:pt x="391" y="634"/>
                    <a:pt x="391" y="634"/>
                  </a:cubicBezTo>
                  <a:cubicBezTo>
                    <a:pt x="391" y="634"/>
                    <a:pt x="392" y="634"/>
                    <a:pt x="392" y="634"/>
                  </a:cubicBezTo>
                  <a:cubicBezTo>
                    <a:pt x="393" y="634"/>
                    <a:pt x="393" y="634"/>
                    <a:pt x="393" y="634"/>
                  </a:cubicBezTo>
                  <a:close/>
                  <a:moveTo>
                    <a:pt x="393" y="750"/>
                  </a:moveTo>
                  <a:cubicBezTo>
                    <a:pt x="393" y="765"/>
                    <a:pt x="393" y="765"/>
                    <a:pt x="393" y="765"/>
                  </a:cubicBezTo>
                  <a:cubicBezTo>
                    <a:pt x="392" y="764"/>
                    <a:pt x="392" y="763"/>
                    <a:pt x="391" y="763"/>
                  </a:cubicBezTo>
                  <a:cubicBezTo>
                    <a:pt x="391" y="751"/>
                    <a:pt x="391" y="751"/>
                    <a:pt x="391" y="751"/>
                  </a:cubicBezTo>
                  <a:cubicBezTo>
                    <a:pt x="392" y="751"/>
                    <a:pt x="392" y="750"/>
                    <a:pt x="393" y="750"/>
                  </a:cubicBezTo>
                  <a:close/>
                  <a:moveTo>
                    <a:pt x="391" y="694"/>
                  </a:moveTo>
                  <a:cubicBezTo>
                    <a:pt x="391" y="685"/>
                    <a:pt x="391" y="685"/>
                    <a:pt x="391" y="685"/>
                  </a:cubicBezTo>
                  <a:cubicBezTo>
                    <a:pt x="391" y="688"/>
                    <a:pt x="391" y="691"/>
                    <a:pt x="391" y="694"/>
                  </a:cubicBezTo>
                  <a:close/>
                  <a:moveTo>
                    <a:pt x="387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8"/>
                    <a:pt x="391" y="8"/>
                    <a:pt x="391" y="8"/>
                  </a:cubicBezTo>
                  <a:cubicBezTo>
                    <a:pt x="390" y="8"/>
                    <a:pt x="389" y="9"/>
                    <a:pt x="387" y="9"/>
                  </a:cubicBezTo>
                  <a:cubicBezTo>
                    <a:pt x="388" y="10"/>
                    <a:pt x="389" y="11"/>
                    <a:pt x="391" y="15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29"/>
                    <a:pt x="388" y="27"/>
                    <a:pt x="387" y="25"/>
                  </a:cubicBezTo>
                  <a:cubicBezTo>
                    <a:pt x="387" y="0"/>
                    <a:pt x="387" y="0"/>
                    <a:pt x="387" y="0"/>
                  </a:cubicBezTo>
                  <a:close/>
                  <a:moveTo>
                    <a:pt x="391" y="793"/>
                  </a:moveTo>
                  <a:cubicBezTo>
                    <a:pt x="390" y="793"/>
                    <a:pt x="388" y="793"/>
                    <a:pt x="387" y="793"/>
                  </a:cubicBezTo>
                  <a:cubicBezTo>
                    <a:pt x="387" y="784"/>
                    <a:pt x="387" y="784"/>
                    <a:pt x="387" y="784"/>
                  </a:cubicBezTo>
                  <a:cubicBezTo>
                    <a:pt x="388" y="785"/>
                    <a:pt x="389" y="786"/>
                    <a:pt x="391" y="786"/>
                  </a:cubicBezTo>
                  <a:cubicBezTo>
                    <a:pt x="391" y="793"/>
                    <a:pt x="391" y="793"/>
                    <a:pt x="391" y="793"/>
                  </a:cubicBezTo>
                  <a:close/>
                  <a:moveTo>
                    <a:pt x="391" y="38"/>
                  </a:moveTo>
                  <a:cubicBezTo>
                    <a:pt x="391" y="46"/>
                    <a:pt x="391" y="46"/>
                    <a:pt x="391" y="46"/>
                  </a:cubicBezTo>
                  <a:cubicBezTo>
                    <a:pt x="390" y="46"/>
                    <a:pt x="389" y="47"/>
                    <a:pt x="389" y="47"/>
                  </a:cubicBezTo>
                  <a:cubicBezTo>
                    <a:pt x="387" y="47"/>
                    <a:pt x="387" y="47"/>
                    <a:pt x="387" y="47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8" y="39"/>
                    <a:pt x="390" y="39"/>
                    <a:pt x="391" y="38"/>
                  </a:cubicBezTo>
                  <a:close/>
                  <a:moveTo>
                    <a:pt x="391" y="165"/>
                  </a:moveTo>
                  <a:cubicBezTo>
                    <a:pt x="391" y="181"/>
                    <a:pt x="391" y="181"/>
                    <a:pt x="391" y="181"/>
                  </a:cubicBezTo>
                  <a:cubicBezTo>
                    <a:pt x="390" y="178"/>
                    <a:pt x="388" y="176"/>
                    <a:pt x="387" y="174"/>
                  </a:cubicBezTo>
                  <a:cubicBezTo>
                    <a:pt x="387" y="165"/>
                    <a:pt x="387" y="165"/>
                    <a:pt x="387" y="165"/>
                  </a:cubicBezTo>
                  <a:cubicBezTo>
                    <a:pt x="388" y="165"/>
                    <a:pt x="390" y="165"/>
                    <a:pt x="391" y="165"/>
                  </a:cubicBezTo>
                  <a:close/>
                  <a:moveTo>
                    <a:pt x="391" y="188"/>
                  </a:moveTo>
                  <a:cubicBezTo>
                    <a:pt x="391" y="193"/>
                    <a:pt x="391" y="193"/>
                    <a:pt x="391" y="193"/>
                  </a:cubicBezTo>
                  <a:cubicBezTo>
                    <a:pt x="388" y="193"/>
                    <a:pt x="388" y="193"/>
                    <a:pt x="388" y="193"/>
                  </a:cubicBezTo>
                  <a:cubicBezTo>
                    <a:pt x="388" y="195"/>
                    <a:pt x="388" y="197"/>
                    <a:pt x="387" y="199"/>
                  </a:cubicBezTo>
                  <a:cubicBezTo>
                    <a:pt x="389" y="199"/>
                    <a:pt x="390" y="199"/>
                    <a:pt x="391" y="199"/>
                  </a:cubicBezTo>
                  <a:cubicBezTo>
                    <a:pt x="391" y="203"/>
                    <a:pt x="391" y="203"/>
                    <a:pt x="391" y="203"/>
                  </a:cubicBezTo>
                  <a:cubicBezTo>
                    <a:pt x="389" y="205"/>
                    <a:pt x="388" y="207"/>
                    <a:pt x="387" y="212"/>
                  </a:cubicBezTo>
                  <a:cubicBezTo>
                    <a:pt x="389" y="212"/>
                    <a:pt x="390" y="211"/>
                    <a:pt x="391" y="211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89" y="216"/>
                    <a:pt x="389" y="216"/>
                    <a:pt x="389" y="216"/>
                  </a:cubicBezTo>
                  <a:cubicBezTo>
                    <a:pt x="388" y="218"/>
                    <a:pt x="388" y="221"/>
                    <a:pt x="387" y="224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1" y="228"/>
                    <a:pt x="391" y="228"/>
                    <a:pt x="391" y="228"/>
                  </a:cubicBezTo>
                  <a:cubicBezTo>
                    <a:pt x="389" y="229"/>
                    <a:pt x="388" y="232"/>
                    <a:pt x="387" y="237"/>
                  </a:cubicBezTo>
                  <a:cubicBezTo>
                    <a:pt x="389" y="236"/>
                    <a:pt x="390" y="236"/>
                    <a:pt x="391" y="236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89" y="241"/>
                    <a:pt x="389" y="241"/>
                    <a:pt x="389" y="241"/>
                  </a:cubicBezTo>
                  <a:cubicBezTo>
                    <a:pt x="388" y="243"/>
                    <a:pt x="388" y="246"/>
                    <a:pt x="387" y="249"/>
                  </a:cubicBezTo>
                  <a:cubicBezTo>
                    <a:pt x="389" y="248"/>
                    <a:pt x="390" y="248"/>
                    <a:pt x="391" y="248"/>
                  </a:cubicBezTo>
                  <a:cubicBezTo>
                    <a:pt x="391" y="253"/>
                    <a:pt x="391" y="253"/>
                    <a:pt x="391" y="253"/>
                  </a:cubicBezTo>
                  <a:cubicBezTo>
                    <a:pt x="389" y="254"/>
                    <a:pt x="388" y="257"/>
                    <a:pt x="387" y="262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1" y="265"/>
                    <a:pt x="391" y="265"/>
                    <a:pt x="391" y="265"/>
                  </a:cubicBezTo>
                  <a:cubicBezTo>
                    <a:pt x="389" y="266"/>
                    <a:pt x="388" y="269"/>
                    <a:pt x="387" y="273"/>
                  </a:cubicBezTo>
                  <a:cubicBezTo>
                    <a:pt x="389" y="273"/>
                    <a:pt x="390" y="273"/>
                    <a:pt x="391" y="273"/>
                  </a:cubicBezTo>
                  <a:cubicBezTo>
                    <a:pt x="391" y="277"/>
                    <a:pt x="391" y="277"/>
                    <a:pt x="391" y="277"/>
                  </a:cubicBezTo>
                  <a:cubicBezTo>
                    <a:pt x="389" y="279"/>
                    <a:pt x="388" y="281"/>
                    <a:pt x="387" y="286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1" y="290"/>
                    <a:pt x="391" y="290"/>
                    <a:pt x="391" y="290"/>
                  </a:cubicBezTo>
                  <a:cubicBezTo>
                    <a:pt x="390" y="291"/>
                    <a:pt x="389" y="292"/>
                    <a:pt x="389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8"/>
                    <a:pt x="391" y="298"/>
                    <a:pt x="391" y="298"/>
                  </a:cubicBezTo>
                  <a:cubicBezTo>
                    <a:pt x="391" y="298"/>
                    <a:pt x="391" y="298"/>
                    <a:pt x="390" y="298"/>
                  </a:cubicBezTo>
                  <a:cubicBezTo>
                    <a:pt x="391" y="298"/>
                    <a:pt x="391" y="299"/>
                    <a:pt x="391" y="299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89" y="304"/>
                    <a:pt x="388" y="302"/>
                    <a:pt x="387" y="301"/>
                  </a:cubicBezTo>
                  <a:cubicBezTo>
                    <a:pt x="387" y="188"/>
                    <a:pt x="387" y="188"/>
                    <a:pt x="387" y="188"/>
                  </a:cubicBezTo>
                  <a:cubicBezTo>
                    <a:pt x="391" y="188"/>
                    <a:pt x="391" y="188"/>
                    <a:pt x="391" y="188"/>
                  </a:cubicBezTo>
                  <a:close/>
                  <a:moveTo>
                    <a:pt x="391" y="308"/>
                  </a:moveTo>
                  <a:cubicBezTo>
                    <a:pt x="391" y="312"/>
                    <a:pt x="391" y="312"/>
                    <a:pt x="391" y="312"/>
                  </a:cubicBezTo>
                  <a:cubicBezTo>
                    <a:pt x="390" y="312"/>
                    <a:pt x="388" y="312"/>
                    <a:pt x="387" y="312"/>
                  </a:cubicBezTo>
                  <a:cubicBezTo>
                    <a:pt x="387" y="308"/>
                    <a:pt x="387" y="308"/>
                    <a:pt x="387" y="308"/>
                  </a:cubicBezTo>
                  <a:cubicBezTo>
                    <a:pt x="388" y="308"/>
                    <a:pt x="390" y="308"/>
                    <a:pt x="391" y="308"/>
                  </a:cubicBezTo>
                  <a:close/>
                  <a:moveTo>
                    <a:pt x="391" y="343"/>
                  </a:moveTo>
                  <a:cubicBezTo>
                    <a:pt x="391" y="435"/>
                    <a:pt x="391" y="435"/>
                    <a:pt x="391" y="435"/>
                  </a:cubicBezTo>
                  <a:cubicBezTo>
                    <a:pt x="387" y="438"/>
                    <a:pt x="387" y="438"/>
                    <a:pt x="387" y="438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91" y="343"/>
                    <a:pt x="391" y="343"/>
                    <a:pt x="391" y="343"/>
                  </a:cubicBezTo>
                  <a:close/>
                  <a:moveTo>
                    <a:pt x="391" y="492"/>
                  </a:moveTo>
                  <a:cubicBezTo>
                    <a:pt x="391" y="496"/>
                    <a:pt x="391" y="496"/>
                    <a:pt x="391" y="496"/>
                  </a:cubicBezTo>
                  <a:cubicBezTo>
                    <a:pt x="391" y="496"/>
                    <a:pt x="390" y="496"/>
                    <a:pt x="390" y="496"/>
                  </a:cubicBezTo>
                  <a:cubicBezTo>
                    <a:pt x="390" y="497"/>
                    <a:pt x="391" y="498"/>
                    <a:pt x="391" y="498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87" y="511"/>
                    <a:pt x="387" y="511"/>
                    <a:pt x="387" y="511"/>
                  </a:cubicBezTo>
                  <a:cubicBezTo>
                    <a:pt x="387" y="513"/>
                    <a:pt x="387" y="515"/>
                    <a:pt x="387" y="517"/>
                  </a:cubicBezTo>
                  <a:cubicBezTo>
                    <a:pt x="388" y="517"/>
                    <a:pt x="390" y="517"/>
                    <a:pt x="391" y="516"/>
                  </a:cubicBezTo>
                  <a:cubicBezTo>
                    <a:pt x="391" y="521"/>
                    <a:pt x="391" y="521"/>
                    <a:pt x="391" y="521"/>
                  </a:cubicBezTo>
                  <a:cubicBezTo>
                    <a:pt x="389" y="522"/>
                    <a:pt x="388" y="525"/>
                    <a:pt x="387" y="530"/>
                  </a:cubicBezTo>
                  <a:cubicBezTo>
                    <a:pt x="389" y="529"/>
                    <a:pt x="390" y="529"/>
                    <a:pt x="391" y="529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89" y="533"/>
                    <a:pt x="389" y="533"/>
                    <a:pt x="389" y="533"/>
                  </a:cubicBezTo>
                  <a:cubicBezTo>
                    <a:pt x="388" y="536"/>
                    <a:pt x="388" y="539"/>
                    <a:pt x="387" y="541"/>
                  </a:cubicBezTo>
                  <a:cubicBezTo>
                    <a:pt x="389" y="541"/>
                    <a:pt x="390" y="541"/>
                    <a:pt x="391" y="541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0" y="546"/>
                    <a:pt x="390" y="546"/>
                    <a:pt x="390" y="546"/>
                  </a:cubicBezTo>
                  <a:cubicBezTo>
                    <a:pt x="388" y="549"/>
                    <a:pt x="388" y="549"/>
                    <a:pt x="387" y="554"/>
                  </a:cubicBezTo>
                  <a:cubicBezTo>
                    <a:pt x="389" y="554"/>
                    <a:pt x="390" y="554"/>
                    <a:pt x="391" y="554"/>
                  </a:cubicBezTo>
                  <a:cubicBezTo>
                    <a:pt x="391" y="558"/>
                    <a:pt x="391" y="558"/>
                    <a:pt x="391" y="558"/>
                  </a:cubicBezTo>
                  <a:cubicBezTo>
                    <a:pt x="389" y="560"/>
                    <a:pt x="388" y="562"/>
                    <a:pt x="387" y="566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1" y="571"/>
                    <a:pt x="391" y="571"/>
                    <a:pt x="391" y="571"/>
                  </a:cubicBezTo>
                  <a:cubicBezTo>
                    <a:pt x="389" y="572"/>
                    <a:pt x="388" y="575"/>
                    <a:pt x="387" y="579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1" y="583"/>
                    <a:pt x="391" y="583"/>
                    <a:pt x="391" y="583"/>
                  </a:cubicBezTo>
                  <a:cubicBezTo>
                    <a:pt x="389" y="585"/>
                    <a:pt x="388" y="587"/>
                    <a:pt x="387" y="592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89" y="596"/>
                    <a:pt x="389" y="596"/>
                    <a:pt x="389" y="596"/>
                  </a:cubicBezTo>
                  <a:cubicBezTo>
                    <a:pt x="388" y="598"/>
                    <a:pt x="388" y="601"/>
                    <a:pt x="387" y="604"/>
                  </a:cubicBezTo>
                  <a:cubicBezTo>
                    <a:pt x="389" y="604"/>
                    <a:pt x="390" y="603"/>
                    <a:pt x="391" y="603"/>
                  </a:cubicBezTo>
                  <a:cubicBezTo>
                    <a:pt x="391" y="608"/>
                    <a:pt x="391" y="608"/>
                    <a:pt x="391" y="608"/>
                  </a:cubicBezTo>
                  <a:cubicBezTo>
                    <a:pt x="391" y="608"/>
                    <a:pt x="390" y="608"/>
                    <a:pt x="390" y="608"/>
                  </a:cubicBezTo>
                  <a:cubicBezTo>
                    <a:pt x="390" y="610"/>
                    <a:pt x="390" y="611"/>
                    <a:pt x="390" y="612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1" y="619"/>
                    <a:pt x="391" y="619"/>
                    <a:pt x="391" y="619"/>
                  </a:cubicBezTo>
                  <a:cubicBezTo>
                    <a:pt x="390" y="618"/>
                    <a:pt x="389" y="617"/>
                    <a:pt x="387" y="617"/>
                  </a:cubicBezTo>
                  <a:cubicBezTo>
                    <a:pt x="387" y="506"/>
                    <a:pt x="387" y="506"/>
                    <a:pt x="387" y="506"/>
                  </a:cubicBezTo>
                  <a:cubicBezTo>
                    <a:pt x="388" y="506"/>
                    <a:pt x="389" y="505"/>
                    <a:pt x="390" y="505"/>
                  </a:cubicBezTo>
                  <a:cubicBezTo>
                    <a:pt x="389" y="504"/>
                    <a:pt x="388" y="502"/>
                    <a:pt x="387" y="500"/>
                  </a:cubicBezTo>
                  <a:cubicBezTo>
                    <a:pt x="387" y="491"/>
                    <a:pt x="387" y="491"/>
                    <a:pt x="387" y="491"/>
                  </a:cubicBezTo>
                  <a:cubicBezTo>
                    <a:pt x="391" y="492"/>
                    <a:pt x="391" y="492"/>
                    <a:pt x="391" y="492"/>
                  </a:cubicBezTo>
                  <a:close/>
                  <a:moveTo>
                    <a:pt x="391" y="634"/>
                  </a:moveTo>
                  <a:cubicBezTo>
                    <a:pt x="391" y="639"/>
                    <a:pt x="391" y="639"/>
                    <a:pt x="391" y="639"/>
                  </a:cubicBezTo>
                  <a:cubicBezTo>
                    <a:pt x="387" y="639"/>
                    <a:pt x="387" y="639"/>
                    <a:pt x="387" y="639"/>
                  </a:cubicBezTo>
                  <a:cubicBezTo>
                    <a:pt x="387" y="630"/>
                    <a:pt x="387" y="630"/>
                    <a:pt x="387" y="630"/>
                  </a:cubicBezTo>
                  <a:cubicBezTo>
                    <a:pt x="388" y="631"/>
                    <a:pt x="389" y="632"/>
                    <a:pt x="391" y="634"/>
                  </a:cubicBezTo>
                  <a:close/>
                  <a:moveTo>
                    <a:pt x="391" y="685"/>
                  </a:moveTo>
                  <a:cubicBezTo>
                    <a:pt x="391" y="694"/>
                    <a:pt x="391" y="694"/>
                    <a:pt x="391" y="694"/>
                  </a:cubicBezTo>
                  <a:cubicBezTo>
                    <a:pt x="390" y="698"/>
                    <a:pt x="389" y="701"/>
                    <a:pt x="387" y="704"/>
                  </a:cubicBezTo>
                  <a:cubicBezTo>
                    <a:pt x="387" y="675"/>
                    <a:pt x="387" y="675"/>
                    <a:pt x="387" y="675"/>
                  </a:cubicBezTo>
                  <a:cubicBezTo>
                    <a:pt x="389" y="678"/>
                    <a:pt x="390" y="681"/>
                    <a:pt x="391" y="685"/>
                  </a:cubicBezTo>
                  <a:close/>
                  <a:moveTo>
                    <a:pt x="391" y="751"/>
                  </a:moveTo>
                  <a:cubicBezTo>
                    <a:pt x="391" y="763"/>
                    <a:pt x="391" y="763"/>
                    <a:pt x="391" y="763"/>
                  </a:cubicBezTo>
                  <a:cubicBezTo>
                    <a:pt x="390" y="761"/>
                    <a:pt x="388" y="760"/>
                    <a:pt x="387" y="759"/>
                  </a:cubicBezTo>
                  <a:cubicBezTo>
                    <a:pt x="387" y="749"/>
                    <a:pt x="387" y="749"/>
                    <a:pt x="387" y="749"/>
                  </a:cubicBezTo>
                  <a:cubicBezTo>
                    <a:pt x="388" y="749"/>
                    <a:pt x="389" y="750"/>
                    <a:pt x="390" y="751"/>
                  </a:cubicBezTo>
                  <a:lnTo>
                    <a:pt x="391" y="751"/>
                  </a:lnTo>
                  <a:close/>
                  <a:moveTo>
                    <a:pt x="380" y="2"/>
                  </a:moveTo>
                  <a:cubicBezTo>
                    <a:pt x="382" y="1"/>
                    <a:pt x="384" y="1"/>
                    <a:pt x="386" y="0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87" y="25"/>
                    <a:pt x="387" y="25"/>
                    <a:pt x="387" y="25"/>
                  </a:cubicBezTo>
                  <a:cubicBezTo>
                    <a:pt x="385" y="22"/>
                    <a:pt x="383" y="19"/>
                    <a:pt x="380" y="16"/>
                  </a:cubicBezTo>
                  <a:cubicBezTo>
                    <a:pt x="380" y="2"/>
                    <a:pt x="380" y="2"/>
                    <a:pt x="380" y="2"/>
                  </a:cubicBezTo>
                  <a:close/>
                  <a:moveTo>
                    <a:pt x="387" y="793"/>
                  </a:moveTo>
                  <a:cubicBezTo>
                    <a:pt x="385" y="793"/>
                    <a:pt x="383" y="793"/>
                    <a:pt x="380" y="793"/>
                  </a:cubicBezTo>
                  <a:cubicBezTo>
                    <a:pt x="380" y="780"/>
                    <a:pt x="380" y="780"/>
                    <a:pt x="380" y="780"/>
                  </a:cubicBezTo>
                  <a:cubicBezTo>
                    <a:pt x="382" y="781"/>
                    <a:pt x="384" y="783"/>
                    <a:pt x="387" y="784"/>
                  </a:cubicBezTo>
                  <a:cubicBezTo>
                    <a:pt x="387" y="793"/>
                    <a:pt x="387" y="793"/>
                    <a:pt x="387" y="793"/>
                  </a:cubicBezTo>
                  <a:close/>
                  <a:moveTo>
                    <a:pt x="387" y="39"/>
                  </a:moveTo>
                  <a:cubicBezTo>
                    <a:pt x="387" y="47"/>
                    <a:pt x="387" y="47"/>
                    <a:pt x="387" y="47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39"/>
                    <a:pt x="380" y="39"/>
                    <a:pt x="380" y="39"/>
                  </a:cubicBezTo>
                  <a:cubicBezTo>
                    <a:pt x="383" y="39"/>
                    <a:pt x="385" y="39"/>
                    <a:pt x="387" y="39"/>
                  </a:cubicBezTo>
                  <a:close/>
                  <a:moveTo>
                    <a:pt x="387" y="165"/>
                  </a:moveTo>
                  <a:cubicBezTo>
                    <a:pt x="387" y="174"/>
                    <a:pt x="387" y="174"/>
                    <a:pt x="387" y="174"/>
                  </a:cubicBezTo>
                  <a:cubicBezTo>
                    <a:pt x="385" y="172"/>
                    <a:pt x="383" y="171"/>
                    <a:pt x="380" y="170"/>
                  </a:cubicBezTo>
                  <a:cubicBezTo>
                    <a:pt x="380" y="165"/>
                    <a:pt x="380" y="165"/>
                    <a:pt x="380" y="165"/>
                  </a:cubicBezTo>
                  <a:cubicBezTo>
                    <a:pt x="383" y="165"/>
                    <a:pt x="385" y="165"/>
                    <a:pt x="387" y="165"/>
                  </a:cubicBezTo>
                  <a:close/>
                  <a:moveTo>
                    <a:pt x="387" y="188"/>
                  </a:moveTo>
                  <a:cubicBezTo>
                    <a:pt x="387" y="301"/>
                    <a:pt x="387" y="301"/>
                    <a:pt x="387" y="301"/>
                  </a:cubicBezTo>
                  <a:cubicBezTo>
                    <a:pt x="385" y="300"/>
                    <a:pt x="383" y="299"/>
                    <a:pt x="380" y="299"/>
                  </a:cubicBezTo>
                  <a:cubicBezTo>
                    <a:pt x="380" y="295"/>
                    <a:pt x="380" y="295"/>
                    <a:pt x="380" y="295"/>
                  </a:cubicBezTo>
                  <a:cubicBezTo>
                    <a:pt x="381" y="295"/>
                    <a:pt x="383" y="295"/>
                    <a:pt x="384" y="295"/>
                  </a:cubicBezTo>
                  <a:cubicBezTo>
                    <a:pt x="384" y="260"/>
                    <a:pt x="384" y="226"/>
                    <a:pt x="384" y="192"/>
                  </a:cubicBezTo>
                  <a:cubicBezTo>
                    <a:pt x="383" y="192"/>
                    <a:pt x="382" y="192"/>
                    <a:pt x="380" y="192"/>
                  </a:cubicBezTo>
                  <a:cubicBezTo>
                    <a:pt x="380" y="182"/>
                    <a:pt x="380" y="182"/>
                    <a:pt x="380" y="182"/>
                  </a:cubicBezTo>
                  <a:cubicBezTo>
                    <a:pt x="385" y="188"/>
                    <a:pt x="385" y="188"/>
                    <a:pt x="385" y="188"/>
                  </a:cubicBezTo>
                  <a:cubicBezTo>
                    <a:pt x="387" y="188"/>
                    <a:pt x="387" y="188"/>
                    <a:pt x="387" y="188"/>
                  </a:cubicBezTo>
                  <a:close/>
                  <a:moveTo>
                    <a:pt x="387" y="308"/>
                  </a:moveTo>
                  <a:cubicBezTo>
                    <a:pt x="387" y="312"/>
                    <a:pt x="387" y="312"/>
                    <a:pt x="387" y="312"/>
                  </a:cubicBezTo>
                  <a:cubicBezTo>
                    <a:pt x="385" y="312"/>
                    <a:pt x="383" y="313"/>
                    <a:pt x="380" y="313"/>
                  </a:cubicBezTo>
                  <a:cubicBezTo>
                    <a:pt x="380" y="303"/>
                    <a:pt x="380" y="303"/>
                    <a:pt x="380" y="303"/>
                  </a:cubicBezTo>
                  <a:cubicBezTo>
                    <a:pt x="381" y="304"/>
                    <a:pt x="383" y="306"/>
                    <a:pt x="385" y="308"/>
                  </a:cubicBezTo>
                  <a:cubicBezTo>
                    <a:pt x="387" y="308"/>
                    <a:pt x="387" y="308"/>
                    <a:pt x="387" y="308"/>
                  </a:cubicBezTo>
                  <a:close/>
                  <a:moveTo>
                    <a:pt x="387" y="356"/>
                  </a:moveTo>
                  <a:cubicBezTo>
                    <a:pt x="387" y="438"/>
                    <a:pt x="387" y="438"/>
                    <a:pt x="387" y="438"/>
                  </a:cubicBezTo>
                  <a:cubicBezTo>
                    <a:pt x="380" y="443"/>
                    <a:pt x="380" y="443"/>
                    <a:pt x="380" y="443"/>
                  </a:cubicBezTo>
                  <a:cubicBezTo>
                    <a:pt x="380" y="375"/>
                    <a:pt x="380" y="375"/>
                    <a:pt x="380" y="375"/>
                  </a:cubicBezTo>
                  <a:cubicBezTo>
                    <a:pt x="387" y="356"/>
                    <a:pt x="387" y="356"/>
                    <a:pt x="387" y="356"/>
                  </a:cubicBezTo>
                  <a:close/>
                  <a:moveTo>
                    <a:pt x="387" y="491"/>
                  </a:moveTo>
                  <a:cubicBezTo>
                    <a:pt x="387" y="500"/>
                    <a:pt x="387" y="500"/>
                    <a:pt x="387" y="500"/>
                  </a:cubicBezTo>
                  <a:cubicBezTo>
                    <a:pt x="384" y="495"/>
                    <a:pt x="384" y="495"/>
                    <a:pt x="384" y="495"/>
                  </a:cubicBezTo>
                  <a:cubicBezTo>
                    <a:pt x="383" y="495"/>
                    <a:pt x="382" y="495"/>
                    <a:pt x="380" y="495"/>
                  </a:cubicBezTo>
                  <a:cubicBezTo>
                    <a:pt x="380" y="490"/>
                    <a:pt x="380" y="490"/>
                    <a:pt x="380" y="490"/>
                  </a:cubicBezTo>
                  <a:cubicBezTo>
                    <a:pt x="387" y="491"/>
                    <a:pt x="387" y="491"/>
                    <a:pt x="387" y="491"/>
                  </a:cubicBezTo>
                  <a:close/>
                  <a:moveTo>
                    <a:pt x="387" y="506"/>
                  </a:moveTo>
                  <a:cubicBezTo>
                    <a:pt x="387" y="617"/>
                    <a:pt x="387" y="617"/>
                    <a:pt x="387" y="617"/>
                  </a:cubicBezTo>
                  <a:cubicBezTo>
                    <a:pt x="385" y="616"/>
                    <a:pt x="383" y="616"/>
                    <a:pt x="380" y="616"/>
                  </a:cubicBezTo>
                  <a:cubicBezTo>
                    <a:pt x="380" y="611"/>
                    <a:pt x="380" y="611"/>
                    <a:pt x="380" y="611"/>
                  </a:cubicBezTo>
                  <a:cubicBezTo>
                    <a:pt x="382" y="611"/>
                    <a:pt x="383" y="611"/>
                    <a:pt x="384" y="611"/>
                  </a:cubicBezTo>
                  <a:cubicBezTo>
                    <a:pt x="384" y="577"/>
                    <a:pt x="384" y="543"/>
                    <a:pt x="384" y="510"/>
                  </a:cubicBezTo>
                  <a:cubicBezTo>
                    <a:pt x="380" y="509"/>
                    <a:pt x="380" y="509"/>
                    <a:pt x="380" y="509"/>
                  </a:cubicBezTo>
                  <a:cubicBezTo>
                    <a:pt x="380" y="501"/>
                    <a:pt x="380" y="501"/>
                    <a:pt x="380" y="501"/>
                  </a:cubicBezTo>
                  <a:cubicBezTo>
                    <a:pt x="381" y="503"/>
                    <a:pt x="382" y="505"/>
                    <a:pt x="384" y="506"/>
                  </a:cubicBezTo>
                  <a:cubicBezTo>
                    <a:pt x="385" y="506"/>
                    <a:pt x="386" y="506"/>
                    <a:pt x="387" y="506"/>
                  </a:cubicBezTo>
                  <a:close/>
                  <a:moveTo>
                    <a:pt x="387" y="630"/>
                  </a:moveTo>
                  <a:cubicBezTo>
                    <a:pt x="387" y="639"/>
                    <a:pt x="387" y="639"/>
                    <a:pt x="387" y="639"/>
                  </a:cubicBezTo>
                  <a:cubicBezTo>
                    <a:pt x="380" y="639"/>
                    <a:pt x="380" y="639"/>
                    <a:pt x="380" y="639"/>
                  </a:cubicBezTo>
                  <a:cubicBezTo>
                    <a:pt x="380" y="632"/>
                    <a:pt x="380" y="632"/>
                    <a:pt x="380" y="632"/>
                  </a:cubicBezTo>
                  <a:cubicBezTo>
                    <a:pt x="381" y="632"/>
                    <a:pt x="381" y="632"/>
                    <a:pt x="381" y="632"/>
                  </a:cubicBezTo>
                  <a:cubicBezTo>
                    <a:pt x="381" y="632"/>
                    <a:pt x="380" y="631"/>
                    <a:pt x="380" y="631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383" y="623"/>
                    <a:pt x="384" y="626"/>
                    <a:pt x="387" y="630"/>
                  </a:cubicBezTo>
                  <a:close/>
                  <a:moveTo>
                    <a:pt x="387" y="675"/>
                  </a:moveTo>
                  <a:cubicBezTo>
                    <a:pt x="387" y="704"/>
                    <a:pt x="387" y="704"/>
                    <a:pt x="387" y="704"/>
                  </a:cubicBezTo>
                  <a:cubicBezTo>
                    <a:pt x="385" y="707"/>
                    <a:pt x="383" y="709"/>
                    <a:pt x="380" y="711"/>
                  </a:cubicBezTo>
                  <a:cubicBezTo>
                    <a:pt x="380" y="672"/>
                    <a:pt x="380" y="672"/>
                    <a:pt x="380" y="672"/>
                  </a:cubicBezTo>
                  <a:cubicBezTo>
                    <a:pt x="382" y="673"/>
                    <a:pt x="384" y="673"/>
                    <a:pt x="387" y="674"/>
                  </a:cubicBezTo>
                  <a:cubicBezTo>
                    <a:pt x="387" y="675"/>
                    <a:pt x="387" y="675"/>
                    <a:pt x="387" y="675"/>
                  </a:cubicBezTo>
                  <a:close/>
                  <a:moveTo>
                    <a:pt x="387" y="749"/>
                  </a:moveTo>
                  <a:cubicBezTo>
                    <a:pt x="387" y="759"/>
                    <a:pt x="387" y="759"/>
                    <a:pt x="387" y="759"/>
                  </a:cubicBezTo>
                  <a:cubicBezTo>
                    <a:pt x="385" y="758"/>
                    <a:pt x="383" y="757"/>
                    <a:pt x="380" y="757"/>
                  </a:cubicBezTo>
                  <a:cubicBezTo>
                    <a:pt x="380" y="747"/>
                    <a:pt x="380" y="747"/>
                    <a:pt x="380" y="747"/>
                  </a:cubicBezTo>
                  <a:cubicBezTo>
                    <a:pt x="383" y="748"/>
                    <a:pt x="385" y="748"/>
                    <a:pt x="387" y="749"/>
                  </a:cubicBezTo>
                  <a:close/>
                  <a:moveTo>
                    <a:pt x="379" y="2"/>
                  </a:moveTo>
                  <a:cubicBezTo>
                    <a:pt x="379" y="2"/>
                    <a:pt x="380" y="2"/>
                    <a:pt x="380" y="2"/>
                  </a:cubicBezTo>
                  <a:cubicBezTo>
                    <a:pt x="380" y="16"/>
                    <a:pt x="380" y="16"/>
                    <a:pt x="380" y="16"/>
                  </a:cubicBezTo>
                  <a:cubicBezTo>
                    <a:pt x="380" y="16"/>
                    <a:pt x="379" y="15"/>
                    <a:pt x="379" y="15"/>
                  </a:cubicBezTo>
                  <a:cubicBezTo>
                    <a:pt x="379" y="2"/>
                    <a:pt x="379" y="2"/>
                    <a:pt x="379" y="2"/>
                  </a:cubicBezTo>
                  <a:close/>
                  <a:moveTo>
                    <a:pt x="380" y="793"/>
                  </a:moveTo>
                  <a:cubicBezTo>
                    <a:pt x="379" y="793"/>
                    <a:pt x="379" y="793"/>
                    <a:pt x="379" y="793"/>
                  </a:cubicBezTo>
                  <a:cubicBezTo>
                    <a:pt x="379" y="778"/>
                    <a:pt x="379" y="778"/>
                    <a:pt x="379" y="778"/>
                  </a:cubicBezTo>
                  <a:cubicBezTo>
                    <a:pt x="379" y="779"/>
                    <a:pt x="380" y="779"/>
                    <a:pt x="380" y="780"/>
                  </a:cubicBezTo>
                  <a:cubicBezTo>
                    <a:pt x="380" y="793"/>
                    <a:pt x="380" y="793"/>
                    <a:pt x="380" y="793"/>
                  </a:cubicBezTo>
                  <a:close/>
                  <a:moveTo>
                    <a:pt x="380" y="39"/>
                  </a:moveTo>
                  <a:cubicBezTo>
                    <a:pt x="380" y="46"/>
                    <a:pt x="380" y="46"/>
                    <a:pt x="380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80" y="39"/>
                    <a:pt x="380" y="39"/>
                    <a:pt x="380" y="39"/>
                  </a:cubicBezTo>
                  <a:close/>
                  <a:moveTo>
                    <a:pt x="380" y="165"/>
                  </a:moveTo>
                  <a:cubicBezTo>
                    <a:pt x="380" y="170"/>
                    <a:pt x="380" y="170"/>
                    <a:pt x="380" y="170"/>
                  </a:cubicBezTo>
                  <a:cubicBezTo>
                    <a:pt x="380" y="170"/>
                    <a:pt x="379" y="170"/>
                    <a:pt x="379" y="170"/>
                  </a:cubicBezTo>
                  <a:cubicBezTo>
                    <a:pt x="379" y="165"/>
                    <a:pt x="379" y="165"/>
                    <a:pt x="379" y="165"/>
                  </a:cubicBezTo>
                  <a:cubicBezTo>
                    <a:pt x="380" y="165"/>
                    <a:pt x="380" y="165"/>
                    <a:pt x="380" y="165"/>
                  </a:cubicBezTo>
                  <a:close/>
                  <a:moveTo>
                    <a:pt x="380" y="182"/>
                  </a:moveTo>
                  <a:cubicBezTo>
                    <a:pt x="380" y="192"/>
                    <a:pt x="380" y="192"/>
                    <a:pt x="380" y="192"/>
                  </a:cubicBezTo>
                  <a:cubicBezTo>
                    <a:pt x="380" y="192"/>
                    <a:pt x="379" y="192"/>
                    <a:pt x="379" y="192"/>
                  </a:cubicBezTo>
                  <a:cubicBezTo>
                    <a:pt x="379" y="181"/>
                    <a:pt x="379" y="181"/>
                    <a:pt x="379" y="181"/>
                  </a:cubicBezTo>
                  <a:cubicBezTo>
                    <a:pt x="380" y="182"/>
                    <a:pt x="380" y="182"/>
                    <a:pt x="380" y="182"/>
                  </a:cubicBezTo>
                  <a:close/>
                  <a:moveTo>
                    <a:pt x="380" y="295"/>
                  </a:moveTo>
                  <a:cubicBezTo>
                    <a:pt x="380" y="299"/>
                    <a:pt x="380" y="299"/>
                    <a:pt x="380" y="299"/>
                  </a:cubicBezTo>
                  <a:cubicBezTo>
                    <a:pt x="380" y="299"/>
                    <a:pt x="379" y="299"/>
                    <a:pt x="379" y="299"/>
                  </a:cubicBezTo>
                  <a:cubicBezTo>
                    <a:pt x="379" y="296"/>
                    <a:pt x="379" y="296"/>
                    <a:pt x="379" y="296"/>
                  </a:cubicBezTo>
                  <a:cubicBezTo>
                    <a:pt x="380" y="295"/>
                    <a:pt x="380" y="295"/>
                    <a:pt x="380" y="295"/>
                  </a:cubicBezTo>
                  <a:close/>
                  <a:moveTo>
                    <a:pt x="380" y="303"/>
                  </a:moveTo>
                  <a:cubicBezTo>
                    <a:pt x="380" y="313"/>
                    <a:pt x="380" y="313"/>
                    <a:pt x="380" y="313"/>
                  </a:cubicBezTo>
                  <a:cubicBezTo>
                    <a:pt x="379" y="313"/>
                    <a:pt x="379" y="313"/>
                    <a:pt x="379" y="313"/>
                  </a:cubicBezTo>
                  <a:cubicBezTo>
                    <a:pt x="379" y="310"/>
                    <a:pt x="379" y="310"/>
                    <a:pt x="379" y="310"/>
                  </a:cubicBezTo>
                  <a:cubicBezTo>
                    <a:pt x="379" y="310"/>
                    <a:pt x="380" y="309"/>
                    <a:pt x="380" y="309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9" y="302"/>
                    <a:pt x="379" y="302"/>
                    <a:pt x="379" y="302"/>
                  </a:cubicBezTo>
                  <a:cubicBezTo>
                    <a:pt x="379" y="302"/>
                    <a:pt x="380" y="302"/>
                    <a:pt x="380" y="303"/>
                  </a:cubicBezTo>
                  <a:close/>
                  <a:moveTo>
                    <a:pt x="380" y="375"/>
                  </a:moveTo>
                  <a:cubicBezTo>
                    <a:pt x="380" y="443"/>
                    <a:pt x="380" y="443"/>
                    <a:pt x="380" y="443"/>
                  </a:cubicBezTo>
                  <a:cubicBezTo>
                    <a:pt x="379" y="444"/>
                    <a:pt x="379" y="444"/>
                    <a:pt x="379" y="444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80" y="377"/>
                    <a:pt x="380" y="377"/>
                    <a:pt x="380" y="377"/>
                  </a:cubicBezTo>
                  <a:cubicBezTo>
                    <a:pt x="380" y="375"/>
                    <a:pt x="380" y="375"/>
                    <a:pt x="380" y="375"/>
                  </a:cubicBezTo>
                  <a:close/>
                  <a:moveTo>
                    <a:pt x="380" y="490"/>
                  </a:moveTo>
                  <a:cubicBezTo>
                    <a:pt x="380" y="495"/>
                    <a:pt x="380" y="495"/>
                    <a:pt x="380" y="495"/>
                  </a:cubicBezTo>
                  <a:cubicBezTo>
                    <a:pt x="379" y="495"/>
                    <a:pt x="379" y="495"/>
                    <a:pt x="379" y="495"/>
                  </a:cubicBezTo>
                  <a:cubicBezTo>
                    <a:pt x="379" y="490"/>
                    <a:pt x="379" y="490"/>
                    <a:pt x="379" y="490"/>
                  </a:cubicBezTo>
                  <a:cubicBezTo>
                    <a:pt x="380" y="490"/>
                    <a:pt x="380" y="490"/>
                    <a:pt x="380" y="490"/>
                  </a:cubicBezTo>
                  <a:close/>
                  <a:moveTo>
                    <a:pt x="380" y="501"/>
                  </a:moveTo>
                  <a:cubicBezTo>
                    <a:pt x="380" y="509"/>
                    <a:pt x="380" y="509"/>
                    <a:pt x="380" y="509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9" y="497"/>
                    <a:pt x="379" y="497"/>
                    <a:pt x="379" y="497"/>
                  </a:cubicBezTo>
                  <a:cubicBezTo>
                    <a:pt x="379" y="499"/>
                    <a:pt x="380" y="500"/>
                    <a:pt x="380" y="501"/>
                  </a:cubicBezTo>
                  <a:close/>
                  <a:moveTo>
                    <a:pt x="380" y="611"/>
                  </a:moveTo>
                  <a:cubicBezTo>
                    <a:pt x="380" y="616"/>
                    <a:pt x="380" y="616"/>
                    <a:pt x="380" y="616"/>
                  </a:cubicBezTo>
                  <a:cubicBezTo>
                    <a:pt x="380" y="616"/>
                    <a:pt x="380" y="616"/>
                    <a:pt x="379" y="616"/>
                  </a:cubicBezTo>
                  <a:cubicBezTo>
                    <a:pt x="380" y="616"/>
                    <a:pt x="380" y="617"/>
                    <a:pt x="380" y="618"/>
                  </a:cubicBezTo>
                  <a:cubicBezTo>
                    <a:pt x="380" y="631"/>
                    <a:pt x="380" y="631"/>
                    <a:pt x="380" y="631"/>
                  </a:cubicBezTo>
                  <a:cubicBezTo>
                    <a:pt x="380" y="630"/>
                    <a:pt x="379" y="629"/>
                    <a:pt x="379" y="628"/>
                  </a:cubicBezTo>
                  <a:cubicBezTo>
                    <a:pt x="379" y="612"/>
                    <a:pt x="379" y="612"/>
                    <a:pt x="379" y="612"/>
                  </a:cubicBezTo>
                  <a:cubicBezTo>
                    <a:pt x="380" y="611"/>
                    <a:pt x="380" y="611"/>
                    <a:pt x="380" y="611"/>
                  </a:cubicBezTo>
                  <a:close/>
                  <a:moveTo>
                    <a:pt x="380" y="632"/>
                  </a:moveTo>
                  <a:cubicBezTo>
                    <a:pt x="380" y="639"/>
                    <a:pt x="380" y="639"/>
                    <a:pt x="380" y="639"/>
                  </a:cubicBezTo>
                  <a:cubicBezTo>
                    <a:pt x="379" y="639"/>
                    <a:pt x="379" y="639"/>
                    <a:pt x="379" y="639"/>
                  </a:cubicBezTo>
                  <a:cubicBezTo>
                    <a:pt x="379" y="633"/>
                    <a:pt x="379" y="633"/>
                    <a:pt x="379" y="633"/>
                  </a:cubicBezTo>
                  <a:cubicBezTo>
                    <a:pt x="380" y="632"/>
                    <a:pt x="380" y="632"/>
                    <a:pt x="380" y="632"/>
                  </a:cubicBezTo>
                  <a:close/>
                  <a:moveTo>
                    <a:pt x="380" y="672"/>
                  </a:moveTo>
                  <a:cubicBezTo>
                    <a:pt x="380" y="711"/>
                    <a:pt x="380" y="711"/>
                    <a:pt x="380" y="711"/>
                  </a:cubicBezTo>
                  <a:cubicBezTo>
                    <a:pt x="380" y="711"/>
                    <a:pt x="380" y="711"/>
                    <a:pt x="379" y="712"/>
                  </a:cubicBezTo>
                  <a:cubicBezTo>
                    <a:pt x="379" y="712"/>
                    <a:pt x="379" y="712"/>
                    <a:pt x="379" y="712"/>
                  </a:cubicBezTo>
                  <a:cubicBezTo>
                    <a:pt x="379" y="699"/>
                    <a:pt x="379" y="699"/>
                    <a:pt x="379" y="699"/>
                  </a:cubicBezTo>
                  <a:cubicBezTo>
                    <a:pt x="379" y="699"/>
                    <a:pt x="380" y="698"/>
                    <a:pt x="380" y="698"/>
                  </a:cubicBezTo>
                  <a:cubicBezTo>
                    <a:pt x="380" y="697"/>
                    <a:pt x="380" y="697"/>
                    <a:pt x="380" y="696"/>
                  </a:cubicBezTo>
                  <a:cubicBezTo>
                    <a:pt x="379" y="696"/>
                    <a:pt x="379" y="696"/>
                    <a:pt x="379" y="696"/>
                  </a:cubicBezTo>
                  <a:cubicBezTo>
                    <a:pt x="379" y="688"/>
                    <a:pt x="379" y="688"/>
                    <a:pt x="379" y="688"/>
                  </a:cubicBezTo>
                  <a:cubicBezTo>
                    <a:pt x="379" y="688"/>
                    <a:pt x="380" y="688"/>
                    <a:pt x="380" y="687"/>
                  </a:cubicBezTo>
                  <a:cubicBezTo>
                    <a:pt x="380" y="685"/>
                    <a:pt x="380" y="682"/>
                    <a:pt x="379" y="680"/>
                  </a:cubicBezTo>
                  <a:cubicBezTo>
                    <a:pt x="379" y="672"/>
                    <a:pt x="379" y="672"/>
                    <a:pt x="379" y="672"/>
                  </a:cubicBezTo>
                  <a:cubicBezTo>
                    <a:pt x="379" y="672"/>
                    <a:pt x="380" y="672"/>
                    <a:pt x="380" y="672"/>
                  </a:cubicBezTo>
                  <a:close/>
                  <a:moveTo>
                    <a:pt x="380" y="747"/>
                  </a:moveTo>
                  <a:cubicBezTo>
                    <a:pt x="380" y="757"/>
                    <a:pt x="380" y="757"/>
                    <a:pt x="380" y="757"/>
                  </a:cubicBezTo>
                  <a:cubicBezTo>
                    <a:pt x="380" y="757"/>
                    <a:pt x="379" y="757"/>
                    <a:pt x="379" y="757"/>
                  </a:cubicBezTo>
                  <a:cubicBezTo>
                    <a:pt x="379" y="747"/>
                    <a:pt x="379" y="747"/>
                    <a:pt x="379" y="747"/>
                  </a:cubicBezTo>
                  <a:cubicBezTo>
                    <a:pt x="379" y="747"/>
                    <a:pt x="380" y="747"/>
                    <a:pt x="380" y="747"/>
                  </a:cubicBezTo>
                  <a:close/>
                  <a:moveTo>
                    <a:pt x="376" y="2"/>
                  </a:moveTo>
                  <a:cubicBezTo>
                    <a:pt x="377" y="2"/>
                    <a:pt x="378" y="2"/>
                    <a:pt x="379" y="2"/>
                  </a:cubicBezTo>
                  <a:cubicBezTo>
                    <a:pt x="379" y="15"/>
                    <a:pt x="379" y="15"/>
                    <a:pt x="379" y="15"/>
                  </a:cubicBezTo>
                  <a:cubicBezTo>
                    <a:pt x="378" y="14"/>
                    <a:pt x="377" y="13"/>
                    <a:pt x="376" y="13"/>
                  </a:cubicBezTo>
                  <a:cubicBezTo>
                    <a:pt x="376" y="2"/>
                    <a:pt x="376" y="2"/>
                    <a:pt x="376" y="2"/>
                  </a:cubicBezTo>
                  <a:close/>
                  <a:moveTo>
                    <a:pt x="379" y="793"/>
                  </a:moveTo>
                  <a:cubicBezTo>
                    <a:pt x="376" y="793"/>
                    <a:pt x="376" y="793"/>
                    <a:pt x="376" y="793"/>
                  </a:cubicBezTo>
                  <a:cubicBezTo>
                    <a:pt x="376" y="775"/>
                    <a:pt x="376" y="775"/>
                    <a:pt x="376" y="775"/>
                  </a:cubicBezTo>
                  <a:cubicBezTo>
                    <a:pt x="377" y="776"/>
                    <a:pt x="378" y="777"/>
                    <a:pt x="379" y="778"/>
                  </a:cubicBezTo>
                  <a:cubicBezTo>
                    <a:pt x="379" y="793"/>
                    <a:pt x="379" y="793"/>
                    <a:pt x="379" y="793"/>
                  </a:cubicBezTo>
                  <a:close/>
                  <a:moveTo>
                    <a:pt x="379" y="39"/>
                  </a:moveTo>
                  <a:cubicBezTo>
                    <a:pt x="379" y="46"/>
                    <a:pt x="379" y="46"/>
                    <a:pt x="379" y="46"/>
                  </a:cubicBezTo>
                  <a:cubicBezTo>
                    <a:pt x="376" y="46"/>
                    <a:pt x="376" y="46"/>
                    <a:pt x="376" y="46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7" y="38"/>
                    <a:pt x="378" y="38"/>
                    <a:pt x="379" y="39"/>
                  </a:cubicBezTo>
                  <a:close/>
                  <a:moveTo>
                    <a:pt x="379" y="165"/>
                  </a:moveTo>
                  <a:cubicBezTo>
                    <a:pt x="379" y="170"/>
                    <a:pt x="379" y="170"/>
                    <a:pt x="379" y="170"/>
                  </a:cubicBezTo>
                  <a:cubicBezTo>
                    <a:pt x="378" y="170"/>
                    <a:pt x="377" y="170"/>
                    <a:pt x="376" y="170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79" y="165"/>
                    <a:pt x="379" y="165"/>
                    <a:pt x="379" y="165"/>
                  </a:cubicBezTo>
                  <a:close/>
                  <a:moveTo>
                    <a:pt x="379" y="181"/>
                  </a:moveTo>
                  <a:cubicBezTo>
                    <a:pt x="379" y="192"/>
                    <a:pt x="379" y="192"/>
                    <a:pt x="379" y="192"/>
                  </a:cubicBezTo>
                  <a:cubicBezTo>
                    <a:pt x="378" y="192"/>
                    <a:pt x="377" y="192"/>
                    <a:pt x="376" y="193"/>
                  </a:cubicBezTo>
                  <a:cubicBezTo>
                    <a:pt x="376" y="177"/>
                    <a:pt x="376" y="177"/>
                    <a:pt x="376" y="177"/>
                  </a:cubicBezTo>
                  <a:cubicBezTo>
                    <a:pt x="379" y="181"/>
                    <a:pt x="379" y="181"/>
                    <a:pt x="379" y="181"/>
                  </a:cubicBezTo>
                  <a:close/>
                  <a:moveTo>
                    <a:pt x="379" y="296"/>
                  </a:moveTo>
                  <a:cubicBezTo>
                    <a:pt x="379" y="299"/>
                    <a:pt x="379" y="299"/>
                    <a:pt x="379" y="299"/>
                  </a:cubicBezTo>
                  <a:cubicBezTo>
                    <a:pt x="378" y="299"/>
                    <a:pt x="378" y="299"/>
                    <a:pt x="378" y="299"/>
                  </a:cubicBezTo>
                  <a:cubicBezTo>
                    <a:pt x="378" y="300"/>
                    <a:pt x="378" y="301"/>
                    <a:pt x="379" y="302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8" y="306"/>
                    <a:pt x="377" y="305"/>
                    <a:pt x="376" y="304"/>
                  </a:cubicBezTo>
                  <a:cubicBezTo>
                    <a:pt x="376" y="296"/>
                    <a:pt x="376" y="296"/>
                    <a:pt x="376" y="296"/>
                  </a:cubicBezTo>
                  <a:cubicBezTo>
                    <a:pt x="377" y="296"/>
                    <a:pt x="378" y="296"/>
                    <a:pt x="379" y="296"/>
                  </a:cubicBezTo>
                  <a:close/>
                  <a:moveTo>
                    <a:pt x="379" y="310"/>
                  </a:moveTo>
                  <a:cubicBezTo>
                    <a:pt x="379" y="313"/>
                    <a:pt x="379" y="313"/>
                    <a:pt x="379" y="313"/>
                  </a:cubicBezTo>
                  <a:cubicBezTo>
                    <a:pt x="378" y="313"/>
                    <a:pt x="377" y="314"/>
                    <a:pt x="376" y="314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8" y="310"/>
                    <a:pt x="378" y="310"/>
                    <a:pt x="379" y="310"/>
                  </a:cubicBezTo>
                  <a:close/>
                  <a:moveTo>
                    <a:pt x="379" y="377"/>
                  </a:moveTo>
                  <a:cubicBezTo>
                    <a:pt x="379" y="444"/>
                    <a:pt x="379" y="444"/>
                    <a:pt x="379" y="444"/>
                  </a:cubicBezTo>
                  <a:cubicBezTo>
                    <a:pt x="376" y="446"/>
                    <a:pt x="376" y="446"/>
                    <a:pt x="376" y="446"/>
                  </a:cubicBezTo>
                  <a:cubicBezTo>
                    <a:pt x="376" y="377"/>
                    <a:pt x="376" y="377"/>
                    <a:pt x="376" y="377"/>
                  </a:cubicBezTo>
                  <a:cubicBezTo>
                    <a:pt x="379" y="377"/>
                    <a:pt x="379" y="377"/>
                    <a:pt x="379" y="377"/>
                  </a:cubicBezTo>
                  <a:close/>
                  <a:moveTo>
                    <a:pt x="379" y="490"/>
                  </a:moveTo>
                  <a:cubicBezTo>
                    <a:pt x="379" y="495"/>
                    <a:pt x="379" y="495"/>
                    <a:pt x="379" y="495"/>
                  </a:cubicBezTo>
                  <a:cubicBezTo>
                    <a:pt x="378" y="495"/>
                    <a:pt x="378" y="495"/>
                    <a:pt x="378" y="495"/>
                  </a:cubicBezTo>
                  <a:cubicBezTo>
                    <a:pt x="378" y="496"/>
                    <a:pt x="379" y="497"/>
                    <a:pt x="379" y="497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6" y="508"/>
                    <a:pt x="376" y="508"/>
                    <a:pt x="376" y="508"/>
                  </a:cubicBezTo>
                  <a:cubicBezTo>
                    <a:pt x="376" y="505"/>
                    <a:pt x="376" y="505"/>
                    <a:pt x="376" y="505"/>
                  </a:cubicBezTo>
                  <a:cubicBezTo>
                    <a:pt x="377" y="505"/>
                    <a:pt x="377" y="505"/>
                    <a:pt x="377" y="505"/>
                  </a:cubicBezTo>
                  <a:cubicBezTo>
                    <a:pt x="376" y="504"/>
                    <a:pt x="376" y="504"/>
                    <a:pt x="376" y="504"/>
                  </a:cubicBezTo>
                  <a:cubicBezTo>
                    <a:pt x="376" y="489"/>
                    <a:pt x="376" y="489"/>
                    <a:pt x="376" y="489"/>
                  </a:cubicBezTo>
                  <a:cubicBezTo>
                    <a:pt x="379" y="490"/>
                    <a:pt x="379" y="490"/>
                    <a:pt x="379" y="490"/>
                  </a:cubicBezTo>
                  <a:close/>
                  <a:moveTo>
                    <a:pt x="379" y="612"/>
                  </a:moveTo>
                  <a:cubicBezTo>
                    <a:pt x="379" y="628"/>
                    <a:pt x="379" y="628"/>
                    <a:pt x="379" y="628"/>
                  </a:cubicBezTo>
                  <a:cubicBezTo>
                    <a:pt x="378" y="626"/>
                    <a:pt x="377" y="624"/>
                    <a:pt x="376" y="623"/>
                  </a:cubicBezTo>
                  <a:cubicBezTo>
                    <a:pt x="376" y="612"/>
                    <a:pt x="376" y="612"/>
                    <a:pt x="376" y="612"/>
                  </a:cubicBezTo>
                  <a:cubicBezTo>
                    <a:pt x="379" y="612"/>
                    <a:pt x="379" y="612"/>
                    <a:pt x="379" y="612"/>
                  </a:cubicBezTo>
                  <a:close/>
                  <a:moveTo>
                    <a:pt x="379" y="633"/>
                  </a:moveTo>
                  <a:cubicBezTo>
                    <a:pt x="379" y="639"/>
                    <a:pt x="379" y="639"/>
                    <a:pt x="379" y="639"/>
                  </a:cubicBezTo>
                  <a:cubicBezTo>
                    <a:pt x="376" y="639"/>
                    <a:pt x="376" y="639"/>
                    <a:pt x="376" y="639"/>
                  </a:cubicBezTo>
                  <a:cubicBezTo>
                    <a:pt x="376" y="633"/>
                    <a:pt x="376" y="633"/>
                    <a:pt x="376" y="633"/>
                  </a:cubicBezTo>
                  <a:cubicBezTo>
                    <a:pt x="377" y="633"/>
                    <a:pt x="378" y="633"/>
                    <a:pt x="379" y="633"/>
                  </a:cubicBezTo>
                  <a:close/>
                  <a:moveTo>
                    <a:pt x="379" y="672"/>
                  </a:moveTo>
                  <a:cubicBezTo>
                    <a:pt x="379" y="680"/>
                    <a:pt x="379" y="680"/>
                    <a:pt x="379" y="680"/>
                  </a:cubicBezTo>
                  <a:cubicBezTo>
                    <a:pt x="379" y="679"/>
                    <a:pt x="378" y="679"/>
                    <a:pt x="378" y="679"/>
                  </a:cubicBezTo>
                  <a:cubicBezTo>
                    <a:pt x="377" y="679"/>
                    <a:pt x="377" y="679"/>
                    <a:pt x="376" y="679"/>
                  </a:cubicBezTo>
                  <a:cubicBezTo>
                    <a:pt x="376" y="672"/>
                    <a:pt x="376" y="672"/>
                    <a:pt x="376" y="672"/>
                  </a:cubicBezTo>
                  <a:cubicBezTo>
                    <a:pt x="377" y="672"/>
                    <a:pt x="378" y="672"/>
                    <a:pt x="379" y="672"/>
                  </a:cubicBezTo>
                  <a:close/>
                  <a:moveTo>
                    <a:pt x="379" y="688"/>
                  </a:moveTo>
                  <a:cubicBezTo>
                    <a:pt x="379" y="696"/>
                    <a:pt x="379" y="696"/>
                    <a:pt x="379" y="696"/>
                  </a:cubicBezTo>
                  <a:cubicBezTo>
                    <a:pt x="378" y="697"/>
                    <a:pt x="377" y="697"/>
                    <a:pt x="376" y="697"/>
                  </a:cubicBezTo>
                  <a:cubicBezTo>
                    <a:pt x="376" y="690"/>
                    <a:pt x="376" y="690"/>
                    <a:pt x="376" y="690"/>
                  </a:cubicBezTo>
                  <a:cubicBezTo>
                    <a:pt x="378" y="689"/>
                    <a:pt x="378" y="689"/>
                    <a:pt x="379" y="688"/>
                  </a:cubicBezTo>
                  <a:close/>
                  <a:moveTo>
                    <a:pt x="379" y="699"/>
                  </a:moveTo>
                  <a:cubicBezTo>
                    <a:pt x="379" y="712"/>
                    <a:pt x="379" y="712"/>
                    <a:pt x="379" y="712"/>
                  </a:cubicBezTo>
                  <a:cubicBezTo>
                    <a:pt x="376" y="712"/>
                    <a:pt x="376" y="712"/>
                    <a:pt x="376" y="712"/>
                  </a:cubicBezTo>
                  <a:cubicBezTo>
                    <a:pt x="376" y="702"/>
                    <a:pt x="376" y="702"/>
                    <a:pt x="376" y="702"/>
                  </a:cubicBezTo>
                  <a:cubicBezTo>
                    <a:pt x="377" y="702"/>
                    <a:pt x="378" y="700"/>
                    <a:pt x="379" y="699"/>
                  </a:cubicBezTo>
                  <a:close/>
                  <a:moveTo>
                    <a:pt x="379" y="747"/>
                  </a:moveTo>
                  <a:cubicBezTo>
                    <a:pt x="379" y="757"/>
                    <a:pt x="379" y="757"/>
                    <a:pt x="379" y="757"/>
                  </a:cubicBezTo>
                  <a:cubicBezTo>
                    <a:pt x="378" y="756"/>
                    <a:pt x="377" y="756"/>
                    <a:pt x="376" y="756"/>
                  </a:cubicBezTo>
                  <a:cubicBezTo>
                    <a:pt x="376" y="747"/>
                    <a:pt x="376" y="747"/>
                    <a:pt x="376" y="747"/>
                  </a:cubicBezTo>
                  <a:cubicBezTo>
                    <a:pt x="377" y="747"/>
                    <a:pt x="378" y="747"/>
                    <a:pt x="379" y="747"/>
                  </a:cubicBezTo>
                  <a:close/>
                  <a:moveTo>
                    <a:pt x="373" y="2"/>
                  </a:moveTo>
                  <a:cubicBezTo>
                    <a:pt x="374" y="2"/>
                    <a:pt x="375" y="2"/>
                    <a:pt x="376" y="2"/>
                  </a:cubicBezTo>
                  <a:cubicBezTo>
                    <a:pt x="376" y="13"/>
                    <a:pt x="376" y="13"/>
                    <a:pt x="376" y="13"/>
                  </a:cubicBezTo>
                  <a:cubicBezTo>
                    <a:pt x="375" y="12"/>
                    <a:pt x="374" y="11"/>
                    <a:pt x="373" y="10"/>
                  </a:cubicBezTo>
                  <a:cubicBezTo>
                    <a:pt x="373" y="2"/>
                    <a:pt x="373" y="2"/>
                    <a:pt x="373" y="2"/>
                  </a:cubicBezTo>
                  <a:close/>
                  <a:moveTo>
                    <a:pt x="376" y="793"/>
                  </a:moveTo>
                  <a:cubicBezTo>
                    <a:pt x="375" y="793"/>
                    <a:pt x="374" y="793"/>
                    <a:pt x="373" y="793"/>
                  </a:cubicBezTo>
                  <a:cubicBezTo>
                    <a:pt x="373" y="768"/>
                    <a:pt x="373" y="768"/>
                    <a:pt x="373" y="768"/>
                  </a:cubicBezTo>
                  <a:cubicBezTo>
                    <a:pt x="374" y="771"/>
                    <a:pt x="375" y="773"/>
                    <a:pt x="376" y="775"/>
                  </a:cubicBezTo>
                  <a:cubicBezTo>
                    <a:pt x="376" y="793"/>
                    <a:pt x="376" y="793"/>
                    <a:pt x="376" y="793"/>
                  </a:cubicBezTo>
                  <a:close/>
                  <a:moveTo>
                    <a:pt x="376" y="37"/>
                  </a:moveTo>
                  <a:cubicBezTo>
                    <a:pt x="376" y="46"/>
                    <a:pt x="376" y="46"/>
                    <a:pt x="376" y="46"/>
                  </a:cubicBezTo>
                  <a:cubicBezTo>
                    <a:pt x="373" y="46"/>
                    <a:pt x="373" y="46"/>
                    <a:pt x="373" y="46"/>
                  </a:cubicBezTo>
                  <a:cubicBezTo>
                    <a:pt x="373" y="35"/>
                    <a:pt x="373" y="35"/>
                    <a:pt x="373" y="35"/>
                  </a:cubicBezTo>
                  <a:cubicBezTo>
                    <a:pt x="374" y="36"/>
                    <a:pt x="375" y="37"/>
                    <a:pt x="376" y="37"/>
                  </a:cubicBezTo>
                  <a:close/>
                  <a:moveTo>
                    <a:pt x="376" y="166"/>
                  </a:moveTo>
                  <a:cubicBezTo>
                    <a:pt x="376" y="170"/>
                    <a:pt x="376" y="170"/>
                    <a:pt x="376" y="170"/>
                  </a:cubicBezTo>
                  <a:cubicBezTo>
                    <a:pt x="375" y="170"/>
                    <a:pt x="374" y="171"/>
                    <a:pt x="373" y="171"/>
                  </a:cubicBezTo>
                  <a:cubicBezTo>
                    <a:pt x="373" y="166"/>
                    <a:pt x="373" y="166"/>
                    <a:pt x="373" y="166"/>
                  </a:cubicBezTo>
                  <a:cubicBezTo>
                    <a:pt x="376" y="166"/>
                    <a:pt x="376" y="166"/>
                    <a:pt x="376" y="166"/>
                  </a:cubicBezTo>
                  <a:close/>
                  <a:moveTo>
                    <a:pt x="376" y="177"/>
                  </a:moveTo>
                  <a:cubicBezTo>
                    <a:pt x="376" y="193"/>
                    <a:pt x="376" y="193"/>
                    <a:pt x="376" y="193"/>
                  </a:cubicBezTo>
                  <a:cubicBezTo>
                    <a:pt x="375" y="193"/>
                    <a:pt x="374" y="193"/>
                    <a:pt x="373" y="194"/>
                  </a:cubicBezTo>
                  <a:cubicBezTo>
                    <a:pt x="373" y="188"/>
                    <a:pt x="373" y="188"/>
                    <a:pt x="373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7"/>
                    <a:pt x="375" y="187"/>
                    <a:pt x="373" y="183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6" y="177"/>
                    <a:pt x="376" y="177"/>
                    <a:pt x="376" y="177"/>
                  </a:cubicBezTo>
                  <a:close/>
                  <a:moveTo>
                    <a:pt x="376" y="296"/>
                  </a:moveTo>
                  <a:cubicBezTo>
                    <a:pt x="376" y="304"/>
                    <a:pt x="376" y="304"/>
                    <a:pt x="376" y="304"/>
                  </a:cubicBezTo>
                  <a:cubicBezTo>
                    <a:pt x="375" y="303"/>
                    <a:pt x="374" y="302"/>
                    <a:pt x="373" y="302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4" y="297"/>
                    <a:pt x="375" y="296"/>
                    <a:pt x="376" y="296"/>
                  </a:cubicBezTo>
                  <a:close/>
                  <a:moveTo>
                    <a:pt x="376" y="310"/>
                  </a:moveTo>
                  <a:cubicBezTo>
                    <a:pt x="376" y="314"/>
                    <a:pt x="376" y="314"/>
                    <a:pt x="376" y="314"/>
                  </a:cubicBezTo>
                  <a:cubicBezTo>
                    <a:pt x="375" y="314"/>
                    <a:pt x="374" y="315"/>
                    <a:pt x="373" y="315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5" y="311"/>
                    <a:pt x="376" y="311"/>
                    <a:pt x="376" y="310"/>
                  </a:cubicBezTo>
                  <a:close/>
                  <a:moveTo>
                    <a:pt x="376" y="377"/>
                  </a:moveTo>
                  <a:cubicBezTo>
                    <a:pt x="376" y="446"/>
                    <a:pt x="376" y="446"/>
                    <a:pt x="376" y="446"/>
                  </a:cubicBezTo>
                  <a:cubicBezTo>
                    <a:pt x="373" y="448"/>
                    <a:pt x="373" y="448"/>
                    <a:pt x="373" y="448"/>
                  </a:cubicBezTo>
                  <a:cubicBezTo>
                    <a:pt x="373" y="377"/>
                    <a:pt x="373" y="377"/>
                    <a:pt x="373" y="377"/>
                  </a:cubicBezTo>
                  <a:cubicBezTo>
                    <a:pt x="376" y="377"/>
                    <a:pt x="376" y="377"/>
                    <a:pt x="376" y="377"/>
                  </a:cubicBezTo>
                  <a:close/>
                  <a:moveTo>
                    <a:pt x="376" y="489"/>
                  </a:moveTo>
                  <a:cubicBezTo>
                    <a:pt x="376" y="504"/>
                    <a:pt x="376" y="504"/>
                    <a:pt x="376" y="504"/>
                  </a:cubicBezTo>
                  <a:cubicBezTo>
                    <a:pt x="375" y="501"/>
                    <a:pt x="374" y="498"/>
                    <a:pt x="373" y="495"/>
                  </a:cubicBezTo>
                  <a:cubicBezTo>
                    <a:pt x="373" y="489"/>
                    <a:pt x="373" y="489"/>
                    <a:pt x="373" y="489"/>
                  </a:cubicBezTo>
                  <a:cubicBezTo>
                    <a:pt x="376" y="489"/>
                    <a:pt x="376" y="489"/>
                    <a:pt x="376" y="489"/>
                  </a:cubicBezTo>
                  <a:close/>
                  <a:moveTo>
                    <a:pt x="376" y="505"/>
                  </a:moveTo>
                  <a:cubicBezTo>
                    <a:pt x="376" y="508"/>
                    <a:pt x="376" y="508"/>
                    <a:pt x="376" y="508"/>
                  </a:cubicBezTo>
                  <a:cubicBezTo>
                    <a:pt x="375" y="508"/>
                    <a:pt x="374" y="507"/>
                    <a:pt x="373" y="507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6" y="505"/>
                    <a:pt x="376" y="505"/>
                    <a:pt x="376" y="505"/>
                  </a:cubicBezTo>
                  <a:close/>
                  <a:moveTo>
                    <a:pt x="376" y="612"/>
                  </a:moveTo>
                  <a:cubicBezTo>
                    <a:pt x="376" y="623"/>
                    <a:pt x="376" y="623"/>
                    <a:pt x="376" y="623"/>
                  </a:cubicBezTo>
                  <a:cubicBezTo>
                    <a:pt x="375" y="621"/>
                    <a:pt x="374" y="620"/>
                    <a:pt x="373" y="618"/>
                  </a:cubicBezTo>
                  <a:cubicBezTo>
                    <a:pt x="373" y="611"/>
                    <a:pt x="373" y="611"/>
                    <a:pt x="373" y="611"/>
                  </a:cubicBezTo>
                  <a:cubicBezTo>
                    <a:pt x="374" y="612"/>
                    <a:pt x="374" y="612"/>
                    <a:pt x="374" y="612"/>
                  </a:cubicBezTo>
                  <a:cubicBezTo>
                    <a:pt x="376" y="612"/>
                    <a:pt x="376" y="612"/>
                    <a:pt x="376" y="612"/>
                  </a:cubicBezTo>
                  <a:close/>
                  <a:moveTo>
                    <a:pt x="376" y="633"/>
                  </a:moveTo>
                  <a:cubicBezTo>
                    <a:pt x="376" y="639"/>
                    <a:pt x="376" y="639"/>
                    <a:pt x="376" y="639"/>
                  </a:cubicBezTo>
                  <a:cubicBezTo>
                    <a:pt x="374" y="639"/>
                    <a:pt x="374" y="639"/>
                    <a:pt x="374" y="639"/>
                  </a:cubicBezTo>
                  <a:cubicBezTo>
                    <a:pt x="374" y="639"/>
                    <a:pt x="374" y="639"/>
                    <a:pt x="373" y="639"/>
                  </a:cubicBezTo>
                  <a:cubicBezTo>
                    <a:pt x="373" y="633"/>
                    <a:pt x="373" y="633"/>
                    <a:pt x="373" y="633"/>
                  </a:cubicBezTo>
                  <a:cubicBezTo>
                    <a:pt x="374" y="633"/>
                    <a:pt x="375" y="633"/>
                    <a:pt x="376" y="633"/>
                  </a:cubicBezTo>
                  <a:close/>
                  <a:moveTo>
                    <a:pt x="376" y="672"/>
                  </a:moveTo>
                  <a:cubicBezTo>
                    <a:pt x="376" y="679"/>
                    <a:pt x="376" y="679"/>
                    <a:pt x="376" y="679"/>
                  </a:cubicBezTo>
                  <a:cubicBezTo>
                    <a:pt x="376" y="679"/>
                    <a:pt x="375" y="679"/>
                    <a:pt x="373" y="680"/>
                  </a:cubicBezTo>
                  <a:cubicBezTo>
                    <a:pt x="373" y="672"/>
                    <a:pt x="373" y="672"/>
                    <a:pt x="373" y="672"/>
                  </a:cubicBezTo>
                  <a:cubicBezTo>
                    <a:pt x="374" y="672"/>
                    <a:pt x="375" y="672"/>
                    <a:pt x="376" y="672"/>
                  </a:cubicBezTo>
                  <a:close/>
                  <a:moveTo>
                    <a:pt x="376" y="690"/>
                  </a:move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4" y="697"/>
                    <a:pt x="373" y="697"/>
                  </a:cubicBezTo>
                  <a:cubicBezTo>
                    <a:pt x="373" y="687"/>
                    <a:pt x="373" y="687"/>
                    <a:pt x="373" y="687"/>
                  </a:cubicBezTo>
                  <a:cubicBezTo>
                    <a:pt x="373" y="688"/>
                    <a:pt x="374" y="689"/>
                    <a:pt x="374" y="690"/>
                  </a:cubicBezTo>
                  <a:cubicBezTo>
                    <a:pt x="375" y="690"/>
                    <a:pt x="376" y="690"/>
                    <a:pt x="376" y="690"/>
                  </a:cubicBezTo>
                  <a:close/>
                  <a:moveTo>
                    <a:pt x="376" y="702"/>
                  </a:moveTo>
                  <a:cubicBezTo>
                    <a:pt x="376" y="712"/>
                    <a:pt x="376" y="712"/>
                    <a:pt x="376" y="712"/>
                  </a:cubicBezTo>
                  <a:cubicBezTo>
                    <a:pt x="373" y="712"/>
                    <a:pt x="373" y="712"/>
                    <a:pt x="373" y="712"/>
                  </a:cubicBezTo>
                  <a:cubicBezTo>
                    <a:pt x="373" y="703"/>
                    <a:pt x="373" y="703"/>
                    <a:pt x="373" y="703"/>
                  </a:cubicBezTo>
                  <a:cubicBezTo>
                    <a:pt x="374" y="703"/>
                    <a:pt x="375" y="703"/>
                    <a:pt x="376" y="703"/>
                  </a:cubicBezTo>
                  <a:cubicBezTo>
                    <a:pt x="376" y="702"/>
                    <a:pt x="376" y="702"/>
                    <a:pt x="376" y="702"/>
                  </a:cubicBezTo>
                  <a:close/>
                  <a:moveTo>
                    <a:pt x="376" y="747"/>
                  </a:moveTo>
                  <a:cubicBezTo>
                    <a:pt x="376" y="756"/>
                    <a:pt x="376" y="756"/>
                    <a:pt x="376" y="756"/>
                  </a:cubicBezTo>
                  <a:cubicBezTo>
                    <a:pt x="375" y="756"/>
                    <a:pt x="374" y="756"/>
                    <a:pt x="373" y="756"/>
                  </a:cubicBezTo>
                  <a:cubicBezTo>
                    <a:pt x="373" y="747"/>
                    <a:pt x="373" y="747"/>
                    <a:pt x="373" y="747"/>
                  </a:cubicBezTo>
                  <a:cubicBezTo>
                    <a:pt x="374" y="747"/>
                    <a:pt x="375" y="747"/>
                    <a:pt x="376" y="747"/>
                  </a:cubicBezTo>
                  <a:close/>
                  <a:moveTo>
                    <a:pt x="373" y="551"/>
                  </a:moveTo>
                  <a:cubicBezTo>
                    <a:pt x="373" y="544"/>
                    <a:pt x="373" y="544"/>
                    <a:pt x="373" y="544"/>
                  </a:cubicBezTo>
                  <a:cubicBezTo>
                    <a:pt x="374" y="545"/>
                    <a:pt x="376" y="546"/>
                    <a:pt x="376" y="548"/>
                  </a:cubicBezTo>
                  <a:cubicBezTo>
                    <a:pt x="375" y="549"/>
                    <a:pt x="374" y="550"/>
                    <a:pt x="373" y="551"/>
                  </a:cubicBezTo>
                  <a:close/>
                  <a:moveTo>
                    <a:pt x="373" y="264"/>
                  </a:moveTo>
                  <a:cubicBezTo>
                    <a:pt x="373" y="258"/>
                    <a:pt x="373" y="258"/>
                    <a:pt x="373" y="258"/>
                  </a:cubicBezTo>
                  <a:cubicBezTo>
                    <a:pt x="375" y="258"/>
                    <a:pt x="375" y="258"/>
                    <a:pt x="375" y="258"/>
                  </a:cubicBezTo>
                  <a:cubicBezTo>
                    <a:pt x="375" y="260"/>
                    <a:pt x="375" y="261"/>
                    <a:pt x="375" y="263"/>
                  </a:cubicBezTo>
                  <a:cubicBezTo>
                    <a:pt x="374" y="264"/>
                    <a:pt x="374" y="264"/>
                    <a:pt x="373" y="264"/>
                  </a:cubicBezTo>
                  <a:close/>
                  <a:moveTo>
                    <a:pt x="370" y="2"/>
                  </a:moveTo>
                  <a:cubicBezTo>
                    <a:pt x="371" y="2"/>
                    <a:pt x="372" y="2"/>
                    <a:pt x="373" y="2"/>
                  </a:cubicBezTo>
                  <a:cubicBezTo>
                    <a:pt x="373" y="10"/>
                    <a:pt x="373" y="10"/>
                    <a:pt x="373" y="10"/>
                  </a:cubicBezTo>
                  <a:cubicBezTo>
                    <a:pt x="372" y="10"/>
                    <a:pt x="371" y="9"/>
                    <a:pt x="370" y="9"/>
                  </a:cubicBezTo>
                  <a:cubicBezTo>
                    <a:pt x="370" y="2"/>
                    <a:pt x="370" y="2"/>
                    <a:pt x="370" y="2"/>
                  </a:cubicBezTo>
                  <a:close/>
                  <a:moveTo>
                    <a:pt x="373" y="793"/>
                  </a:moveTo>
                  <a:cubicBezTo>
                    <a:pt x="372" y="793"/>
                    <a:pt x="371" y="793"/>
                    <a:pt x="370" y="793"/>
                  </a:cubicBezTo>
                  <a:cubicBezTo>
                    <a:pt x="370" y="785"/>
                    <a:pt x="370" y="785"/>
                    <a:pt x="370" y="785"/>
                  </a:cubicBezTo>
                  <a:cubicBezTo>
                    <a:pt x="370" y="785"/>
                    <a:pt x="371" y="785"/>
                    <a:pt x="372" y="784"/>
                  </a:cubicBezTo>
                  <a:cubicBezTo>
                    <a:pt x="371" y="783"/>
                    <a:pt x="370" y="781"/>
                    <a:pt x="370" y="780"/>
                  </a:cubicBezTo>
                  <a:cubicBezTo>
                    <a:pt x="370" y="760"/>
                    <a:pt x="370" y="760"/>
                    <a:pt x="370" y="760"/>
                  </a:cubicBezTo>
                  <a:cubicBezTo>
                    <a:pt x="371" y="763"/>
                    <a:pt x="372" y="766"/>
                    <a:pt x="373" y="768"/>
                  </a:cubicBezTo>
                  <a:cubicBezTo>
                    <a:pt x="373" y="793"/>
                    <a:pt x="373" y="793"/>
                    <a:pt x="373" y="793"/>
                  </a:cubicBezTo>
                  <a:close/>
                  <a:moveTo>
                    <a:pt x="373" y="35"/>
                  </a:moveTo>
                  <a:cubicBezTo>
                    <a:pt x="373" y="46"/>
                    <a:pt x="373" y="46"/>
                    <a:pt x="373" y="46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70" y="32"/>
                    <a:pt x="370" y="32"/>
                    <a:pt x="370" y="32"/>
                  </a:cubicBezTo>
                  <a:cubicBezTo>
                    <a:pt x="371" y="33"/>
                    <a:pt x="372" y="34"/>
                    <a:pt x="373" y="35"/>
                  </a:cubicBezTo>
                  <a:close/>
                  <a:moveTo>
                    <a:pt x="373" y="166"/>
                  </a:moveTo>
                  <a:cubicBezTo>
                    <a:pt x="373" y="171"/>
                    <a:pt x="373" y="171"/>
                    <a:pt x="373" y="171"/>
                  </a:cubicBezTo>
                  <a:cubicBezTo>
                    <a:pt x="372" y="171"/>
                    <a:pt x="372" y="171"/>
                    <a:pt x="371" y="172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3" y="183"/>
                    <a:pt x="373" y="183"/>
                    <a:pt x="373" y="183"/>
                  </a:cubicBezTo>
                  <a:cubicBezTo>
                    <a:pt x="372" y="182"/>
                    <a:pt x="371" y="180"/>
                    <a:pt x="370" y="177"/>
                  </a:cubicBezTo>
                  <a:cubicBezTo>
                    <a:pt x="370" y="166"/>
                    <a:pt x="370" y="166"/>
                    <a:pt x="370" y="166"/>
                  </a:cubicBezTo>
                  <a:cubicBezTo>
                    <a:pt x="371" y="166"/>
                    <a:pt x="371" y="166"/>
                    <a:pt x="371" y="166"/>
                  </a:cubicBezTo>
                  <a:cubicBezTo>
                    <a:pt x="373" y="166"/>
                    <a:pt x="373" y="166"/>
                    <a:pt x="373" y="166"/>
                  </a:cubicBezTo>
                  <a:close/>
                  <a:moveTo>
                    <a:pt x="373" y="188"/>
                  </a:moveTo>
                  <a:cubicBezTo>
                    <a:pt x="373" y="194"/>
                    <a:pt x="373" y="194"/>
                    <a:pt x="373" y="194"/>
                  </a:cubicBezTo>
                  <a:cubicBezTo>
                    <a:pt x="372" y="194"/>
                    <a:pt x="372" y="194"/>
                    <a:pt x="372" y="194"/>
                  </a:cubicBezTo>
                  <a:cubicBezTo>
                    <a:pt x="371" y="194"/>
                    <a:pt x="370" y="194"/>
                    <a:pt x="370" y="194"/>
                  </a:cubicBezTo>
                  <a:cubicBezTo>
                    <a:pt x="370" y="188"/>
                    <a:pt x="370" y="188"/>
                    <a:pt x="370" y="188"/>
                  </a:cubicBezTo>
                  <a:cubicBezTo>
                    <a:pt x="371" y="188"/>
                    <a:pt x="372" y="188"/>
                    <a:pt x="373" y="188"/>
                  </a:cubicBezTo>
                  <a:close/>
                  <a:moveTo>
                    <a:pt x="373" y="258"/>
                  </a:moveTo>
                  <a:cubicBezTo>
                    <a:pt x="373" y="264"/>
                    <a:pt x="373" y="264"/>
                    <a:pt x="373" y="264"/>
                  </a:cubicBezTo>
                  <a:cubicBezTo>
                    <a:pt x="372" y="265"/>
                    <a:pt x="371" y="266"/>
                    <a:pt x="370" y="266"/>
                  </a:cubicBezTo>
                  <a:cubicBezTo>
                    <a:pt x="370" y="257"/>
                    <a:pt x="370" y="257"/>
                    <a:pt x="370" y="257"/>
                  </a:cubicBezTo>
                  <a:cubicBezTo>
                    <a:pt x="371" y="258"/>
                    <a:pt x="372" y="258"/>
                    <a:pt x="373" y="258"/>
                  </a:cubicBezTo>
                  <a:close/>
                  <a:moveTo>
                    <a:pt x="373" y="297"/>
                  </a:moveTo>
                  <a:cubicBezTo>
                    <a:pt x="373" y="302"/>
                    <a:pt x="373" y="302"/>
                    <a:pt x="373" y="302"/>
                  </a:cubicBezTo>
                  <a:cubicBezTo>
                    <a:pt x="372" y="302"/>
                    <a:pt x="371" y="302"/>
                    <a:pt x="370" y="302"/>
                  </a:cubicBezTo>
                  <a:cubicBezTo>
                    <a:pt x="370" y="298"/>
                    <a:pt x="370" y="298"/>
                    <a:pt x="370" y="298"/>
                  </a:cubicBezTo>
                  <a:cubicBezTo>
                    <a:pt x="371" y="298"/>
                    <a:pt x="372" y="297"/>
                    <a:pt x="373" y="297"/>
                  </a:cubicBezTo>
                  <a:close/>
                  <a:moveTo>
                    <a:pt x="373" y="311"/>
                  </a:moveTo>
                  <a:cubicBezTo>
                    <a:pt x="373" y="315"/>
                    <a:pt x="373" y="315"/>
                    <a:pt x="373" y="315"/>
                  </a:cubicBezTo>
                  <a:cubicBezTo>
                    <a:pt x="372" y="315"/>
                    <a:pt x="371" y="315"/>
                    <a:pt x="370" y="316"/>
                  </a:cubicBezTo>
                  <a:cubicBezTo>
                    <a:pt x="370" y="308"/>
                    <a:pt x="370" y="308"/>
                    <a:pt x="370" y="308"/>
                  </a:cubicBezTo>
                  <a:cubicBezTo>
                    <a:pt x="373" y="311"/>
                    <a:pt x="373" y="311"/>
                    <a:pt x="373" y="311"/>
                  </a:cubicBezTo>
                  <a:close/>
                  <a:moveTo>
                    <a:pt x="373" y="377"/>
                  </a:moveTo>
                  <a:cubicBezTo>
                    <a:pt x="373" y="448"/>
                    <a:pt x="373" y="448"/>
                    <a:pt x="373" y="448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370" y="377"/>
                    <a:pt x="370" y="377"/>
                    <a:pt x="370" y="377"/>
                  </a:cubicBezTo>
                  <a:cubicBezTo>
                    <a:pt x="373" y="377"/>
                    <a:pt x="373" y="377"/>
                    <a:pt x="373" y="377"/>
                  </a:cubicBezTo>
                  <a:close/>
                  <a:moveTo>
                    <a:pt x="373" y="489"/>
                  </a:moveTo>
                  <a:cubicBezTo>
                    <a:pt x="373" y="495"/>
                    <a:pt x="373" y="495"/>
                    <a:pt x="373" y="495"/>
                  </a:cubicBezTo>
                  <a:cubicBezTo>
                    <a:pt x="372" y="493"/>
                    <a:pt x="372" y="493"/>
                    <a:pt x="372" y="493"/>
                  </a:cubicBezTo>
                  <a:cubicBezTo>
                    <a:pt x="370" y="492"/>
                    <a:pt x="370" y="492"/>
                    <a:pt x="370" y="492"/>
                  </a:cubicBezTo>
                  <a:cubicBezTo>
                    <a:pt x="370" y="488"/>
                    <a:pt x="370" y="488"/>
                    <a:pt x="370" y="488"/>
                  </a:cubicBezTo>
                  <a:cubicBezTo>
                    <a:pt x="373" y="489"/>
                    <a:pt x="373" y="489"/>
                    <a:pt x="373" y="489"/>
                  </a:cubicBezTo>
                  <a:close/>
                  <a:moveTo>
                    <a:pt x="373" y="505"/>
                  </a:moveTo>
                  <a:cubicBezTo>
                    <a:pt x="373" y="507"/>
                    <a:pt x="373" y="507"/>
                    <a:pt x="373" y="507"/>
                  </a:cubicBezTo>
                  <a:cubicBezTo>
                    <a:pt x="372" y="507"/>
                    <a:pt x="371" y="507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ubicBezTo>
                    <a:pt x="370" y="502"/>
                    <a:pt x="372" y="503"/>
                    <a:pt x="373" y="505"/>
                  </a:cubicBezTo>
                  <a:close/>
                  <a:moveTo>
                    <a:pt x="373" y="544"/>
                  </a:moveTo>
                  <a:cubicBezTo>
                    <a:pt x="373" y="551"/>
                    <a:pt x="373" y="551"/>
                    <a:pt x="373" y="551"/>
                  </a:cubicBezTo>
                  <a:cubicBezTo>
                    <a:pt x="372" y="551"/>
                    <a:pt x="371" y="552"/>
                    <a:pt x="370" y="552"/>
                  </a:cubicBezTo>
                  <a:cubicBezTo>
                    <a:pt x="370" y="543"/>
                    <a:pt x="370" y="543"/>
                    <a:pt x="370" y="543"/>
                  </a:cubicBezTo>
                  <a:cubicBezTo>
                    <a:pt x="371" y="543"/>
                    <a:pt x="372" y="543"/>
                    <a:pt x="373" y="544"/>
                  </a:cubicBezTo>
                  <a:close/>
                  <a:moveTo>
                    <a:pt x="373" y="611"/>
                  </a:moveTo>
                  <a:cubicBezTo>
                    <a:pt x="373" y="618"/>
                    <a:pt x="373" y="618"/>
                    <a:pt x="373" y="618"/>
                  </a:cubicBezTo>
                  <a:cubicBezTo>
                    <a:pt x="372" y="618"/>
                    <a:pt x="371" y="617"/>
                    <a:pt x="370" y="616"/>
                  </a:cubicBezTo>
                  <a:cubicBezTo>
                    <a:pt x="370" y="610"/>
                    <a:pt x="370" y="610"/>
                    <a:pt x="370" y="610"/>
                  </a:cubicBezTo>
                  <a:cubicBezTo>
                    <a:pt x="371" y="611"/>
                    <a:pt x="372" y="611"/>
                    <a:pt x="373" y="611"/>
                  </a:cubicBezTo>
                  <a:close/>
                  <a:moveTo>
                    <a:pt x="373" y="633"/>
                  </a:moveTo>
                  <a:cubicBezTo>
                    <a:pt x="373" y="639"/>
                    <a:pt x="373" y="639"/>
                    <a:pt x="373" y="639"/>
                  </a:cubicBezTo>
                  <a:cubicBezTo>
                    <a:pt x="372" y="639"/>
                    <a:pt x="371" y="638"/>
                    <a:pt x="370" y="638"/>
                  </a:cubicBezTo>
                  <a:cubicBezTo>
                    <a:pt x="370" y="632"/>
                    <a:pt x="370" y="632"/>
                    <a:pt x="370" y="632"/>
                  </a:cubicBezTo>
                  <a:cubicBezTo>
                    <a:pt x="370" y="632"/>
                    <a:pt x="371" y="633"/>
                    <a:pt x="372" y="633"/>
                  </a:cubicBezTo>
                  <a:cubicBezTo>
                    <a:pt x="373" y="633"/>
                    <a:pt x="373" y="633"/>
                    <a:pt x="373" y="633"/>
                  </a:cubicBezTo>
                  <a:close/>
                  <a:moveTo>
                    <a:pt x="373" y="672"/>
                  </a:moveTo>
                  <a:cubicBezTo>
                    <a:pt x="373" y="680"/>
                    <a:pt x="373" y="680"/>
                    <a:pt x="373" y="680"/>
                  </a:cubicBezTo>
                  <a:cubicBezTo>
                    <a:pt x="373" y="680"/>
                    <a:pt x="373" y="680"/>
                    <a:pt x="373" y="680"/>
                  </a:cubicBezTo>
                  <a:cubicBezTo>
                    <a:pt x="373" y="683"/>
                    <a:pt x="372" y="685"/>
                    <a:pt x="373" y="687"/>
                  </a:cubicBezTo>
                  <a:cubicBezTo>
                    <a:pt x="373" y="697"/>
                    <a:pt x="373" y="697"/>
                    <a:pt x="373" y="697"/>
                  </a:cubicBezTo>
                  <a:cubicBezTo>
                    <a:pt x="372" y="697"/>
                    <a:pt x="371" y="697"/>
                    <a:pt x="370" y="696"/>
                  </a:cubicBezTo>
                  <a:cubicBezTo>
                    <a:pt x="370" y="672"/>
                    <a:pt x="370" y="672"/>
                    <a:pt x="370" y="672"/>
                  </a:cubicBezTo>
                  <a:cubicBezTo>
                    <a:pt x="371" y="672"/>
                    <a:pt x="372" y="672"/>
                    <a:pt x="373" y="672"/>
                  </a:cubicBezTo>
                  <a:close/>
                  <a:moveTo>
                    <a:pt x="373" y="703"/>
                  </a:moveTo>
                  <a:cubicBezTo>
                    <a:pt x="373" y="712"/>
                    <a:pt x="373" y="712"/>
                    <a:pt x="373" y="712"/>
                  </a:cubicBezTo>
                  <a:cubicBezTo>
                    <a:pt x="372" y="712"/>
                    <a:pt x="371" y="712"/>
                    <a:pt x="370" y="712"/>
                  </a:cubicBezTo>
                  <a:cubicBezTo>
                    <a:pt x="370" y="703"/>
                    <a:pt x="370" y="703"/>
                    <a:pt x="370" y="703"/>
                  </a:cubicBezTo>
                  <a:cubicBezTo>
                    <a:pt x="371" y="703"/>
                    <a:pt x="372" y="703"/>
                    <a:pt x="373" y="703"/>
                  </a:cubicBezTo>
                  <a:close/>
                  <a:moveTo>
                    <a:pt x="373" y="747"/>
                  </a:moveTo>
                  <a:cubicBezTo>
                    <a:pt x="373" y="756"/>
                    <a:pt x="373" y="756"/>
                    <a:pt x="373" y="756"/>
                  </a:cubicBezTo>
                  <a:cubicBezTo>
                    <a:pt x="372" y="756"/>
                    <a:pt x="371" y="756"/>
                    <a:pt x="370" y="755"/>
                  </a:cubicBezTo>
                  <a:cubicBezTo>
                    <a:pt x="370" y="747"/>
                    <a:pt x="370" y="747"/>
                    <a:pt x="370" y="747"/>
                  </a:cubicBezTo>
                  <a:cubicBezTo>
                    <a:pt x="371" y="747"/>
                    <a:pt x="372" y="747"/>
                    <a:pt x="373" y="747"/>
                  </a:cubicBezTo>
                  <a:close/>
                  <a:moveTo>
                    <a:pt x="370" y="529"/>
                  </a:moveTo>
                  <a:cubicBezTo>
                    <a:pt x="370" y="522"/>
                    <a:pt x="370" y="522"/>
                    <a:pt x="370" y="522"/>
                  </a:cubicBezTo>
                  <a:cubicBezTo>
                    <a:pt x="371" y="524"/>
                    <a:pt x="371" y="526"/>
                    <a:pt x="370" y="529"/>
                  </a:cubicBezTo>
                  <a:close/>
                  <a:moveTo>
                    <a:pt x="370" y="129"/>
                  </a:moveTo>
                  <a:cubicBezTo>
                    <a:pt x="370" y="121"/>
                    <a:pt x="370" y="121"/>
                    <a:pt x="370" y="121"/>
                  </a:cubicBezTo>
                  <a:cubicBezTo>
                    <a:pt x="370" y="122"/>
                    <a:pt x="371" y="122"/>
                    <a:pt x="372" y="122"/>
                  </a:cubicBezTo>
                  <a:cubicBezTo>
                    <a:pt x="372" y="124"/>
                    <a:pt x="371" y="127"/>
                    <a:pt x="370" y="129"/>
                  </a:cubicBezTo>
                  <a:close/>
                  <a:moveTo>
                    <a:pt x="366" y="2"/>
                  </a:moveTo>
                  <a:cubicBezTo>
                    <a:pt x="368" y="2"/>
                    <a:pt x="369" y="2"/>
                    <a:pt x="370" y="2"/>
                  </a:cubicBezTo>
                  <a:cubicBezTo>
                    <a:pt x="370" y="9"/>
                    <a:pt x="370" y="9"/>
                    <a:pt x="370" y="9"/>
                  </a:cubicBezTo>
                  <a:cubicBezTo>
                    <a:pt x="369" y="9"/>
                    <a:pt x="368" y="8"/>
                    <a:pt x="366" y="8"/>
                  </a:cubicBezTo>
                  <a:cubicBezTo>
                    <a:pt x="366" y="2"/>
                    <a:pt x="366" y="2"/>
                    <a:pt x="366" y="2"/>
                  </a:cubicBezTo>
                  <a:close/>
                  <a:moveTo>
                    <a:pt x="370" y="793"/>
                  </a:moveTo>
                  <a:cubicBezTo>
                    <a:pt x="369" y="792"/>
                    <a:pt x="368" y="792"/>
                    <a:pt x="366" y="792"/>
                  </a:cubicBezTo>
                  <a:cubicBezTo>
                    <a:pt x="366" y="786"/>
                    <a:pt x="366" y="786"/>
                    <a:pt x="366" y="786"/>
                  </a:cubicBezTo>
                  <a:cubicBezTo>
                    <a:pt x="368" y="785"/>
                    <a:pt x="369" y="785"/>
                    <a:pt x="370" y="785"/>
                  </a:cubicBezTo>
                  <a:cubicBezTo>
                    <a:pt x="370" y="793"/>
                    <a:pt x="370" y="793"/>
                    <a:pt x="370" y="793"/>
                  </a:cubicBezTo>
                  <a:close/>
                  <a:moveTo>
                    <a:pt x="370" y="32"/>
                  </a:moveTo>
                  <a:cubicBezTo>
                    <a:pt x="370" y="46"/>
                    <a:pt x="370" y="46"/>
                    <a:pt x="370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6"/>
                    <a:pt x="367" y="46"/>
                    <a:pt x="366" y="46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8" y="30"/>
                    <a:pt x="368" y="31"/>
                    <a:pt x="370" y="32"/>
                  </a:cubicBezTo>
                  <a:close/>
                  <a:moveTo>
                    <a:pt x="370" y="121"/>
                  </a:moveTo>
                  <a:cubicBezTo>
                    <a:pt x="370" y="129"/>
                    <a:pt x="370" y="129"/>
                    <a:pt x="370" y="129"/>
                  </a:cubicBezTo>
                  <a:cubicBezTo>
                    <a:pt x="369" y="131"/>
                    <a:pt x="368" y="133"/>
                    <a:pt x="366" y="134"/>
                  </a:cubicBezTo>
                  <a:cubicBezTo>
                    <a:pt x="366" y="121"/>
                    <a:pt x="366" y="121"/>
                    <a:pt x="366" y="121"/>
                  </a:cubicBezTo>
                  <a:cubicBezTo>
                    <a:pt x="368" y="121"/>
                    <a:pt x="369" y="121"/>
                    <a:pt x="370" y="121"/>
                  </a:cubicBezTo>
                  <a:close/>
                  <a:moveTo>
                    <a:pt x="370" y="166"/>
                  </a:moveTo>
                  <a:cubicBezTo>
                    <a:pt x="370" y="177"/>
                    <a:pt x="370" y="177"/>
                    <a:pt x="370" y="177"/>
                  </a:cubicBezTo>
                  <a:cubicBezTo>
                    <a:pt x="369" y="176"/>
                    <a:pt x="369" y="176"/>
                    <a:pt x="369" y="176"/>
                  </a:cubicBezTo>
                  <a:cubicBezTo>
                    <a:pt x="368" y="175"/>
                    <a:pt x="367" y="175"/>
                    <a:pt x="366" y="175"/>
                  </a:cubicBezTo>
                  <a:cubicBezTo>
                    <a:pt x="366" y="166"/>
                    <a:pt x="366" y="166"/>
                    <a:pt x="366" y="166"/>
                  </a:cubicBezTo>
                  <a:cubicBezTo>
                    <a:pt x="368" y="166"/>
                    <a:pt x="368" y="166"/>
                    <a:pt x="370" y="166"/>
                  </a:cubicBezTo>
                  <a:close/>
                  <a:moveTo>
                    <a:pt x="370" y="188"/>
                  </a:moveTo>
                  <a:cubicBezTo>
                    <a:pt x="370" y="194"/>
                    <a:pt x="370" y="194"/>
                    <a:pt x="370" y="194"/>
                  </a:cubicBezTo>
                  <a:cubicBezTo>
                    <a:pt x="369" y="194"/>
                    <a:pt x="368" y="194"/>
                    <a:pt x="366" y="194"/>
                  </a:cubicBezTo>
                  <a:cubicBezTo>
                    <a:pt x="366" y="188"/>
                    <a:pt x="366" y="188"/>
                    <a:pt x="366" y="188"/>
                  </a:cubicBezTo>
                  <a:cubicBezTo>
                    <a:pt x="368" y="188"/>
                    <a:pt x="369" y="188"/>
                    <a:pt x="370" y="188"/>
                  </a:cubicBezTo>
                  <a:close/>
                  <a:moveTo>
                    <a:pt x="370" y="257"/>
                  </a:moveTo>
                  <a:cubicBezTo>
                    <a:pt x="370" y="266"/>
                    <a:pt x="370" y="266"/>
                    <a:pt x="370" y="266"/>
                  </a:cubicBezTo>
                  <a:cubicBezTo>
                    <a:pt x="369" y="266"/>
                    <a:pt x="368" y="267"/>
                    <a:pt x="366" y="268"/>
                  </a:cubicBezTo>
                  <a:cubicBezTo>
                    <a:pt x="366" y="257"/>
                    <a:pt x="366" y="257"/>
                    <a:pt x="366" y="257"/>
                  </a:cubicBezTo>
                  <a:cubicBezTo>
                    <a:pt x="370" y="257"/>
                    <a:pt x="370" y="257"/>
                    <a:pt x="370" y="257"/>
                  </a:cubicBezTo>
                  <a:close/>
                  <a:moveTo>
                    <a:pt x="370" y="298"/>
                  </a:moveTo>
                  <a:cubicBezTo>
                    <a:pt x="370" y="302"/>
                    <a:pt x="370" y="302"/>
                    <a:pt x="370" y="302"/>
                  </a:cubicBezTo>
                  <a:cubicBezTo>
                    <a:pt x="369" y="302"/>
                    <a:pt x="368" y="302"/>
                    <a:pt x="366" y="302"/>
                  </a:cubicBezTo>
                  <a:cubicBezTo>
                    <a:pt x="366" y="299"/>
                    <a:pt x="366" y="299"/>
                    <a:pt x="366" y="299"/>
                  </a:cubicBezTo>
                  <a:cubicBezTo>
                    <a:pt x="368" y="298"/>
                    <a:pt x="369" y="298"/>
                    <a:pt x="370" y="298"/>
                  </a:cubicBezTo>
                  <a:close/>
                  <a:moveTo>
                    <a:pt x="370" y="308"/>
                  </a:moveTo>
                  <a:cubicBezTo>
                    <a:pt x="370" y="316"/>
                    <a:pt x="370" y="316"/>
                    <a:pt x="370" y="316"/>
                  </a:cubicBezTo>
                  <a:cubicBezTo>
                    <a:pt x="369" y="316"/>
                    <a:pt x="368" y="316"/>
                    <a:pt x="366" y="317"/>
                  </a:cubicBezTo>
                  <a:cubicBezTo>
                    <a:pt x="366" y="314"/>
                    <a:pt x="366" y="314"/>
                    <a:pt x="366" y="314"/>
                  </a:cubicBezTo>
                  <a:cubicBezTo>
                    <a:pt x="367" y="314"/>
                    <a:pt x="368" y="313"/>
                    <a:pt x="369" y="313"/>
                  </a:cubicBezTo>
                  <a:cubicBezTo>
                    <a:pt x="368" y="312"/>
                    <a:pt x="367" y="310"/>
                    <a:pt x="366" y="309"/>
                  </a:cubicBezTo>
                  <a:cubicBezTo>
                    <a:pt x="366" y="304"/>
                    <a:pt x="366" y="304"/>
                    <a:pt x="366" y="304"/>
                  </a:cubicBezTo>
                  <a:cubicBezTo>
                    <a:pt x="370" y="308"/>
                    <a:pt x="370" y="308"/>
                    <a:pt x="370" y="308"/>
                  </a:cubicBezTo>
                  <a:close/>
                  <a:moveTo>
                    <a:pt x="370" y="377"/>
                  </a:moveTo>
                  <a:cubicBezTo>
                    <a:pt x="370" y="450"/>
                    <a:pt x="370" y="450"/>
                    <a:pt x="370" y="450"/>
                  </a:cubicBezTo>
                  <a:cubicBezTo>
                    <a:pt x="366" y="453"/>
                    <a:pt x="366" y="453"/>
                    <a:pt x="366" y="453"/>
                  </a:cubicBezTo>
                  <a:cubicBezTo>
                    <a:pt x="366" y="417"/>
                    <a:pt x="366" y="417"/>
                    <a:pt x="366" y="417"/>
                  </a:cubicBezTo>
                  <a:cubicBezTo>
                    <a:pt x="368" y="411"/>
                    <a:pt x="368" y="411"/>
                    <a:pt x="368" y="411"/>
                  </a:cubicBezTo>
                  <a:cubicBezTo>
                    <a:pt x="366" y="410"/>
                    <a:pt x="366" y="410"/>
                    <a:pt x="366" y="410"/>
                  </a:cubicBezTo>
                  <a:cubicBezTo>
                    <a:pt x="366" y="378"/>
                    <a:pt x="366" y="378"/>
                    <a:pt x="366" y="378"/>
                  </a:cubicBezTo>
                  <a:cubicBezTo>
                    <a:pt x="370" y="377"/>
                    <a:pt x="370" y="377"/>
                    <a:pt x="370" y="377"/>
                  </a:cubicBezTo>
                  <a:close/>
                  <a:moveTo>
                    <a:pt x="370" y="488"/>
                  </a:moveTo>
                  <a:cubicBezTo>
                    <a:pt x="370" y="492"/>
                    <a:pt x="370" y="492"/>
                    <a:pt x="370" y="492"/>
                  </a:cubicBezTo>
                  <a:cubicBezTo>
                    <a:pt x="366" y="491"/>
                    <a:pt x="366" y="491"/>
                    <a:pt x="366" y="491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70" y="488"/>
                    <a:pt x="370" y="488"/>
                    <a:pt x="370" y="488"/>
                  </a:cubicBezTo>
                  <a:close/>
                  <a:moveTo>
                    <a:pt x="370" y="501"/>
                  </a:moveTo>
                  <a:cubicBezTo>
                    <a:pt x="368" y="499"/>
                    <a:pt x="367" y="496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8" y="506"/>
                    <a:pt x="369" y="506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lose/>
                  <a:moveTo>
                    <a:pt x="370" y="522"/>
                  </a:moveTo>
                  <a:cubicBezTo>
                    <a:pt x="370" y="529"/>
                    <a:pt x="370" y="529"/>
                    <a:pt x="370" y="529"/>
                  </a:cubicBezTo>
                  <a:cubicBezTo>
                    <a:pt x="369" y="530"/>
                    <a:pt x="368" y="532"/>
                    <a:pt x="366" y="533"/>
                  </a:cubicBezTo>
                  <a:cubicBezTo>
                    <a:pt x="366" y="521"/>
                    <a:pt x="366" y="521"/>
                    <a:pt x="366" y="521"/>
                  </a:cubicBezTo>
                  <a:cubicBezTo>
                    <a:pt x="369" y="521"/>
                    <a:pt x="369" y="521"/>
                    <a:pt x="369" y="521"/>
                  </a:cubicBezTo>
                  <a:cubicBezTo>
                    <a:pt x="369" y="521"/>
                    <a:pt x="370" y="522"/>
                    <a:pt x="370" y="522"/>
                  </a:cubicBezTo>
                  <a:close/>
                  <a:moveTo>
                    <a:pt x="370" y="543"/>
                  </a:moveTo>
                  <a:cubicBezTo>
                    <a:pt x="370" y="552"/>
                    <a:pt x="370" y="552"/>
                    <a:pt x="370" y="552"/>
                  </a:cubicBezTo>
                  <a:cubicBezTo>
                    <a:pt x="369" y="553"/>
                    <a:pt x="368" y="553"/>
                    <a:pt x="366" y="553"/>
                  </a:cubicBezTo>
                  <a:cubicBezTo>
                    <a:pt x="366" y="542"/>
                    <a:pt x="366" y="542"/>
                    <a:pt x="366" y="542"/>
                  </a:cubicBezTo>
                  <a:cubicBezTo>
                    <a:pt x="368" y="542"/>
                    <a:pt x="369" y="543"/>
                    <a:pt x="370" y="543"/>
                  </a:cubicBezTo>
                  <a:close/>
                  <a:moveTo>
                    <a:pt x="370" y="610"/>
                  </a:moveTo>
                  <a:cubicBezTo>
                    <a:pt x="370" y="616"/>
                    <a:pt x="370" y="616"/>
                    <a:pt x="370" y="616"/>
                  </a:cubicBezTo>
                  <a:cubicBezTo>
                    <a:pt x="369" y="616"/>
                    <a:pt x="368" y="615"/>
                    <a:pt x="366" y="615"/>
                  </a:cubicBezTo>
                  <a:cubicBezTo>
                    <a:pt x="366" y="609"/>
                    <a:pt x="366" y="609"/>
                    <a:pt x="366" y="609"/>
                  </a:cubicBezTo>
                  <a:cubicBezTo>
                    <a:pt x="368" y="610"/>
                    <a:pt x="369" y="610"/>
                    <a:pt x="370" y="610"/>
                  </a:cubicBezTo>
                  <a:close/>
                  <a:moveTo>
                    <a:pt x="370" y="632"/>
                  </a:moveTo>
                  <a:cubicBezTo>
                    <a:pt x="370" y="638"/>
                    <a:pt x="370" y="638"/>
                    <a:pt x="370" y="638"/>
                  </a:cubicBezTo>
                  <a:cubicBezTo>
                    <a:pt x="369" y="638"/>
                    <a:pt x="368" y="638"/>
                    <a:pt x="366" y="637"/>
                  </a:cubicBezTo>
                  <a:cubicBezTo>
                    <a:pt x="366" y="628"/>
                    <a:pt x="366" y="628"/>
                    <a:pt x="366" y="628"/>
                  </a:cubicBezTo>
                  <a:cubicBezTo>
                    <a:pt x="367" y="630"/>
                    <a:pt x="368" y="631"/>
                    <a:pt x="370" y="632"/>
                  </a:cubicBezTo>
                  <a:close/>
                  <a:moveTo>
                    <a:pt x="370" y="672"/>
                  </a:moveTo>
                  <a:cubicBezTo>
                    <a:pt x="370" y="696"/>
                    <a:pt x="370" y="696"/>
                    <a:pt x="370" y="696"/>
                  </a:cubicBezTo>
                  <a:cubicBezTo>
                    <a:pt x="368" y="696"/>
                    <a:pt x="367" y="695"/>
                    <a:pt x="366" y="694"/>
                  </a:cubicBezTo>
                  <a:cubicBezTo>
                    <a:pt x="366" y="674"/>
                    <a:pt x="366" y="674"/>
                    <a:pt x="366" y="674"/>
                  </a:cubicBezTo>
                  <a:cubicBezTo>
                    <a:pt x="367" y="673"/>
                    <a:pt x="368" y="673"/>
                    <a:pt x="370" y="672"/>
                  </a:cubicBezTo>
                  <a:close/>
                  <a:moveTo>
                    <a:pt x="370" y="703"/>
                  </a:moveTo>
                  <a:cubicBezTo>
                    <a:pt x="370" y="712"/>
                    <a:pt x="370" y="712"/>
                    <a:pt x="370" y="712"/>
                  </a:cubicBezTo>
                  <a:cubicBezTo>
                    <a:pt x="369" y="712"/>
                    <a:pt x="368" y="712"/>
                    <a:pt x="366" y="712"/>
                  </a:cubicBezTo>
                  <a:cubicBezTo>
                    <a:pt x="366" y="702"/>
                    <a:pt x="366" y="702"/>
                    <a:pt x="366" y="702"/>
                  </a:cubicBezTo>
                  <a:cubicBezTo>
                    <a:pt x="368" y="703"/>
                    <a:pt x="369" y="703"/>
                    <a:pt x="370" y="703"/>
                  </a:cubicBezTo>
                  <a:close/>
                  <a:moveTo>
                    <a:pt x="370" y="747"/>
                  </a:moveTo>
                  <a:cubicBezTo>
                    <a:pt x="370" y="755"/>
                    <a:pt x="370" y="755"/>
                    <a:pt x="370" y="755"/>
                  </a:cubicBezTo>
                  <a:cubicBezTo>
                    <a:pt x="369" y="755"/>
                    <a:pt x="368" y="755"/>
                    <a:pt x="368" y="755"/>
                  </a:cubicBezTo>
                  <a:cubicBezTo>
                    <a:pt x="368" y="757"/>
                    <a:pt x="369" y="759"/>
                    <a:pt x="370" y="760"/>
                  </a:cubicBezTo>
                  <a:cubicBezTo>
                    <a:pt x="370" y="780"/>
                    <a:pt x="370" y="780"/>
                    <a:pt x="370" y="780"/>
                  </a:cubicBezTo>
                  <a:cubicBezTo>
                    <a:pt x="368" y="777"/>
                    <a:pt x="367" y="775"/>
                    <a:pt x="366" y="773"/>
                  </a:cubicBezTo>
                  <a:cubicBezTo>
                    <a:pt x="366" y="747"/>
                    <a:pt x="366" y="747"/>
                    <a:pt x="366" y="747"/>
                  </a:cubicBezTo>
                  <a:cubicBezTo>
                    <a:pt x="368" y="747"/>
                    <a:pt x="369" y="747"/>
                    <a:pt x="370" y="747"/>
                  </a:cubicBezTo>
                  <a:close/>
                  <a:moveTo>
                    <a:pt x="366" y="579"/>
                  </a:moveTo>
                  <a:cubicBezTo>
                    <a:pt x="366" y="572"/>
                    <a:pt x="366" y="572"/>
                    <a:pt x="366" y="572"/>
                  </a:cubicBezTo>
                  <a:cubicBezTo>
                    <a:pt x="369" y="574"/>
                    <a:pt x="368" y="576"/>
                    <a:pt x="366" y="579"/>
                  </a:cubicBezTo>
                  <a:close/>
                  <a:moveTo>
                    <a:pt x="360" y="2"/>
                  </a:moveTo>
                  <a:cubicBezTo>
                    <a:pt x="362" y="2"/>
                    <a:pt x="364" y="2"/>
                    <a:pt x="366" y="2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4" y="8"/>
                    <a:pt x="362" y="8"/>
                    <a:pt x="360" y="9"/>
                  </a:cubicBezTo>
                  <a:cubicBezTo>
                    <a:pt x="360" y="2"/>
                    <a:pt x="360" y="2"/>
                    <a:pt x="360" y="2"/>
                  </a:cubicBezTo>
                  <a:close/>
                  <a:moveTo>
                    <a:pt x="366" y="792"/>
                  </a:moveTo>
                  <a:cubicBezTo>
                    <a:pt x="364" y="792"/>
                    <a:pt x="362" y="792"/>
                    <a:pt x="360" y="792"/>
                  </a:cubicBezTo>
                  <a:cubicBezTo>
                    <a:pt x="360" y="785"/>
                    <a:pt x="360" y="785"/>
                    <a:pt x="360" y="785"/>
                  </a:cubicBezTo>
                  <a:cubicBezTo>
                    <a:pt x="361" y="785"/>
                    <a:pt x="363" y="786"/>
                    <a:pt x="364" y="786"/>
                  </a:cubicBezTo>
                  <a:cubicBezTo>
                    <a:pt x="365" y="786"/>
                    <a:pt x="366" y="786"/>
                    <a:pt x="366" y="786"/>
                  </a:cubicBezTo>
                  <a:cubicBezTo>
                    <a:pt x="366" y="792"/>
                    <a:pt x="366" y="792"/>
                    <a:pt x="366" y="792"/>
                  </a:cubicBezTo>
                  <a:close/>
                  <a:moveTo>
                    <a:pt x="366" y="29"/>
                  </a:moveTo>
                  <a:cubicBezTo>
                    <a:pt x="366" y="46"/>
                    <a:pt x="366" y="46"/>
                    <a:pt x="366" y="46"/>
                  </a:cubicBezTo>
                  <a:cubicBezTo>
                    <a:pt x="364" y="47"/>
                    <a:pt x="362" y="47"/>
                    <a:pt x="360" y="48"/>
                  </a:cubicBezTo>
                  <a:cubicBezTo>
                    <a:pt x="360" y="40"/>
                    <a:pt x="360" y="40"/>
                    <a:pt x="360" y="40"/>
                  </a:cubicBezTo>
                  <a:cubicBezTo>
                    <a:pt x="362" y="39"/>
                    <a:pt x="362" y="39"/>
                    <a:pt x="362" y="39"/>
                  </a:cubicBezTo>
                  <a:cubicBezTo>
                    <a:pt x="361" y="38"/>
                    <a:pt x="361" y="37"/>
                    <a:pt x="360" y="35"/>
                  </a:cubicBezTo>
                  <a:cubicBezTo>
                    <a:pt x="360" y="21"/>
                    <a:pt x="360" y="21"/>
                    <a:pt x="360" y="21"/>
                  </a:cubicBezTo>
                  <a:cubicBezTo>
                    <a:pt x="362" y="23"/>
                    <a:pt x="364" y="26"/>
                    <a:pt x="366" y="29"/>
                  </a:cubicBezTo>
                  <a:close/>
                  <a:moveTo>
                    <a:pt x="366" y="121"/>
                  </a:moveTo>
                  <a:cubicBezTo>
                    <a:pt x="366" y="134"/>
                    <a:pt x="366" y="134"/>
                    <a:pt x="366" y="134"/>
                  </a:cubicBezTo>
                  <a:cubicBezTo>
                    <a:pt x="365" y="136"/>
                    <a:pt x="363" y="137"/>
                    <a:pt x="360" y="138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62" y="121"/>
                    <a:pt x="364" y="121"/>
                    <a:pt x="366" y="121"/>
                  </a:cubicBezTo>
                  <a:close/>
                  <a:moveTo>
                    <a:pt x="366" y="166"/>
                  </a:moveTo>
                  <a:cubicBezTo>
                    <a:pt x="366" y="175"/>
                    <a:pt x="366" y="175"/>
                    <a:pt x="366" y="175"/>
                  </a:cubicBezTo>
                  <a:cubicBezTo>
                    <a:pt x="364" y="174"/>
                    <a:pt x="362" y="173"/>
                    <a:pt x="360" y="173"/>
                  </a:cubicBezTo>
                  <a:cubicBezTo>
                    <a:pt x="360" y="167"/>
                    <a:pt x="360" y="167"/>
                    <a:pt x="360" y="167"/>
                  </a:cubicBezTo>
                  <a:cubicBezTo>
                    <a:pt x="362" y="167"/>
                    <a:pt x="364" y="167"/>
                    <a:pt x="366" y="166"/>
                  </a:cubicBezTo>
                  <a:close/>
                  <a:moveTo>
                    <a:pt x="366" y="188"/>
                  </a:moveTo>
                  <a:cubicBezTo>
                    <a:pt x="366" y="194"/>
                    <a:pt x="366" y="194"/>
                    <a:pt x="366" y="194"/>
                  </a:cubicBezTo>
                  <a:cubicBezTo>
                    <a:pt x="364" y="194"/>
                    <a:pt x="362" y="194"/>
                    <a:pt x="360" y="195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364" y="189"/>
                    <a:pt x="364" y="189"/>
                    <a:pt x="364" y="189"/>
                  </a:cubicBezTo>
                  <a:cubicBezTo>
                    <a:pt x="366" y="188"/>
                    <a:pt x="366" y="188"/>
                    <a:pt x="366" y="188"/>
                  </a:cubicBezTo>
                  <a:close/>
                  <a:moveTo>
                    <a:pt x="366" y="257"/>
                  </a:moveTo>
                  <a:cubicBezTo>
                    <a:pt x="366" y="268"/>
                    <a:pt x="366" y="268"/>
                    <a:pt x="366" y="268"/>
                  </a:cubicBezTo>
                  <a:cubicBezTo>
                    <a:pt x="365" y="268"/>
                    <a:pt x="364" y="269"/>
                    <a:pt x="362" y="270"/>
                  </a:cubicBezTo>
                  <a:cubicBezTo>
                    <a:pt x="362" y="274"/>
                    <a:pt x="361" y="278"/>
                    <a:pt x="360" y="283"/>
                  </a:cubicBezTo>
                  <a:cubicBezTo>
                    <a:pt x="360" y="246"/>
                    <a:pt x="360" y="246"/>
                    <a:pt x="360" y="246"/>
                  </a:cubicBezTo>
                  <a:cubicBezTo>
                    <a:pt x="361" y="246"/>
                    <a:pt x="361" y="246"/>
                    <a:pt x="361" y="246"/>
                  </a:cubicBezTo>
                  <a:cubicBezTo>
                    <a:pt x="361" y="250"/>
                    <a:pt x="361" y="253"/>
                    <a:pt x="361" y="257"/>
                  </a:cubicBezTo>
                  <a:cubicBezTo>
                    <a:pt x="363" y="257"/>
                    <a:pt x="365" y="257"/>
                    <a:pt x="366" y="257"/>
                  </a:cubicBezTo>
                  <a:close/>
                  <a:moveTo>
                    <a:pt x="366" y="299"/>
                  </a:moveTo>
                  <a:cubicBezTo>
                    <a:pt x="366" y="302"/>
                    <a:pt x="366" y="302"/>
                    <a:pt x="366" y="302"/>
                  </a:cubicBezTo>
                  <a:cubicBezTo>
                    <a:pt x="366" y="302"/>
                    <a:pt x="365" y="302"/>
                    <a:pt x="364" y="302"/>
                  </a:cubicBezTo>
                  <a:cubicBezTo>
                    <a:pt x="365" y="303"/>
                    <a:pt x="366" y="304"/>
                    <a:pt x="366" y="304"/>
                  </a:cubicBezTo>
                  <a:cubicBezTo>
                    <a:pt x="366" y="309"/>
                    <a:pt x="366" y="309"/>
                    <a:pt x="366" y="309"/>
                  </a:cubicBezTo>
                  <a:cubicBezTo>
                    <a:pt x="365" y="308"/>
                    <a:pt x="363" y="306"/>
                    <a:pt x="360" y="306"/>
                  </a:cubicBezTo>
                  <a:cubicBezTo>
                    <a:pt x="360" y="301"/>
                    <a:pt x="360" y="301"/>
                    <a:pt x="360" y="301"/>
                  </a:cubicBezTo>
                  <a:cubicBezTo>
                    <a:pt x="362" y="300"/>
                    <a:pt x="364" y="299"/>
                    <a:pt x="366" y="299"/>
                  </a:cubicBezTo>
                  <a:close/>
                  <a:moveTo>
                    <a:pt x="366" y="314"/>
                  </a:moveTo>
                  <a:cubicBezTo>
                    <a:pt x="366" y="317"/>
                    <a:pt x="366" y="317"/>
                    <a:pt x="366" y="317"/>
                  </a:cubicBezTo>
                  <a:cubicBezTo>
                    <a:pt x="364" y="317"/>
                    <a:pt x="362" y="318"/>
                    <a:pt x="360" y="319"/>
                  </a:cubicBezTo>
                  <a:cubicBezTo>
                    <a:pt x="360" y="313"/>
                    <a:pt x="360" y="313"/>
                    <a:pt x="360" y="313"/>
                  </a:cubicBezTo>
                  <a:cubicBezTo>
                    <a:pt x="363" y="315"/>
                    <a:pt x="363" y="315"/>
                    <a:pt x="363" y="315"/>
                  </a:cubicBezTo>
                  <a:cubicBezTo>
                    <a:pt x="364" y="314"/>
                    <a:pt x="365" y="314"/>
                    <a:pt x="366" y="314"/>
                  </a:cubicBezTo>
                  <a:close/>
                  <a:moveTo>
                    <a:pt x="366" y="378"/>
                  </a:moveTo>
                  <a:cubicBezTo>
                    <a:pt x="366" y="410"/>
                    <a:pt x="366" y="410"/>
                    <a:pt x="366" y="410"/>
                  </a:cubicBezTo>
                  <a:cubicBezTo>
                    <a:pt x="360" y="405"/>
                    <a:pt x="360" y="405"/>
                    <a:pt x="360" y="405"/>
                  </a:cubicBezTo>
                  <a:cubicBezTo>
                    <a:pt x="360" y="378"/>
                    <a:pt x="360" y="378"/>
                    <a:pt x="360" y="378"/>
                  </a:cubicBezTo>
                  <a:cubicBezTo>
                    <a:pt x="366" y="378"/>
                    <a:pt x="366" y="378"/>
                    <a:pt x="366" y="378"/>
                  </a:cubicBezTo>
                  <a:close/>
                  <a:moveTo>
                    <a:pt x="366" y="417"/>
                  </a:moveTo>
                  <a:cubicBezTo>
                    <a:pt x="366" y="453"/>
                    <a:pt x="366" y="453"/>
                    <a:pt x="366" y="453"/>
                  </a:cubicBezTo>
                  <a:cubicBezTo>
                    <a:pt x="360" y="457"/>
                    <a:pt x="360" y="457"/>
                    <a:pt x="360" y="457"/>
                  </a:cubicBezTo>
                  <a:cubicBezTo>
                    <a:pt x="360" y="436"/>
                    <a:pt x="360" y="436"/>
                    <a:pt x="360" y="436"/>
                  </a:cubicBezTo>
                  <a:cubicBezTo>
                    <a:pt x="362" y="430"/>
                    <a:pt x="364" y="423"/>
                    <a:pt x="366" y="417"/>
                  </a:cubicBezTo>
                  <a:close/>
                  <a:moveTo>
                    <a:pt x="366" y="487"/>
                  </a:moveTo>
                  <a:cubicBezTo>
                    <a:pt x="366" y="491"/>
                    <a:pt x="366" y="491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4" y="505"/>
                    <a:pt x="362" y="504"/>
                    <a:pt x="360" y="504"/>
                  </a:cubicBezTo>
                  <a:cubicBezTo>
                    <a:pt x="360" y="501"/>
                    <a:pt x="360" y="501"/>
                    <a:pt x="360" y="501"/>
                  </a:cubicBezTo>
                  <a:cubicBezTo>
                    <a:pt x="361" y="501"/>
                    <a:pt x="361" y="501"/>
                    <a:pt x="361" y="502"/>
                  </a:cubicBezTo>
                  <a:cubicBezTo>
                    <a:pt x="362" y="502"/>
                    <a:pt x="363" y="502"/>
                    <a:pt x="364" y="502"/>
                  </a:cubicBezTo>
                  <a:cubicBezTo>
                    <a:pt x="364" y="497"/>
                    <a:pt x="363" y="493"/>
                    <a:pt x="360" y="490"/>
                  </a:cubicBezTo>
                  <a:cubicBezTo>
                    <a:pt x="360" y="485"/>
                    <a:pt x="360" y="485"/>
                    <a:pt x="360" y="485"/>
                  </a:cubicBezTo>
                  <a:cubicBezTo>
                    <a:pt x="361" y="486"/>
                    <a:pt x="363" y="486"/>
                    <a:pt x="364" y="487"/>
                  </a:cubicBezTo>
                  <a:cubicBezTo>
                    <a:pt x="366" y="487"/>
                    <a:pt x="366" y="487"/>
                    <a:pt x="366" y="487"/>
                  </a:cubicBezTo>
                  <a:close/>
                  <a:moveTo>
                    <a:pt x="366" y="521"/>
                  </a:moveTo>
                  <a:cubicBezTo>
                    <a:pt x="366" y="533"/>
                    <a:pt x="366" y="533"/>
                    <a:pt x="366" y="533"/>
                  </a:cubicBezTo>
                  <a:cubicBezTo>
                    <a:pt x="364" y="536"/>
                    <a:pt x="362" y="539"/>
                    <a:pt x="362" y="542"/>
                  </a:cubicBezTo>
                  <a:cubicBezTo>
                    <a:pt x="364" y="542"/>
                    <a:pt x="365" y="542"/>
                    <a:pt x="366" y="542"/>
                  </a:cubicBezTo>
                  <a:cubicBezTo>
                    <a:pt x="366" y="553"/>
                    <a:pt x="366" y="553"/>
                    <a:pt x="366" y="553"/>
                  </a:cubicBezTo>
                  <a:cubicBezTo>
                    <a:pt x="365" y="554"/>
                    <a:pt x="363" y="554"/>
                    <a:pt x="360" y="554"/>
                  </a:cubicBezTo>
                  <a:cubicBezTo>
                    <a:pt x="360" y="525"/>
                    <a:pt x="360" y="525"/>
                    <a:pt x="360" y="525"/>
                  </a:cubicBezTo>
                  <a:cubicBezTo>
                    <a:pt x="361" y="524"/>
                    <a:pt x="362" y="522"/>
                    <a:pt x="362" y="521"/>
                  </a:cubicBezTo>
                  <a:cubicBezTo>
                    <a:pt x="366" y="521"/>
                    <a:pt x="366" y="521"/>
                    <a:pt x="366" y="521"/>
                  </a:cubicBezTo>
                  <a:close/>
                  <a:moveTo>
                    <a:pt x="366" y="572"/>
                  </a:moveTo>
                  <a:cubicBezTo>
                    <a:pt x="366" y="579"/>
                    <a:pt x="366" y="579"/>
                    <a:pt x="366" y="579"/>
                  </a:cubicBezTo>
                  <a:cubicBezTo>
                    <a:pt x="365" y="583"/>
                    <a:pt x="362" y="587"/>
                    <a:pt x="361" y="592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60" y="569"/>
                    <a:pt x="360" y="569"/>
                    <a:pt x="360" y="569"/>
                  </a:cubicBezTo>
                  <a:cubicBezTo>
                    <a:pt x="363" y="570"/>
                    <a:pt x="365" y="571"/>
                    <a:pt x="366" y="572"/>
                  </a:cubicBezTo>
                  <a:close/>
                  <a:moveTo>
                    <a:pt x="366" y="609"/>
                  </a:moveTo>
                  <a:cubicBezTo>
                    <a:pt x="366" y="615"/>
                    <a:pt x="366" y="615"/>
                    <a:pt x="366" y="615"/>
                  </a:cubicBezTo>
                  <a:cubicBezTo>
                    <a:pt x="365" y="615"/>
                    <a:pt x="363" y="614"/>
                    <a:pt x="361" y="614"/>
                  </a:cubicBezTo>
                  <a:cubicBezTo>
                    <a:pt x="363" y="619"/>
                    <a:pt x="364" y="624"/>
                    <a:pt x="366" y="628"/>
                  </a:cubicBezTo>
                  <a:cubicBezTo>
                    <a:pt x="366" y="637"/>
                    <a:pt x="366" y="637"/>
                    <a:pt x="366" y="637"/>
                  </a:cubicBezTo>
                  <a:cubicBezTo>
                    <a:pt x="364" y="637"/>
                    <a:pt x="362" y="637"/>
                    <a:pt x="360" y="637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08"/>
                    <a:pt x="360" y="608"/>
                    <a:pt x="360" y="608"/>
                  </a:cubicBezTo>
                  <a:cubicBezTo>
                    <a:pt x="362" y="608"/>
                    <a:pt x="364" y="609"/>
                    <a:pt x="366" y="609"/>
                  </a:cubicBezTo>
                  <a:close/>
                  <a:moveTo>
                    <a:pt x="366" y="674"/>
                  </a:moveTo>
                  <a:cubicBezTo>
                    <a:pt x="366" y="694"/>
                    <a:pt x="366" y="694"/>
                    <a:pt x="366" y="694"/>
                  </a:cubicBezTo>
                  <a:cubicBezTo>
                    <a:pt x="360" y="690"/>
                    <a:pt x="359" y="679"/>
                    <a:pt x="366" y="674"/>
                  </a:cubicBezTo>
                  <a:close/>
                  <a:moveTo>
                    <a:pt x="366" y="702"/>
                  </a:moveTo>
                  <a:cubicBezTo>
                    <a:pt x="366" y="712"/>
                    <a:pt x="366" y="712"/>
                    <a:pt x="366" y="712"/>
                  </a:cubicBezTo>
                  <a:cubicBezTo>
                    <a:pt x="364" y="711"/>
                    <a:pt x="362" y="711"/>
                    <a:pt x="360" y="710"/>
                  </a:cubicBezTo>
                  <a:cubicBezTo>
                    <a:pt x="362" y="702"/>
                    <a:pt x="362" y="702"/>
                    <a:pt x="364" y="700"/>
                  </a:cubicBezTo>
                  <a:cubicBezTo>
                    <a:pt x="364" y="701"/>
                    <a:pt x="366" y="702"/>
                    <a:pt x="366" y="702"/>
                  </a:cubicBezTo>
                  <a:close/>
                  <a:moveTo>
                    <a:pt x="366" y="747"/>
                  </a:moveTo>
                  <a:cubicBezTo>
                    <a:pt x="366" y="773"/>
                    <a:pt x="366" y="773"/>
                    <a:pt x="366" y="773"/>
                  </a:cubicBezTo>
                  <a:cubicBezTo>
                    <a:pt x="364" y="769"/>
                    <a:pt x="362" y="765"/>
                    <a:pt x="360" y="762"/>
                  </a:cubicBezTo>
                  <a:cubicBezTo>
                    <a:pt x="360" y="748"/>
                    <a:pt x="360" y="748"/>
                    <a:pt x="360" y="748"/>
                  </a:cubicBezTo>
                  <a:cubicBezTo>
                    <a:pt x="362" y="748"/>
                    <a:pt x="364" y="748"/>
                    <a:pt x="366" y="747"/>
                  </a:cubicBezTo>
                  <a:close/>
                  <a:moveTo>
                    <a:pt x="354" y="3"/>
                  </a:moveTo>
                  <a:cubicBezTo>
                    <a:pt x="355" y="3"/>
                    <a:pt x="356" y="2"/>
                    <a:pt x="357" y="2"/>
                  </a:cubicBezTo>
                  <a:cubicBezTo>
                    <a:pt x="358" y="2"/>
                    <a:pt x="359" y="2"/>
                    <a:pt x="360" y="2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58" y="9"/>
                    <a:pt x="356" y="10"/>
                    <a:pt x="354" y="12"/>
                  </a:cubicBezTo>
                  <a:cubicBezTo>
                    <a:pt x="354" y="3"/>
                    <a:pt x="354" y="3"/>
                    <a:pt x="354" y="3"/>
                  </a:cubicBezTo>
                  <a:close/>
                  <a:moveTo>
                    <a:pt x="360" y="792"/>
                  </a:moveTo>
                  <a:cubicBezTo>
                    <a:pt x="358" y="791"/>
                    <a:pt x="356" y="791"/>
                    <a:pt x="354" y="791"/>
                  </a:cubicBezTo>
                  <a:cubicBezTo>
                    <a:pt x="354" y="782"/>
                    <a:pt x="354" y="782"/>
                    <a:pt x="354" y="782"/>
                  </a:cubicBezTo>
                  <a:cubicBezTo>
                    <a:pt x="356" y="783"/>
                    <a:pt x="358" y="784"/>
                    <a:pt x="360" y="785"/>
                  </a:cubicBezTo>
                  <a:cubicBezTo>
                    <a:pt x="360" y="792"/>
                    <a:pt x="360" y="792"/>
                    <a:pt x="360" y="792"/>
                  </a:cubicBezTo>
                  <a:close/>
                  <a:moveTo>
                    <a:pt x="360" y="21"/>
                  </a:moveTo>
                  <a:cubicBezTo>
                    <a:pt x="360" y="35"/>
                    <a:pt x="360" y="35"/>
                    <a:pt x="360" y="35"/>
                  </a:cubicBezTo>
                  <a:cubicBezTo>
                    <a:pt x="359" y="31"/>
                    <a:pt x="356" y="27"/>
                    <a:pt x="354" y="24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6" y="15"/>
                    <a:pt x="358" y="18"/>
                    <a:pt x="360" y="21"/>
                  </a:cubicBezTo>
                  <a:close/>
                  <a:moveTo>
                    <a:pt x="360" y="40"/>
                  </a:moveTo>
                  <a:cubicBezTo>
                    <a:pt x="360" y="48"/>
                    <a:pt x="360" y="48"/>
                    <a:pt x="360" y="48"/>
                  </a:cubicBezTo>
                  <a:cubicBezTo>
                    <a:pt x="358" y="48"/>
                    <a:pt x="356" y="48"/>
                    <a:pt x="354" y="49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7" y="41"/>
                    <a:pt x="358" y="41"/>
                    <a:pt x="360" y="40"/>
                  </a:cubicBezTo>
                  <a:close/>
                  <a:moveTo>
                    <a:pt x="360" y="120"/>
                  </a:moveTo>
                  <a:cubicBezTo>
                    <a:pt x="360" y="138"/>
                    <a:pt x="360" y="138"/>
                    <a:pt x="360" y="138"/>
                  </a:cubicBezTo>
                  <a:cubicBezTo>
                    <a:pt x="358" y="139"/>
                    <a:pt x="356" y="139"/>
                    <a:pt x="354" y="139"/>
                  </a:cubicBezTo>
                  <a:cubicBezTo>
                    <a:pt x="354" y="120"/>
                    <a:pt x="354" y="120"/>
                    <a:pt x="354" y="120"/>
                  </a:cubicBezTo>
                  <a:cubicBezTo>
                    <a:pt x="356" y="120"/>
                    <a:pt x="358" y="120"/>
                    <a:pt x="360" y="120"/>
                  </a:cubicBezTo>
                  <a:close/>
                  <a:moveTo>
                    <a:pt x="360" y="167"/>
                  </a:moveTo>
                  <a:cubicBezTo>
                    <a:pt x="360" y="173"/>
                    <a:pt x="360" y="173"/>
                    <a:pt x="360" y="173"/>
                  </a:cubicBezTo>
                  <a:cubicBezTo>
                    <a:pt x="358" y="173"/>
                    <a:pt x="356" y="173"/>
                    <a:pt x="354" y="173"/>
                  </a:cubicBezTo>
                  <a:cubicBezTo>
                    <a:pt x="354" y="169"/>
                    <a:pt x="354" y="169"/>
                    <a:pt x="354" y="169"/>
                  </a:cubicBezTo>
                  <a:cubicBezTo>
                    <a:pt x="356" y="168"/>
                    <a:pt x="358" y="168"/>
                    <a:pt x="360" y="167"/>
                  </a:cubicBezTo>
                  <a:close/>
                  <a:moveTo>
                    <a:pt x="360" y="184"/>
                  </a:moveTo>
                  <a:cubicBezTo>
                    <a:pt x="360" y="195"/>
                    <a:pt x="360" y="195"/>
                    <a:pt x="360" y="195"/>
                  </a:cubicBezTo>
                  <a:cubicBezTo>
                    <a:pt x="358" y="195"/>
                    <a:pt x="356" y="195"/>
                    <a:pt x="354" y="196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55" y="191"/>
                    <a:pt x="356" y="191"/>
                    <a:pt x="357" y="191"/>
                  </a:cubicBezTo>
                  <a:cubicBezTo>
                    <a:pt x="356" y="188"/>
                    <a:pt x="355" y="186"/>
                    <a:pt x="354" y="185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60" y="184"/>
                    <a:pt x="360" y="184"/>
                    <a:pt x="360" y="184"/>
                  </a:cubicBezTo>
                  <a:close/>
                  <a:moveTo>
                    <a:pt x="360" y="246"/>
                  </a:moveTo>
                  <a:cubicBezTo>
                    <a:pt x="360" y="283"/>
                    <a:pt x="360" y="283"/>
                    <a:pt x="360" y="283"/>
                  </a:cubicBezTo>
                  <a:cubicBezTo>
                    <a:pt x="359" y="287"/>
                    <a:pt x="357" y="291"/>
                    <a:pt x="354" y="293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5" y="220"/>
                    <a:pt x="355" y="220"/>
                    <a:pt x="355" y="220"/>
                  </a:cubicBezTo>
                  <a:cubicBezTo>
                    <a:pt x="356" y="220"/>
                    <a:pt x="357" y="221"/>
                    <a:pt x="357" y="221"/>
                  </a:cubicBezTo>
                  <a:cubicBezTo>
                    <a:pt x="357" y="230"/>
                    <a:pt x="358" y="238"/>
                    <a:pt x="358" y="246"/>
                  </a:cubicBezTo>
                  <a:cubicBezTo>
                    <a:pt x="360" y="246"/>
                    <a:pt x="360" y="246"/>
                    <a:pt x="360" y="246"/>
                  </a:cubicBezTo>
                  <a:close/>
                  <a:moveTo>
                    <a:pt x="360" y="301"/>
                  </a:moveTo>
                  <a:cubicBezTo>
                    <a:pt x="360" y="306"/>
                    <a:pt x="360" y="306"/>
                    <a:pt x="360" y="306"/>
                  </a:cubicBezTo>
                  <a:cubicBezTo>
                    <a:pt x="358" y="305"/>
                    <a:pt x="356" y="306"/>
                    <a:pt x="354" y="306"/>
                  </a:cubicBezTo>
                  <a:cubicBezTo>
                    <a:pt x="354" y="303"/>
                    <a:pt x="354" y="303"/>
                    <a:pt x="354" y="303"/>
                  </a:cubicBezTo>
                  <a:cubicBezTo>
                    <a:pt x="356" y="302"/>
                    <a:pt x="358" y="301"/>
                    <a:pt x="360" y="301"/>
                  </a:cubicBezTo>
                  <a:close/>
                  <a:moveTo>
                    <a:pt x="360" y="313"/>
                  </a:moveTo>
                  <a:cubicBezTo>
                    <a:pt x="360" y="319"/>
                    <a:pt x="360" y="319"/>
                    <a:pt x="360" y="319"/>
                  </a:cubicBezTo>
                  <a:cubicBezTo>
                    <a:pt x="358" y="320"/>
                    <a:pt x="356" y="321"/>
                    <a:pt x="354" y="322"/>
                  </a:cubicBezTo>
                  <a:cubicBezTo>
                    <a:pt x="354" y="318"/>
                    <a:pt x="354" y="318"/>
                    <a:pt x="354" y="318"/>
                  </a:cubicBezTo>
                  <a:cubicBezTo>
                    <a:pt x="355" y="318"/>
                    <a:pt x="356" y="317"/>
                    <a:pt x="358" y="316"/>
                  </a:cubicBezTo>
                  <a:cubicBezTo>
                    <a:pt x="357" y="315"/>
                    <a:pt x="355" y="315"/>
                    <a:pt x="354" y="314"/>
                  </a:cubicBezTo>
                  <a:cubicBezTo>
                    <a:pt x="354" y="308"/>
                    <a:pt x="354" y="308"/>
                    <a:pt x="354" y="308"/>
                  </a:cubicBezTo>
                  <a:cubicBezTo>
                    <a:pt x="356" y="310"/>
                    <a:pt x="357" y="311"/>
                    <a:pt x="360" y="313"/>
                  </a:cubicBezTo>
                  <a:close/>
                  <a:moveTo>
                    <a:pt x="360" y="378"/>
                  </a:moveTo>
                  <a:cubicBezTo>
                    <a:pt x="360" y="405"/>
                    <a:pt x="360" y="405"/>
                    <a:pt x="360" y="405"/>
                  </a:cubicBezTo>
                  <a:cubicBezTo>
                    <a:pt x="354" y="400"/>
                    <a:pt x="354" y="400"/>
                    <a:pt x="354" y="400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60" y="378"/>
                    <a:pt x="360" y="378"/>
                    <a:pt x="360" y="378"/>
                  </a:cubicBezTo>
                  <a:close/>
                  <a:moveTo>
                    <a:pt x="360" y="436"/>
                  </a:moveTo>
                  <a:cubicBezTo>
                    <a:pt x="360" y="457"/>
                    <a:pt x="360" y="457"/>
                    <a:pt x="360" y="457"/>
                  </a:cubicBezTo>
                  <a:cubicBezTo>
                    <a:pt x="354" y="462"/>
                    <a:pt x="354" y="462"/>
                    <a:pt x="354" y="462"/>
                  </a:cubicBezTo>
                  <a:cubicBezTo>
                    <a:pt x="354" y="457"/>
                    <a:pt x="354" y="457"/>
                    <a:pt x="354" y="457"/>
                  </a:cubicBezTo>
                  <a:cubicBezTo>
                    <a:pt x="356" y="450"/>
                    <a:pt x="358" y="443"/>
                    <a:pt x="360" y="436"/>
                  </a:cubicBezTo>
                  <a:close/>
                  <a:moveTo>
                    <a:pt x="360" y="485"/>
                  </a:moveTo>
                  <a:cubicBezTo>
                    <a:pt x="360" y="490"/>
                    <a:pt x="360" y="490"/>
                    <a:pt x="360" y="490"/>
                  </a:cubicBezTo>
                  <a:cubicBezTo>
                    <a:pt x="359" y="489"/>
                    <a:pt x="358" y="488"/>
                    <a:pt x="357" y="486"/>
                  </a:cubicBezTo>
                  <a:cubicBezTo>
                    <a:pt x="357" y="490"/>
                    <a:pt x="357" y="494"/>
                    <a:pt x="357" y="497"/>
                  </a:cubicBezTo>
                  <a:cubicBezTo>
                    <a:pt x="358" y="498"/>
                    <a:pt x="359" y="499"/>
                    <a:pt x="360" y="501"/>
                  </a:cubicBezTo>
                  <a:cubicBezTo>
                    <a:pt x="360" y="504"/>
                    <a:pt x="360" y="504"/>
                    <a:pt x="360" y="504"/>
                  </a:cubicBezTo>
                  <a:cubicBezTo>
                    <a:pt x="358" y="503"/>
                    <a:pt x="356" y="502"/>
                    <a:pt x="354" y="501"/>
                  </a:cubicBezTo>
                  <a:cubicBezTo>
                    <a:pt x="354" y="482"/>
                    <a:pt x="354" y="482"/>
                    <a:pt x="354" y="482"/>
                  </a:cubicBezTo>
                  <a:cubicBezTo>
                    <a:pt x="356" y="483"/>
                    <a:pt x="358" y="484"/>
                    <a:pt x="360" y="485"/>
                  </a:cubicBezTo>
                  <a:close/>
                  <a:moveTo>
                    <a:pt x="360" y="525"/>
                  </a:moveTo>
                  <a:cubicBezTo>
                    <a:pt x="360" y="554"/>
                    <a:pt x="360" y="554"/>
                    <a:pt x="360" y="554"/>
                  </a:cubicBezTo>
                  <a:cubicBezTo>
                    <a:pt x="359" y="554"/>
                    <a:pt x="359" y="554"/>
                    <a:pt x="359" y="554"/>
                  </a:cubicBezTo>
                  <a:cubicBezTo>
                    <a:pt x="356" y="559"/>
                    <a:pt x="357" y="561"/>
                    <a:pt x="357" y="568"/>
                  </a:cubicBezTo>
                  <a:cubicBezTo>
                    <a:pt x="358" y="568"/>
                    <a:pt x="359" y="569"/>
                    <a:pt x="360" y="569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58" y="593"/>
                    <a:pt x="358" y="593"/>
                    <a:pt x="355" y="591"/>
                  </a:cubicBezTo>
                  <a:cubicBezTo>
                    <a:pt x="355" y="588"/>
                    <a:pt x="354" y="584"/>
                    <a:pt x="354" y="581"/>
                  </a:cubicBezTo>
                  <a:cubicBezTo>
                    <a:pt x="354" y="540"/>
                    <a:pt x="354" y="540"/>
                    <a:pt x="354" y="540"/>
                  </a:cubicBezTo>
                  <a:cubicBezTo>
                    <a:pt x="356" y="535"/>
                    <a:pt x="358" y="530"/>
                    <a:pt x="360" y="525"/>
                  </a:cubicBezTo>
                  <a:close/>
                  <a:moveTo>
                    <a:pt x="360" y="608"/>
                  </a:moveTo>
                  <a:cubicBezTo>
                    <a:pt x="360" y="631"/>
                    <a:pt x="360" y="631"/>
                    <a:pt x="360" y="631"/>
                  </a:cubicBezTo>
                  <a:cubicBezTo>
                    <a:pt x="358" y="624"/>
                    <a:pt x="357" y="619"/>
                    <a:pt x="354" y="616"/>
                  </a:cubicBezTo>
                  <a:cubicBezTo>
                    <a:pt x="354" y="607"/>
                    <a:pt x="354" y="607"/>
                    <a:pt x="354" y="607"/>
                  </a:cubicBezTo>
                  <a:cubicBezTo>
                    <a:pt x="356" y="607"/>
                    <a:pt x="358" y="607"/>
                    <a:pt x="360" y="608"/>
                  </a:cubicBezTo>
                  <a:close/>
                  <a:moveTo>
                    <a:pt x="360" y="631"/>
                  </a:moveTo>
                  <a:cubicBezTo>
                    <a:pt x="360" y="637"/>
                    <a:pt x="360" y="637"/>
                    <a:pt x="360" y="637"/>
                  </a:cubicBezTo>
                  <a:cubicBezTo>
                    <a:pt x="358" y="636"/>
                    <a:pt x="356" y="636"/>
                    <a:pt x="354" y="636"/>
                  </a:cubicBezTo>
                  <a:cubicBezTo>
                    <a:pt x="354" y="631"/>
                    <a:pt x="354" y="631"/>
                    <a:pt x="354" y="631"/>
                  </a:cubicBezTo>
                  <a:cubicBezTo>
                    <a:pt x="355" y="631"/>
                    <a:pt x="355" y="631"/>
                    <a:pt x="355" y="631"/>
                  </a:cubicBezTo>
                  <a:cubicBezTo>
                    <a:pt x="360" y="631"/>
                    <a:pt x="360" y="631"/>
                    <a:pt x="360" y="631"/>
                  </a:cubicBezTo>
                  <a:close/>
                  <a:moveTo>
                    <a:pt x="360" y="748"/>
                  </a:moveTo>
                  <a:cubicBezTo>
                    <a:pt x="360" y="762"/>
                    <a:pt x="360" y="762"/>
                    <a:pt x="360" y="762"/>
                  </a:cubicBezTo>
                  <a:cubicBezTo>
                    <a:pt x="359" y="759"/>
                    <a:pt x="357" y="757"/>
                    <a:pt x="354" y="756"/>
                  </a:cubicBezTo>
                  <a:cubicBezTo>
                    <a:pt x="354" y="747"/>
                    <a:pt x="354" y="747"/>
                    <a:pt x="354" y="747"/>
                  </a:cubicBezTo>
                  <a:cubicBezTo>
                    <a:pt x="355" y="747"/>
                    <a:pt x="357" y="747"/>
                    <a:pt x="358" y="748"/>
                  </a:cubicBezTo>
                  <a:cubicBezTo>
                    <a:pt x="359" y="748"/>
                    <a:pt x="359" y="748"/>
                    <a:pt x="360" y="748"/>
                  </a:cubicBezTo>
                  <a:close/>
                  <a:moveTo>
                    <a:pt x="354" y="217"/>
                  </a:moveTo>
                  <a:cubicBezTo>
                    <a:pt x="354" y="209"/>
                    <a:pt x="354" y="209"/>
                    <a:pt x="354" y="209"/>
                  </a:cubicBezTo>
                  <a:cubicBezTo>
                    <a:pt x="355" y="209"/>
                    <a:pt x="355" y="209"/>
                    <a:pt x="355" y="209"/>
                  </a:cubicBezTo>
                  <a:cubicBezTo>
                    <a:pt x="356" y="211"/>
                    <a:pt x="356" y="211"/>
                    <a:pt x="356" y="215"/>
                  </a:cubicBezTo>
                  <a:cubicBezTo>
                    <a:pt x="356" y="215"/>
                    <a:pt x="355" y="216"/>
                    <a:pt x="354" y="217"/>
                  </a:cubicBezTo>
                  <a:close/>
                  <a:moveTo>
                    <a:pt x="349" y="4"/>
                  </a:moveTo>
                  <a:cubicBezTo>
                    <a:pt x="350" y="3"/>
                    <a:pt x="352" y="3"/>
                    <a:pt x="354" y="3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24"/>
                    <a:pt x="354" y="24"/>
                    <a:pt x="354" y="24"/>
                  </a:cubicBezTo>
                  <a:cubicBezTo>
                    <a:pt x="352" y="22"/>
                    <a:pt x="351" y="20"/>
                    <a:pt x="349" y="19"/>
                  </a:cubicBezTo>
                  <a:cubicBezTo>
                    <a:pt x="349" y="4"/>
                    <a:pt x="349" y="4"/>
                    <a:pt x="349" y="4"/>
                  </a:cubicBezTo>
                  <a:close/>
                  <a:moveTo>
                    <a:pt x="354" y="791"/>
                  </a:moveTo>
                  <a:cubicBezTo>
                    <a:pt x="352" y="791"/>
                    <a:pt x="350" y="791"/>
                    <a:pt x="349" y="791"/>
                  </a:cubicBezTo>
                  <a:cubicBezTo>
                    <a:pt x="349" y="778"/>
                    <a:pt x="349" y="778"/>
                    <a:pt x="349" y="778"/>
                  </a:cubicBezTo>
                  <a:cubicBezTo>
                    <a:pt x="350" y="780"/>
                    <a:pt x="352" y="781"/>
                    <a:pt x="354" y="782"/>
                  </a:cubicBezTo>
                  <a:cubicBezTo>
                    <a:pt x="354" y="791"/>
                    <a:pt x="354" y="791"/>
                    <a:pt x="354" y="791"/>
                  </a:cubicBezTo>
                  <a:close/>
                  <a:moveTo>
                    <a:pt x="354" y="41"/>
                  </a:moveTo>
                  <a:cubicBezTo>
                    <a:pt x="354" y="49"/>
                    <a:pt x="354" y="49"/>
                    <a:pt x="354" y="49"/>
                  </a:cubicBezTo>
                  <a:cubicBezTo>
                    <a:pt x="352" y="49"/>
                    <a:pt x="350" y="49"/>
                    <a:pt x="349" y="49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51" y="41"/>
                    <a:pt x="353" y="41"/>
                    <a:pt x="354" y="41"/>
                  </a:cubicBezTo>
                  <a:close/>
                  <a:moveTo>
                    <a:pt x="354" y="120"/>
                  </a:moveTo>
                  <a:cubicBezTo>
                    <a:pt x="354" y="139"/>
                    <a:pt x="354" y="139"/>
                    <a:pt x="354" y="139"/>
                  </a:cubicBezTo>
                  <a:cubicBezTo>
                    <a:pt x="352" y="140"/>
                    <a:pt x="351" y="140"/>
                    <a:pt x="349" y="140"/>
                  </a:cubicBezTo>
                  <a:cubicBezTo>
                    <a:pt x="349" y="119"/>
                    <a:pt x="349" y="119"/>
                    <a:pt x="349" y="119"/>
                  </a:cubicBezTo>
                  <a:cubicBezTo>
                    <a:pt x="350" y="119"/>
                    <a:pt x="352" y="119"/>
                    <a:pt x="354" y="120"/>
                  </a:cubicBezTo>
                  <a:close/>
                  <a:moveTo>
                    <a:pt x="354" y="169"/>
                  </a:moveTo>
                  <a:cubicBezTo>
                    <a:pt x="354" y="173"/>
                    <a:pt x="354" y="173"/>
                    <a:pt x="354" y="173"/>
                  </a:cubicBezTo>
                  <a:cubicBezTo>
                    <a:pt x="353" y="174"/>
                    <a:pt x="352" y="174"/>
                    <a:pt x="351" y="17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2" y="183"/>
                    <a:pt x="351" y="181"/>
                    <a:pt x="349" y="180"/>
                  </a:cubicBezTo>
                  <a:cubicBezTo>
                    <a:pt x="349" y="169"/>
                    <a:pt x="349" y="169"/>
                    <a:pt x="349" y="169"/>
                  </a:cubicBezTo>
                  <a:cubicBezTo>
                    <a:pt x="350" y="169"/>
                    <a:pt x="352" y="169"/>
                    <a:pt x="354" y="169"/>
                  </a:cubicBezTo>
                  <a:close/>
                  <a:moveTo>
                    <a:pt x="354" y="191"/>
                  </a:moveTo>
                  <a:cubicBezTo>
                    <a:pt x="354" y="196"/>
                    <a:pt x="354" y="196"/>
                    <a:pt x="354" y="196"/>
                  </a:cubicBezTo>
                  <a:cubicBezTo>
                    <a:pt x="352" y="196"/>
                    <a:pt x="350" y="196"/>
                    <a:pt x="349" y="197"/>
                  </a:cubicBezTo>
                  <a:cubicBezTo>
                    <a:pt x="349" y="192"/>
                    <a:pt x="349" y="192"/>
                    <a:pt x="349" y="192"/>
                  </a:cubicBezTo>
                  <a:cubicBezTo>
                    <a:pt x="350" y="192"/>
                    <a:pt x="352" y="192"/>
                    <a:pt x="354" y="191"/>
                  </a:cubicBezTo>
                  <a:close/>
                  <a:moveTo>
                    <a:pt x="354" y="209"/>
                  </a:moveTo>
                  <a:cubicBezTo>
                    <a:pt x="354" y="217"/>
                    <a:pt x="354" y="217"/>
                    <a:pt x="354" y="217"/>
                  </a:cubicBezTo>
                  <a:cubicBezTo>
                    <a:pt x="352" y="218"/>
                    <a:pt x="351" y="219"/>
                    <a:pt x="349" y="22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51" y="209"/>
                    <a:pt x="352" y="209"/>
                    <a:pt x="354" y="209"/>
                  </a:cubicBezTo>
                  <a:close/>
                  <a:moveTo>
                    <a:pt x="354" y="220"/>
                  </a:moveTo>
                  <a:cubicBezTo>
                    <a:pt x="354" y="293"/>
                    <a:pt x="354" y="293"/>
                    <a:pt x="354" y="293"/>
                  </a:cubicBezTo>
                  <a:cubicBezTo>
                    <a:pt x="353" y="294"/>
                    <a:pt x="351" y="295"/>
                    <a:pt x="349" y="29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1" y="281"/>
                    <a:pt x="353" y="278"/>
                    <a:pt x="353" y="273"/>
                  </a:cubicBezTo>
                  <a:cubicBezTo>
                    <a:pt x="352" y="274"/>
                    <a:pt x="350" y="274"/>
                    <a:pt x="349" y="275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1"/>
                    <a:pt x="350" y="241"/>
                    <a:pt x="350" y="241"/>
                  </a:cubicBezTo>
                  <a:cubicBezTo>
                    <a:pt x="349" y="241"/>
                    <a:pt x="349" y="241"/>
                    <a:pt x="349" y="241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50" y="222"/>
                    <a:pt x="352" y="221"/>
                    <a:pt x="354" y="220"/>
                  </a:cubicBezTo>
                  <a:close/>
                  <a:moveTo>
                    <a:pt x="354" y="303"/>
                  </a:moveTo>
                  <a:cubicBezTo>
                    <a:pt x="354" y="306"/>
                    <a:pt x="354" y="306"/>
                    <a:pt x="354" y="306"/>
                  </a:cubicBezTo>
                  <a:cubicBezTo>
                    <a:pt x="353" y="306"/>
                    <a:pt x="353" y="306"/>
                    <a:pt x="352" y="307"/>
                  </a:cubicBezTo>
                  <a:cubicBezTo>
                    <a:pt x="353" y="308"/>
                    <a:pt x="353" y="308"/>
                    <a:pt x="354" y="308"/>
                  </a:cubicBezTo>
                  <a:cubicBezTo>
                    <a:pt x="354" y="314"/>
                    <a:pt x="354" y="314"/>
                    <a:pt x="354" y="314"/>
                  </a:cubicBezTo>
                  <a:cubicBezTo>
                    <a:pt x="352" y="313"/>
                    <a:pt x="350" y="312"/>
                    <a:pt x="349" y="311"/>
                  </a:cubicBezTo>
                  <a:cubicBezTo>
                    <a:pt x="349" y="305"/>
                    <a:pt x="349" y="305"/>
                    <a:pt x="349" y="305"/>
                  </a:cubicBezTo>
                  <a:cubicBezTo>
                    <a:pt x="350" y="304"/>
                    <a:pt x="352" y="304"/>
                    <a:pt x="354" y="303"/>
                  </a:cubicBezTo>
                  <a:close/>
                  <a:moveTo>
                    <a:pt x="354" y="318"/>
                  </a:moveTo>
                  <a:cubicBezTo>
                    <a:pt x="354" y="322"/>
                    <a:pt x="354" y="322"/>
                    <a:pt x="354" y="322"/>
                  </a:cubicBezTo>
                  <a:cubicBezTo>
                    <a:pt x="352" y="323"/>
                    <a:pt x="350" y="325"/>
                    <a:pt x="349" y="326"/>
                  </a:cubicBezTo>
                  <a:cubicBezTo>
                    <a:pt x="349" y="319"/>
                    <a:pt x="349" y="319"/>
                    <a:pt x="349" y="319"/>
                  </a:cubicBezTo>
                  <a:cubicBezTo>
                    <a:pt x="350" y="319"/>
                    <a:pt x="350" y="319"/>
                    <a:pt x="350" y="319"/>
                  </a:cubicBezTo>
                  <a:cubicBezTo>
                    <a:pt x="352" y="319"/>
                    <a:pt x="353" y="319"/>
                    <a:pt x="354" y="318"/>
                  </a:cubicBezTo>
                  <a:close/>
                  <a:moveTo>
                    <a:pt x="354" y="378"/>
                  </a:moveTo>
                  <a:cubicBezTo>
                    <a:pt x="354" y="400"/>
                    <a:pt x="354" y="400"/>
                    <a:pt x="354" y="400"/>
                  </a:cubicBezTo>
                  <a:cubicBezTo>
                    <a:pt x="349" y="396"/>
                    <a:pt x="349" y="396"/>
                    <a:pt x="349" y="396"/>
                  </a:cubicBezTo>
                  <a:cubicBezTo>
                    <a:pt x="349" y="378"/>
                    <a:pt x="349" y="378"/>
                    <a:pt x="349" y="378"/>
                  </a:cubicBezTo>
                  <a:cubicBezTo>
                    <a:pt x="354" y="378"/>
                    <a:pt x="354" y="378"/>
                    <a:pt x="354" y="378"/>
                  </a:cubicBezTo>
                  <a:close/>
                  <a:moveTo>
                    <a:pt x="354" y="457"/>
                  </a:moveTo>
                  <a:cubicBezTo>
                    <a:pt x="354" y="462"/>
                    <a:pt x="354" y="462"/>
                    <a:pt x="354" y="462"/>
                  </a:cubicBezTo>
                  <a:cubicBezTo>
                    <a:pt x="352" y="463"/>
                    <a:pt x="352" y="463"/>
                    <a:pt x="352" y="463"/>
                  </a:cubicBezTo>
                  <a:cubicBezTo>
                    <a:pt x="354" y="457"/>
                    <a:pt x="354" y="457"/>
                    <a:pt x="354" y="457"/>
                  </a:cubicBezTo>
                  <a:close/>
                  <a:moveTo>
                    <a:pt x="354" y="482"/>
                  </a:moveTo>
                  <a:cubicBezTo>
                    <a:pt x="354" y="501"/>
                    <a:pt x="354" y="501"/>
                    <a:pt x="354" y="501"/>
                  </a:cubicBezTo>
                  <a:cubicBezTo>
                    <a:pt x="352" y="501"/>
                    <a:pt x="350" y="500"/>
                    <a:pt x="349" y="499"/>
                  </a:cubicBezTo>
                  <a:cubicBezTo>
                    <a:pt x="349" y="496"/>
                    <a:pt x="349" y="496"/>
                    <a:pt x="349" y="496"/>
                  </a:cubicBezTo>
                  <a:cubicBezTo>
                    <a:pt x="349" y="496"/>
                    <a:pt x="349" y="497"/>
                    <a:pt x="350" y="497"/>
                  </a:cubicBezTo>
                  <a:cubicBezTo>
                    <a:pt x="351" y="497"/>
                    <a:pt x="351" y="497"/>
                    <a:pt x="352" y="497"/>
                  </a:cubicBezTo>
                  <a:cubicBezTo>
                    <a:pt x="351" y="491"/>
                    <a:pt x="352" y="487"/>
                    <a:pt x="349" y="483"/>
                  </a:cubicBezTo>
                  <a:cubicBezTo>
                    <a:pt x="349" y="479"/>
                    <a:pt x="349" y="479"/>
                    <a:pt x="349" y="479"/>
                  </a:cubicBezTo>
                  <a:cubicBezTo>
                    <a:pt x="350" y="480"/>
                    <a:pt x="352" y="481"/>
                    <a:pt x="354" y="482"/>
                  </a:cubicBezTo>
                  <a:close/>
                  <a:moveTo>
                    <a:pt x="354" y="540"/>
                  </a:moveTo>
                  <a:cubicBezTo>
                    <a:pt x="354" y="581"/>
                    <a:pt x="354" y="581"/>
                    <a:pt x="354" y="581"/>
                  </a:cubicBezTo>
                  <a:cubicBezTo>
                    <a:pt x="354" y="579"/>
                    <a:pt x="354" y="579"/>
                    <a:pt x="354" y="579"/>
                  </a:cubicBezTo>
                  <a:cubicBezTo>
                    <a:pt x="352" y="579"/>
                    <a:pt x="350" y="578"/>
                    <a:pt x="349" y="578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1" y="551"/>
                    <a:pt x="352" y="546"/>
                    <a:pt x="354" y="540"/>
                  </a:cubicBezTo>
                  <a:close/>
                  <a:moveTo>
                    <a:pt x="354" y="607"/>
                  </a:moveTo>
                  <a:cubicBezTo>
                    <a:pt x="354" y="616"/>
                    <a:pt x="354" y="616"/>
                    <a:pt x="354" y="616"/>
                  </a:cubicBezTo>
                  <a:cubicBezTo>
                    <a:pt x="353" y="614"/>
                    <a:pt x="351" y="613"/>
                    <a:pt x="349" y="612"/>
                  </a:cubicBezTo>
                  <a:cubicBezTo>
                    <a:pt x="349" y="606"/>
                    <a:pt x="349" y="606"/>
                    <a:pt x="349" y="606"/>
                  </a:cubicBezTo>
                  <a:cubicBezTo>
                    <a:pt x="350" y="606"/>
                    <a:pt x="352" y="606"/>
                    <a:pt x="354" y="607"/>
                  </a:cubicBezTo>
                  <a:close/>
                  <a:moveTo>
                    <a:pt x="354" y="631"/>
                  </a:moveTo>
                  <a:cubicBezTo>
                    <a:pt x="354" y="636"/>
                    <a:pt x="354" y="636"/>
                    <a:pt x="354" y="636"/>
                  </a:cubicBezTo>
                  <a:cubicBezTo>
                    <a:pt x="352" y="636"/>
                    <a:pt x="350" y="635"/>
                    <a:pt x="349" y="635"/>
                  </a:cubicBezTo>
                  <a:cubicBezTo>
                    <a:pt x="349" y="628"/>
                    <a:pt x="349" y="628"/>
                    <a:pt x="349" y="628"/>
                  </a:cubicBezTo>
                  <a:cubicBezTo>
                    <a:pt x="350" y="629"/>
                    <a:pt x="352" y="630"/>
                    <a:pt x="354" y="631"/>
                  </a:cubicBezTo>
                  <a:close/>
                  <a:moveTo>
                    <a:pt x="354" y="747"/>
                  </a:moveTo>
                  <a:cubicBezTo>
                    <a:pt x="354" y="756"/>
                    <a:pt x="354" y="756"/>
                    <a:pt x="354" y="756"/>
                  </a:cubicBezTo>
                  <a:cubicBezTo>
                    <a:pt x="352" y="755"/>
                    <a:pt x="351" y="755"/>
                    <a:pt x="349" y="754"/>
                  </a:cubicBezTo>
                  <a:cubicBezTo>
                    <a:pt x="349" y="745"/>
                    <a:pt x="349" y="745"/>
                    <a:pt x="349" y="745"/>
                  </a:cubicBezTo>
                  <a:cubicBezTo>
                    <a:pt x="350" y="746"/>
                    <a:pt x="352" y="746"/>
                    <a:pt x="354" y="747"/>
                  </a:cubicBezTo>
                  <a:close/>
                  <a:moveTo>
                    <a:pt x="344" y="5"/>
                  </a:moveTo>
                  <a:cubicBezTo>
                    <a:pt x="345" y="4"/>
                    <a:pt x="347" y="4"/>
                    <a:pt x="349" y="4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47" y="18"/>
                    <a:pt x="346" y="17"/>
                    <a:pt x="344" y="16"/>
                  </a:cubicBezTo>
                  <a:cubicBezTo>
                    <a:pt x="344" y="5"/>
                    <a:pt x="344" y="5"/>
                    <a:pt x="344" y="5"/>
                  </a:cubicBezTo>
                  <a:close/>
                  <a:moveTo>
                    <a:pt x="349" y="791"/>
                  </a:moveTo>
                  <a:cubicBezTo>
                    <a:pt x="347" y="791"/>
                    <a:pt x="345" y="790"/>
                    <a:pt x="344" y="790"/>
                  </a:cubicBezTo>
                  <a:cubicBezTo>
                    <a:pt x="344" y="772"/>
                    <a:pt x="344" y="772"/>
                    <a:pt x="344" y="772"/>
                  </a:cubicBezTo>
                  <a:cubicBezTo>
                    <a:pt x="345" y="774"/>
                    <a:pt x="347" y="776"/>
                    <a:pt x="349" y="778"/>
                  </a:cubicBezTo>
                  <a:cubicBezTo>
                    <a:pt x="349" y="791"/>
                    <a:pt x="349" y="791"/>
                    <a:pt x="349" y="791"/>
                  </a:cubicBezTo>
                  <a:close/>
                  <a:moveTo>
                    <a:pt x="349" y="42"/>
                  </a:moveTo>
                  <a:cubicBezTo>
                    <a:pt x="349" y="49"/>
                    <a:pt x="349" y="49"/>
                    <a:pt x="349" y="49"/>
                  </a:cubicBezTo>
                  <a:cubicBezTo>
                    <a:pt x="344" y="50"/>
                    <a:pt x="344" y="50"/>
                    <a:pt x="344" y="50"/>
                  </a:cubicBezTo>
                  <a:cubicBezTo>
                    <a:pt x="344" y="41"/>
                    <a:pt x="344" y="41"/>
                    <a:pt x="344" y="41"/>
                  </a:cubicBezTo>
                  <a:cubicBezTo>
                    <a:pt x="344" y="41"/>
                    <a:pt x="345" y="41"/>
                    <a:pt x="345" y="42"/>
                  </a:cubicBezTo>
                  <a:cubicBezTo>
                    <a:pt x="349" y="42"/>
                    <a:pt x="349" y="42"/>
                    <a:pt x="349" y="42"/>
                  </a:cubicBezTo>
                  <a:close/>
                  <a:moveTo>
                    <a:pt x="349" y="119"/>
                  </a:moveTo>
                  <a:cubicBezTo>
                    <a:pt x="349" y="140"/>
                    <a:pt x="349" y="140"/>
                    <a:pt x="349" y="140"/>
                  </a:cubicBezTo>
                  <a:cubicBezTo>
                    <a:pt x="347" y="140"/>
                    <a:pt x="346" y="140"/>
                    <a:pt x="344" y="140"/>
                  </a:cubicBezTo>
                  <a:cubicBezTo>
                    <a:pt x="344" y="118"/>
                    <a:pt x="344" y="118"/>
                    <a:pt x="344" y="118"/>
                  </a:cubicBezTo>
                  <a:cubicBezTo>
                    <a:pt x="345" y="118"/>
                    <a:pt x="347" y="118"/>
                    <a:pt x="349" y="119"/>
                  </a:cubicBezTo>
                  <a:close/>
                  <a:moveTo>
                    <a:pt x="349" y="169"/>
                  </a:moveTo>
                  <a:cubicBezTo>
                    <a:pt x="349" y="180"/>
                    <a:pt x="349" y="180"/>
                    <a:pt x="349" y="180"/>
                  </a:cubicBezTo>
                  <a:cubicBezTo>
                    <a:pt x="347" y="179"/>
                    <a:pt x="346" y="179"/>
                    <a:pt x="344" y="179"/>
                  </a:cubicBezTo>
                  <a:cubicBezTo>
                    <a:pt x="344" y="171"/>
                    <a:pt x="344" y="171"/>
                    <a:pt x="344" y="171"/>
                  </a:cubicBezTo>
                  <a:cubicBezTo>
                    <a:pt x="345" y="170"/>
                    <a:pt x="347" y="170"/>
                    <a:pt x="349" y="169"/>
                  </a:cubicBezTo>
                  <a:close/>
                  <a:moveTo>
                    <a:pt x="349" y="192"/>
                  </a:moveTo>
                  <a:cubicBezTo>
                    <a:pt x="349" y="197"/>
                    <a:pt x="349" y="197"/>
                    <a:pt x="349" y="197"/>
                  </a:cubicBezTo>
                  <a:cubicBezTo>
                    <a:pt x="347" y="197"/>
                    <a:pt x="345" y="198"/>
                    <a:pt x="344" y="198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5" y="191"/>
                    <a:pt x="346" y="192"/>
                    <a:pt x="346" y="192"/>
                  </a:cubicBezTo>
                  <a:cubicBezTo>
                    <a:pt x="349" y="192"/>
                    <a:pt x="349" y="192"/>
                    <a:pt x="349" y="192"/>
                  </a:cubicBezTo>
                  <a:close/>
                  <a:moveTo>
                    <a:pt x="349" y="210"/>
                  </a:moveTo>
                  <a:cubicBezTo>
                    <a:pt x="349" y="220"/>
                    <a:pt x="349" y="220"/>
                    <a:pt x="349" y="220"/>
                  </a:cubicBezTo>
                  <a:cubicBezTo>
                    <a:pt x="347" y="220"/>
                    <a:pt x="346" y="221"/>
                    <a:pt x="344" y="222"/>
                  </a:cubicBezTo>
                  <a:cubicBezTo>
                    <a:pt x="344" y="211"/>
                    <a:pt x="344" y="211"/>
                    <a:pt x="344" y="211"/>
                  </a:cubicBezTo>
                  <a:cubicBezTo>
                    <a:pt x="346" y="210"/>
                    <a:pt x="347" y="210"/>
                    <a:pt x="349" y="210"/>
                  </a:cubicBezTo>
                  <a:close/>
                  <a:moveTo>
                    <a:pt x="349" y="222"/>
                  </a:moveTo>
                  <a:cubicBezTo>
                    <a:pt x="349" y="241"/>
                    <a:pt x="349" y="241"/>
                    <a:pt x="349" y="241"/>
                  </a:cubicBezTo>
                  <a:cubicBezTo>
                    <a:pt x="347" y="241"/>
                    <a:pt x="346" y="241"/>
                    <a:pt x="344" y="241"/>
                  </a:cubicBezTo>
                  <a:cubicBezTo>
                    <a:pt x="344" y="234"/>
                    <a:pt x="344" y="234"/>
                    <a:pt x="344" y="234"/>
                  </a:cubicBezTo>
                  <a:cubicBezTo>
                    <a:pt x="345" y="234"/>
                    <a:pt x="346" y="233"/>
                    <a:pt x="348" y="233"/>
                  </a:cubicBezTo>
                  <a:cubicBezTo>
                    <a:pt x="348" y="232"/>
                    <a:pt x="348" y="232"/>
                    <a:pt x="348" y="231"/>
                  </a:cubicBezTo>
                  <a:cubicBezTo>
                    <a:pt x="346" y="231"/>
                    <a:pt x="345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ubicBezTo>
                    <a:pt x="349" y="222"/>
                    <a:pt x="349" y="222"/>
                    <a:pt x="349" y="222"/>
                  </a:cubicBezTo>
                  <a:close/>
                  <a:moveTo>
                    <a:pt x="349" y="242"/>
                  </a:moveTo>
                  <a:cubicBezTo>
                    <a:pt x="349" y="275"/>
                    <a:pt x="349" y="275"/>
                    <a:pt x="349" y="275"/>
                  </a:cubicBezTo>
                  <a:cubicBezTo>
                    <a:pt x="347" y="275"/>
                    <a:pt x="345" y="276"/>
                    <a:pt x="344" y="27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45"/>
                    <a:pt x="344" y="245"/>
                    <a:pt x="344" y="245"/>
                  </a:cubicBezTo>
                  <a:cubicBezTo>
                    <a:pt x="345" y="244"/>
                    <a:pt x="347" y="243"/>
                    <a:pt x="349" y="242"/>
                  </a:cubicBezTo>
                  <a:close/>
                  <a:moveTo>
                    <a:pt x="349" y="283"/>
                  </a:moveTo>
                  <a:cubicBezTo>
                    <a:pt x="349" y="295"/>
                    <a:pt x="349" y="295"/>
                    <a:pt x="349" y="295"/>
                  </a:cubicBezTo>
                  <a:cubicBezTo>
                    <a:pt x="348" y="295"/>
                    <a:pt x="347" y="295"/>
                    <a:pt x="346" y="295"/>
                  </a:cubicBezTo>
                  <a:cubicBezTo>
                    <a:pt x="345" y="295"/>
                    <a:pt x="345" y="294"/>
                    <a:pt x="344" y="294"/>
                  </a:cubicBezTo>
                  <a:cubicBezTo>
                    <a:pt x="344" y="285"/>
                    <a:pt x="344" y="285"/>
                    <a:pt x="344" y="285"/>
                  </a:cubicBezTo>
                  <a:cubicBezTo>
                    <a:pt x="346" y="284"/>
                    <a:pt x="347" y="283"/>
                    <a:pt x="349" y="283"/>
                  </a:cubicBezTo>
                  <a:close/>
                  <a:moveTo>
                    <a:pt x="349" y="305"/>
                  </a:moveTo>
                  <a:cubicBezTo>
                    <a:pt x="349" y="311"/>
                    <a:pt x="349" y="311"/>
                    <a:pt x="349" y="311"/>
                  </a:cubicBezTo>
                  <a:cubicBezTo>
                    <a:pt x="347" y="311"/>
                    <a:pt x="345" y="311"/>
                    <a:pt x="344" y="312"/>
                  </a:cubicBezTo>
                  <a:cubicBezTo>
                    <a:pt x="344" y="307"/>
                    <a:pt x="344" y="307"/>
                    <a:pt x="344" y="307"/>
                  </a:cubicBezTo>
                  <a:cubicBezTo>
                    <a:pt x="346" y="306"/>
                    <a:pt x="347" y="306"/>
                    <a:pt x="349" y="305"/>
                  </a:cubicBezTo>
                  <a:close/>
                  <a:moveTo>
                    <a:pt x="349" y="319"/>
                  </a:moveTo>
                  <a:cubicBezTo>
                    <a:pt x="349" y="326"/>
                    <a:pt x="349" y="326"/>
                    <a:pt x="349" y="326"/>
                  </a:cubicBezTo>
                  <a:cubicBezTo>
                    <a:pt x="348" y="326"/>
                    <a:pt x="348" y="327"/>
                    <a:pt x="348" y="327"/>
                  </a:cubicBezTo>
                  <a:cubicBezTo>
                    <a:pt x="346" y="327"/>
                    <a:pt x="345" y="328"/>
                    <a:pt x="344" y="329"/>
                  </a:cubicBezTo>
                  <a:cubicBezTo>
                    <a:pt x="344" y="324"/>
                    <a:pt x="344" y="324"/>
                    <a:pt x="344" y="324"/>
                  </a:cubicBezTo>
                  <a:cubicBezTo>
                    <a:pt x="345" y="324"/>
                    <a:pt x="346" y="323"/>
                    <a:pt x="348" y="322"/>
                  </a:cubicBezTo>
                  <a:cubicBezTo>
                    <a:pt x="346" y="321"/>
                    <a:pt x="345" y="321"/>
                    <a:pt x="344" y="320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7"/>
                    <a:pt x="347" y="318"/>
                    <a:pt x="349" y="319"/>
                  </a:cubicBezTo>
                  <a:close/>
                  <a:moveTo>
                    <a:pt x="349" y="378"/>
                  </a:moveTo>
                  <a:cubicBezTo>
                    <a:pt x="349" y="396"/>
                    <a:pt x="349" y="396"/>
                    <a:pt x="349" y="396"/>
                  </a:cubicBezTo>
                  <a:cubicBezTo>
                    <a:pt x="344" y="393"/>
                    <a:pt x="344" y="393"/>
                    <a:pt x="344" y="393"/>
                  </a:cubicBezTo>
                  <a:cubicBezTo>
                    <a:pt x="344" y="378"/>
                    <a:pt x="344" y="378"/>
                    <a:pt x="344" y="378"/>
                  </a:cubicBezTo>
                  <a:cubicBezTo>
                    <a:pt x="349" y="378"/>
                    <a:pt x="349" y="378"/>
                    <a:pt x="349" y="378"/>
                  </a:cubicBezTo>
                  <a:close/>
                  <a:moveTo>
                    <a:pt x="349" y="479"/>
                  </a:moveTo>
                  <a:cubicBezTo>
                    <a:pt x="349" y="483"/>
                    <a:pt x="349" y="483"/>
                    <a:pt x="349" y="483"/>
                  </a:cubicBezTo>
                  <a:cubicBezTo>
                    <a:pt x="348" y="482"/>
                    <a:pt x="347" y="481"/>
                    <a:pt x="346" y="481"/>
                  </a:cubicBezTo>
                  <a:cubicBezTo>
                    <a:pt x="345" y="488"/>
                    <a:pt x="344" y="491"/>
                    <a:pt x="349" y="496"/>
                  </a:cubicBezTo>
                  <a:cubicBezTo>
                    <a:pt x="349" y="499"/>
                    <a:pt x="349" y="499"/>
                    <a:pt x="349" y="499"/>
                  </a:cubicBezTo>
                  <a:cubicBezTo>
                    <a:pt x="347" y="498"/>
                    <a:pt x="345" y="498"/>
                    <a:pt x="344" y="497"/>
                  </a:cubicBezTo>
                  <a:cubicBezTo>
                    <a:pt x="344" y="476"/>
                    <a:pt x="344" y="476"/>
                    <a:pt x="344" y="476"/>
                  </a:cubicBezTo>
                  <a:cubicBezTo>
                    <a:pt x="345" y="477"/>
                    <a:pt x="347" y="478"/>
                    <a:pt x="349" y="479"/>
                  </a:cubicBezTo>
                  <a:close/>
                  <a:moveTo>
                    <a:pt x="349" y="556"/>
                  </a:moveTo>
                  <a:cubicBezTo>
                    <a:pt x="349" y="578"/>
                    <a:pt x="349" y="578"/>
                    <a:pt x="349" y="578"/>
                  </a:cubicBezTo>
                  <a:cubicBezTo>
                    <a:pt x="348" y="578"/>
                    <a:pt x="348" y="578"/>
                    <a:pt x="348" y="578"/>
                  </a:cubicBezTo>
                  <a:cubicBezTo>
                    <a:pt x="346" y="582"/>
                    <a:pt x="345" y="585"/>
                    <a:pt x="344" y="588"/>
                  </a:cubicBezTo>
                  <a:cubicBezTo>
                    <a:pt x="344" y="564"/>
                    <a:pt x="344" y="564"/>
                    <a:pt x="344" y="564"/>
                  </a:cubicBezTo>
                  <a:cubicBezTo>
                    <a:pt x="345" y="563"/>
                    <a:pt x="346" y="562"/>
                    <a:pt x="347" y="560"/>
                  </a:cubicBezTo>
                  <a:cubicBezTo>
                    <a:pt x="347" y="559"/>
                    <a:pt x="348" y="558"/>
                    <a:pt x="349" y="556"/>
                  </a:cubicBezTo>
                  <a:close/>
                  <a:moveTo>
                    <a:pt x="349" y="606"/>
                  </a:moveTo>
                  <a:cubicBezTo>
                    <a:pt x="349" y="612"/>
                    <a:pt x="349" y="612"/>
                    <a:pt x="349" y="612"/>
                  </a:cubicBezTo>
                  <a:cubicBezTo>
                    <a:pt x="347" y="611"/>
                    <a:pt x="346" y="611"/>
                    <a:pt x="344" y="610"/>
                  </a:cubicBezTo>
                  <a:cubicBezTo>
                    <a:pt x="344" y="605"/>
                    <a:pt x="344" y="605"/>
                    <a:pt x="344" y="605"/>
                  </a:cubicBezTo>
                  <a:cubicBezTo>
                    <a:pt x="345" y="605"/>
                    <a:pt x="347" y="606"/>
                    <a:pt x="349" y="606"/>
                  </a:cubicBezTo>
                  <a:close/>
                  <a:moveTo>
                    <a:pt x="349" y="628"/>
                  </a:moveTo>
                  <a:cubicBezTo>
                    <a:pt x="349" y="635"/>
                    <a:pt x="349" y="635"/>
                    <a:pt x="349" y="635"/>
                  </a:cubicBezTo>
                  <a:cubicBezTo>
                    <a:pt x="347" y="635"/>
                    <a:pt x="345" y="634"/>
                    <a:pt x="344" y="634"/>
                  </a:cubicBezTo>
                  <a:cubicBezTo>
                    <a:pt x="344" y="614"/>
                    <a:pt x="344" y="614"/>
                    <a:pt x="344" y="614"/>
                  </a:cubicBezTo>
                  <a:cubicBezTo>
                    <a:pt x="345" y="619"/>
                    <a:pt x="346" y="623"/>
                    <a:pt x="348" y="628"/>
                  </a:cubicBezTo>
                  <a:cubicBezTo>
                    <a:pt x="349" y="628"/>
                    <a:pt x="349" y="628"/>
                    <a:pt x="349" y="628"/>
                  </a:cubicBezTo>
                  <a:close/>
                  <a:moveTo>
                    <a:pt x="349" y="745"/>
                  </a:moveTo>
                  <a:cubicBezTo>
                    <a:pt x="349" y="754"/>
                    <a:pt x="349" y="754"/>
                    <a:pt x="349" y="754"/>
                  </a:cubicBezTo>
                  <a:cubicBezTo>
                    <a:pt x="347" y="753"/>
                    <a:pt x="346" y="753"/>
                    <a:pt x="344" y="753"/>
                  </a:cubicBezTo>
                  <a:cubicBezTo>
                    <a:pt x="344" y="745"/>
                    <a:pt x="344" y="745"/>
                    <a:pt x="344" y="745"/>
                  </a:cubicBezTo>
                  <a:cubicBezTo>
                    <a:pt x="345" y="745"/>
                    <a:pt x="347" y="745"/>
                    <a:pt x="349" y="745"/>
                  </a:cubicBezTo>
                  <a:close/>
                  <a:moveTo>
                    <a:pt x="344" y="685"/>
                  </a:moveTo>
                  <a:cubicBezTo>
                    <a:pt x="344" y="667"/>
                    <a:pt x="344" y="667"/>
                    <a:pt x="344" y="667"/>
                  </a:cubicBezTo>
                  <a:cubicBezTo>
                    <a:pt x="344" y="667"/>
                    <a:pt x="345" y="667"/>
                    <a:pt x="345" y="667"/>
                  </a:cubicBezTo>
                  <a:cubicBezTo>
                    <a:pt x="346" y="671"/>
                    <a:pt x="345" y="678"/>
                    <a:pt x="344" y="685"/>
                  </a:cubicBezTo>
                  <a:close/>
                  <a:moveTo>
                    <a:pt x="344" y="540"/>
                  </a:moveTo>
                  <a:cubicBezTo>
                    <a:pt x="344" y="534"/>
                    <a:pt x="344" y="534"/>
                    <a:pt x="344" y="534"/>
                  </a:cubicBezTo>
                  <a:cubicBezTo>
                    <a:pt x="345" y="534"/>
                    <a:pt x="346" y="534"/>
                    <a:pt x="348" y="535"/>
                  </a:cubicBezTo>
                  <a:cubicBezTo>
                    <a:pt x="347" y="537"/>
                    <a:pt x="346" y="538"/>
                    <a:pt x="344" y="540"/>
                  </a:cubicBezTo>
                  <a:close/>
                  <a:moveTo>
                    <a:pt x="337" y="6"/>
                  </a:moveTo>
                  <a:cubicBezTo>
                    <a:pt x="339" y="5"/>
                    <a:pt x="342" y="5"/>
                    <a:pt x="344" y="5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2" y="16"/>
                    <a:pt x="339" y="15"/>
                    <a:pt x="337" y="14"/>
                  </a:cubicBezTo>
                  <a:cubicBezTo>
                    <a:pt x="337" y="6"/>
                    <a:pt x="337" y="6"/>
                    <a:pt x="337" y="6"/>
                  </a:cubicBezTo>
                  <a:close/>
                  <a:moveTo>
                    <a:pt x="344" y="790"/>
                  </a:moveTo>
                  <a:cubicBezTo>
                    <a:pt x="342" y="790"/>
                    <a:pt x="339" y="789"/>
                    <a:pt x="337" y="789"/>
                  </a:cubicBezTo>
                  <a:cubicBezTo>
                    <a:pt x="337" y="781"/>
                    <a:pt x="337" y="781"/>
                    <a:pt x="337" y="781"/>
                  </a:cubicBezTo>
                  <a:cubicBezTo>
                    <a:pt x="338" y="781"/>
                    <a:pt x="338" y="781"/>
                    <a:pt x="338" y="781"/>
                  </a:cubicBezTo>
                  <a:cubicBezTo>
                    <a:pt x="338" y="780"/>
                    <a:pt x="337" y="779"/>
                    <a:pt x="337" y="778"/>
                  </a:cubicBezTo>
                  <a:cubicBezTo>
                    <a:pt x="337" y="755"/>
                    <a:pt x="337" y="755"/>
                    <a:pt x="337" y="755"/>
                  </a:cubicBezTo>
                  <a:cubicBezTo>
                    <a:pt x="340" y="762"/>
                    <a:pt x="342" y="768"/>
                    <a:pt x="344" y="772"/>
                  </a:cubicBezTo>
                  <a:cubicBezTo>
                    <a:pt x="344" y="790"/>
                    <a:pt x="344" y="790"/>
                    <a:pt x="344" y="790"/>
                  </a:cubicBezTo>
                  <a:close/>
                  <a:moveTo>
                    <a:pt x="344" y="41"/>
                  </a:moveTo>
                  <a:cubicBezTo>
                    <a:pt x="344" y="50"/>
                    <a:pt x="344" y="50"/>
                    <a:pt x="344" y="50"/>
                  </a:cubicBezTo>
                  <a:cubicBezTo>
                    <a:pt x="342" y="50"/>
                    <a:pt x="339" y="51"/>
                    <a:pt x="337" y="51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9" y="37"/>
                    <a:pt x="342" y="39"/>
                    <a:pt x="344" y="41"/>
                  </a:cubicBezTo>
                  <a:close/>
                  <a:moveTo>
                    <a:pt x="344" y="118"/>
                  </a:moveTo>
                  <a:cubicBezTo>
                    <a:pt x="344" y="140"/>
                    <a:pt x="344" y="140"/>
                    <a:pt x="344" y="140"/>
                  </a:cubicBezTo>
                  <a:cubicBezTo>
                    <a:pt x="343" y="140"/>
                    <a:pt x="343" y="140"/>
                    <a:pt x="343" y="140"/>
                  </a:cubicBezTo>
                  <a:cubicBezTo>
                    <a:pt x="341" y="139"/>
                    <a:pt x="339" y="137"/>
                    <a:pt x="337" y="136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39" y="117"/>
                    <a:pt x="342" y="117"/>
                    <a:pt x="344" y="118"/>
                  </a:cubicBezTo>
                  <a:close/>
                  <a:moveTo>
                    <a:pt x="344" y="171"/>
                  </a:moveTo>
                  <a:cubicBezTo>
                    <a:pt x="344" y="179"/>
                    <a:pt x="344" y="179"/>
                    <a:pt x="344" y="179"/>
                  </a:cubicBezTo>
                  <a:cubicBezTo>
                    <a:pt x="342" y="178"/>
                    <a:pt x="339" y="178"/>
                    <a:pt x="337" y="178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9" y="171"/>
                    <a:pt x="342" y="171"/>
                    <a:pt x="344" y="171"/>
                  </a:cubicBezTo>
                  <a:close/>
                  <a:moveTo>
                    <a:pt x="344" y="190"/>
                  </a:moveTo>
                  <a:cubicBezTo>
                    <a:pt x="344" y="198"/>
                    <a:pt x="344" y="198"/>
                    <a:pt x="344" y="198"/>
                  </a:cubicBezTo>
                  <a:cubicBezTo>
                    <a:pt x="342" y="199"/>
                    <a:pt x="339" y="200"/>
                    <a:pt x="337" y="201"/>
                  </a:cubicBezTo>
                  <a:cubicBezTo>
                    <a:pt x="337" y="201"/>
                    <a:pt x="337" y="201"/>
                    <a:pt x="337" y="201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8" y="195"/>
                    <a:pt x="338" y="194"/>
                    <a:pt x="339" y="194"/>
                  </a:cubicBezTo>
                  <a:cubicBezTo>
                    <a:pt x="338" y="193"/>
                    <a:pt x="338" y="193"/>
                    <a:pt x="337" y="192"/>
                  </a:cubicBezTo>
                  <a:cubicBezTo>
                    <a:pt x="337" y="185"/>
                    <a:pt x="337" y="185"/>
                    <a:pt x="337" y="185"/>
                  </a:cubicBezTo>
                  <a:cubicBezTo>
                    <a:pt x="339" y="187"/>
                    <a:pt x="342" y="189"/>
                    <a:pt x="344" y="190"/>
                  </a:cubicBezTo>
                  <a:close/>
                  <a:moveTo>
                    <a:pt x="344" y="211"/>
                  </a:moveTo>
                  <a:cubicBezTo>
                    <a:pt x="344" y="222"/>
                    <a:pt x="344" y="222"/>
                    <a:pt x="344" y="222"/>
                  </a:cubicBezTo>
                  <a:cubicBezTo>
                    <a:pt x="342" y="222"/>
                    <a:pt x="339" y="223"/>
                    <a:pt x="337" y="224"/>
                  </a:cubicBezTo>
                  <a:cubicBezTo>
                    <a:pt x="337" y="213"/>
                    <a:pt x="337" y="213"/>
                    <a:pt x="337" y="213"/>
                  </a:cubicBezTo>
                  <a:cubicBezTo>
                    <a:pt x="339" y="212"/>
                    <a:pt x="342" y="211"/>
                    <a:pt x="344" y="211"/>
                  </a:cubicBezTo>
                  <a:close/>
                  <a:moveTo>
                    <a:pt x="344" y="224"/>
                  </a:move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9" y="233"/>
                    <a:pt x="342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lose/>
                  <a:moveTo>
                    <a:pt x="344" y="234"/>
                  </a:moveTo>
                  <a:cubicBezTo>
                    <a:pt x="344" y="241"/>
                    <a:pt x="344" y="241"/>
                    <a:pt x="344" y="241"/>
                  </a:cubicBezTo>
                  <a:cubicBezTo>
                    <a:pt x="342" y="242"/>
                    <a:pt x="339" y="243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ubicBezTo>
                    <a:pt x="339" y="236"/>
                    <a:pt x="342" y="235"/>
                    <a:pt x="344" y="234"/>
                  </a:cubicBezTo>
                  <a:close/>
                  <a:moveTo>
                    <a:pt x="344" y="245"/>
                  </a:moveTo>
                  <a:cubicBezTo>
                    <a:pt x="344" y="267"/>
                    <a:pt x="344" y="267"/>
                    <a:pt x="344" y="267"/>
                  </a:cubicBezTo>
                  <a:cubicBezTo>
                    <a:pt x="343" y="266"/>
                    <a:pt x="343" y="266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9" y="247"/>
                    <a:pt x="342" y="246"/>
                    <a:pt x="344" y="245"/>
                  </a:cubicBezTo>
                  <a:close/>
                  <a:moveTo>
                    <a:pt x="344" y="267"/>
                  </a:moveTo>
                  <a:cubicBezTo>
                    <a:pt x="344" y="277"/>
                    <a:pt x="344" y="277"/>
                    <a:pt x="344" y="277"/>
                  </a:cubicBezTo>
                  <a:cubicBezTo>
                    <a:pt x="342" y="278"/>
                    <a:pt x="340" y="279"/>
                    <a:pt x="337" y="278"/>
                  </a:cubicBezTo>
                  <a:cubicBezTo>
                    <a:pt x="337" y="272"/>
                    <a:pt x="337" y="272"/>
                    <a:pt x="337" y="272"/>
                  </a:cubicBezTo>
                  <a:cubicBezTo>
                    <a:pt x="339" y="269"/>
                    <a:pt x="340" y="269"/>
                    <a:pt x="344" y="267"/>
                  </a:cubicBezTo>
                  <a:close/>
                  <a:moveTo>
                    <a:pt x="344" y="285"/>
                  </a:moveTo>
                  <a:cubicBezTo>
                    <a:pt x="344" y="294"/>
                    <a:pt x="344" y="294"/>
                    <a:pt x="344" y="294"/>
                  </a:cubicBezTo>
                  <a:cubicBezTo>
                    <a:pt x="342" y="292"/>
                    <a:pt x="341" y="290"/>
                    <a:pt x="342" y="286"/>
                  </a:cubicBezTo>
                  <a:cubicBezTo>
                    <a:pt x="342" y="286"/>
                    <a:pt x="343" y="285"/>
                    <a:pt x="344" y="285"/>
                  </a:cubicBezTo>
                  <a:close/>
                  <a:moveTo>
                    <a:pt x="344" y="307"/>
                  </a:moveTo>
                  <a:cubicBezTo>
                    <a:pt x="344" y="312"/>
                    <a:pt x="344" y="312"/>
                    <a:pt x="344" y="312"/>
                  </a:cubicBezTo>
                  <a:cubicBezTo>
                    <a:pt x="343" y="312"/>
                    <a:pt x="342" y="313"/>
                    <a:pt x="340" y="314"/>
                  </a:cubicBezTo>
                  <a:cubicBezTo>
                    <a:pt x="342" y="315"/>
                    <a:pt x="343" y="315"/>
                    <a:pt x="344" y="316"/>
                  </a:cubicBezTo>
                  <a:cubicBezTo>
                    <a:pt x="344" y="320"/>
                    <a:pt x="344" y="320"/>
                    <a:pt x="344" y="320"/>
                  </a:cubicBezTo>
                  <a:cubicBezTo>
                    <a:pt x="341" y="319"/>
                    <a:pt x="339" y="318"/>
                    <a:pt x="337" y="318"/>
                  </a:cubicBezTo>
                  <a:cubicBezTo>
                    <a:pt x="337" y="312"/>
                    <a:pt x="337" y="312"/>
                    <a:pt x="337" y="312"/>
                  </a:cubicBezTo>
                  <a:cubicBezTo>
                    <a:pt x="338" y="311"/>
                    <a:pt x="339" y="310"/>
                    <a:pt x="342" y="308"/>
                  </a:cubicBezTo>
                  <a:cubicBezTo>
                    <a:pt x="342" y="308"/>
                    <a:pt x="343" y="307"/>
                    <a:pt x="344" y="307"/>
                  </a:cubicBezTo>
                  <a:close/>
                  <a:moveTo>
                    <a:pt x="344" y="324"/>
                  </a:moveTo>
                  <a:cubicBezTo>
                    <a:pt x="344" y="329"/>
                    <a:pt x="344" y="329"/>
                    <a:pt x="344" y="329"/>
                  </a:cubicBezTo>
                  <a:cubicBezTo>
                    <a:pt x="341" y="330"/>
                    <a:pt x="339" y="333"/>
                    <a:pt x="337" y="334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8" y="330"/>
                    <a:pt x="338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5"/>
                    <a:pt x="338" y="325"/>
                    <a:pt x="338" y="325"/>
                  </a:cubicBezTo>
                  <a:cubicBezTo>
                    <a:pt x="341" y="325"/>
                    <a:pt x="342" y="325"/>
                    <a:pt x="344" y="324"/>
                  </a:cubicBezTo>
                  <a:close/>
                  <a:moveTo>
                    <a:pt x="344" y="378"/>
                  </a:moveTo>
                  <a:cubicBezTo>
                    <a:pt x="344" y="393"/>
                    <a:pt x="344" y="393"/>
                    <a:pt x="344" y="393"/>
                  </a:cubicBezTo>
                  <a:cubicBezTo>
                    <a:pt x="337" y="387"/>
                    <a:pt x="337" y="387"/>
                    <a:pt x="337" y="38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44" y="378"/>
                    <a:pt x="344" y="378"/>
                    <a:pt x="344" y="378"/>
                  </a:cubicBezTo>
                  <a:close/>
                  <a:moveTo>
                    <a:pt x="344" y="476"/>
                  </a:moveTo>
                  <a:cubicBezTo>
                    <a:pt x="344" y="497"/>
                    <a:pt x="344" y="497"/>
                    <a:pt x="344" y="497"/>
                  </a:cubicBezTo>
                  <a:cubicBezTo>
                    <a:pt x="342" y="495"/>
                    <a:pt x="339" y="494"/>
                    <a:pt x="337" y="493"/>
                  </a:cubicBezTo>
                  <a:cubicBezTo>
                    <a:pt x="337" y="488"/>
                    <a:pt x="337" y="488"/>
                    <a:pt x="337" y="488"/>
                  </a:cubicBezTo>
                  <a:cubicBezTo>
                    <a:pt x="338" y="489"/>
                    <a:pt x="338" y="490"/>
                    <a:pt x="339" y="491"/>
                  </a:cubicBezTo>
                  <a:cubicBezTo>
                    <a:pt x="340" y="484"/>
                    <a:pt x="341" y="479"/>
                    <a:pt x="337" y="474"/>
                  </a:cubicBezTo>
                  <a:cubicBezTo>
                    <a:pt x="337" y="469"/>
                    <a:pt x="337" y="469"/>
                    <a:pt x="337" y="469"/>
                  </a:cubicBezTo>
                  <a:cubicBezTo>
                    <a:pt x="338" y="471"/>
                    <a:pt x="340" y="472"/>
                    <a:pt x="342" y="473"/>
                  </a:cubicBezTo>
                  <a:cubicBezTo>
                    <a:pt x="342" y="474"/>
                    <a:pt x="343" y="475"/>
                    <a:pt x="344" y="476"/>
                  </a:cubicBezTo>
                  <a:close/>
                  <a:moveTo>
                    <a:pt x="344" y="534"/>
                  </a:moveTo>
                  <a:cubicBezTo>
                    <a:pt x="344" y="540"/>
                    <a:pt x="344" y="540"/>
                    <a:pt x="344" y="540"/>
                  </a:cubicBezTo>
                  <a:cubicBezTo>
                    <a:pt x="342" y="542"/>
                    <a:pt x="339" y="543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9" y="535"/>
                    <a:pt x="341" y="535"/>
                    <a:pt x="344" y="534"/>
                  </a:cubicBezTo>
                  <a:close/>
                  <a:moveTo>
                    <a:pt x="344" y="564"/>
                  </a:moveTo>
                  <a:cubicBezTo>
                    <a:pt x="344" y="588"/>
                    <a:pt x="344" y="588"/>
                    <a:pt x="344" y="588"/>
                  </a:cubicBezTo>
                  <a:cubicBezTo>
                    <a:pt x="344" y="590"/>
                    <a:pt x="343" y="590"/>
                    <a:pt x="343" y="591"/>
                  </a:cubicBezTo>
                  <a:cubicBezTo>
                    <a:pt x="341" y="592"/>
                    <a:pt x="340" y="593"/>
                    <a:pt x="338" y="593"/>
                  </a:cubicBezTo>
                  <a:cubicBezTo>
                    <a:pt x="338" y="592"/>
                    <a:pt x="337" y="590"/>
                    <a:pt x="337" y="589"/>
                  </a:cubicBezTo>
                  <a:cubicBezTo>
                    <a:pt x="337" y="580"/>
                    <a:pt x="337" y="580"/>
                    <a:pt x="337" y="580"/>
                  </a:cubicBezTo>
                  <a:cubicBezTo>
                    <a:pt x="338" y="580"/>
                    <a:pt x="338" y="580"/>
                    <a:pt x="338" y="580"/>
                  </a:cubicBezTo>
                  <a:cubicBezTo>
                    <a:pt x="340" y="575"/>
                    <a:pt x="341" y="569"/>
                    <a:pt x="344" y="564"/>
                  </a:cubicBezTo>
                  <a:close/>
                  <a:moveTo>
                    <a:pt x="344" y="605"/>
                  </a:moveTo>
                  <a:cubicBezTo>
                    <a:pt x="344" y="610"/>
                    <a:pt x="344" y="610"/>
                    <a:pt x="344" y="610"/>
                  </a:cubicBezTo>
                  <a:cubicBezTo>
                    <a:pt x="344" y="610"/>
                    <a:pt x="343" y="610"/>
                    <a:pt x="343" y="610"/>
                  </a:cubicBezTo>
                  <a:cubicBezTo>
                    <a:pt x="343" y="611"/>
                    <a:pt x="344" y="613"/>
                    <a:pt x="344" y="614"/>
                  </a:cubicBezTo>
                  <a:cubicBezTo>
                    <a:pt x="344" y="634"/>
                    <a:pt x="344" y="634"/>
                    <a:pt x="344" y="634"/>
                  </a:cubicBezTo>
                  <a:cubicBezTo>
                    <a:pt x="342" y="634"/>
                    <a:pt x="339" y="633"/>
                    <a:pt x="337" y="632"/>
                  </a:cubicBezTo>
                  <a:cubicBezTo>
                    <a:pt x="337" y="627"/>
                    <a:pt x="337" y="627"/>
                    <a:pt x="337" y="627"/>
                  </a:cubicBezTo>
                  <a:cubicBezTo>
                    <a:pt x="337" y="627"/>
                    <a:pt x="338" y="627"/>
                    <a:pt x="338" y="628"/>
                  </a:cubicBezTo>
                  <a:cubicBezTo>
                    <a:pt x="339" y="627"/>
                    <a:pt x="340" y="627"/>
                    <a:pt x="341" y="626"/>
                  </a:cubicBezTo>
                  <a:cubicBezTo>
                    <a:pt x="340" y="622"/>
                    <a:pt x="338" y="618"/>
                    <a:pt x="337" y="614"/>
                  </a:cubicBezTo>
                  <a:cubicBezTo>
                    <a:pt x="337" y="604"/>
                    <a:pt x="337" y="604"/>
                    <a:pt x="337" y="604"/>
                  </a:cubicBezTo>
                  <a:cubicBezTo>
                    <a:pt x="337" y="604"/>
                    <a:pt x="338" y="604"/>
                    <a:pt x="338" y="605"/>
                  </a:cubicBezTo>
                  <a:cubicBezTo>
                    <a:pt x="340" y="605"/>
                    <a:pt x="342" y="605"/>
                    <a:pt x="344" y="605"/>
                  </a:cubicBezTo>
                  <a:close/>
                  <a:moveTo>
                    <a:pt x="344" y="667"/>
                  </a:moveTo>
                  <a:cubicBezTo>
                    <a:pt x="344" y="685"/>
                    <a:pt x="344" y="685"/>
                    <a:pt x="344" y="685"/>
                  </a:cubicBezTo>
                  <a:cubicBezTo>
                    <a:pt x="342" y="695"/>
                    <a:pt x="340" y="704"/>
                    <a:pt x="337" y="708"/>
                  </a:cubicBezTo>
                  <a:cubicBezTo>
                    <a:pt x="337" y="708"/>
                    <a:pt x="337" y="708"/>
                    <a:pt x="337" y="708"/>
                  </a:cubicBezTo>
                  <a:cubicBezTo>
                    <a:pt x="337" y="666"/>
                    <a:pt x="337" y="666"/>
                    <a:pt x="337" y="666"/>
                  </a:cubicBezTo>
                  <a:cubicBezTo>
                    <a:pt x="339" y="666"/>
                    <a:pt x="341" y="666"/>
                    <a:pt x="344" y="667"/>
                  </a:cubicBezTo>
                  <a:close/>
                  <a:moveTo>
                    <a:pt x="344" y="745"/>
                  </a:moveTo>
                  <a:cubicBezTo>
                    <a:pt x="344" y="753"/>
                    <a:pt x="344" y="753"/>
                    <a:pt x="344" y="753"/>
                  </a:cubicBezTo>
                  <a:cubicBezTo>
                    <a:pt x="342" y="753"/>
                    <a:pt x="340" y="753"/>
                    <a:pt x="337" y="753"/>
                  </a:cubicBezTo>
                  <a:cubicBezTo>
                    <a:pt x="337" y="745"/>
                    <a:pt x="337" y="745"/>
                    <a:pt x="337" y="745"/>
                  </a:cubicBezTo>
                  <a:cubicBezTo>
                    <a:pt x="339" y="745"/>
                    <a:pt x="342" y="745"/>
                    <a:pt x="344" y="745"/>
                  </a:cubicBezTo>
                  <a:close/>
                  <a:moveTo>
                    <a:pt x="337" y="532"/>
                  </a:moveTo>
                  <a:cubicBezTo>
                    <a:pt x="337" y="522"/>
                    <a:pt x="337" y="522"/>
                    <a:pt x="337" y="522"/>
                  </a:cubicBezTo>
                  <a:cubicBezTo>
                    <a:pt x="343" y="522"/>
                    <a:pt x="343" y="522"/>
                    <a:pt x="343" y="522"/>
                  </a:cubicBezTo>
                  <a:cubicBezTo>
                    <a:pt x="343" y="526"/>
                    <a:pt x="341" y="529"/>
                    <a:pt x="337" y="532"/>
                  </a:cubicBezTo>
                  <a:close/>
                  <a:moveTo>
                    <a:pt x="337" y="517"/>
                  </a:moveTo>
                  <a:cubicBezTo>
                    <a:pt x="337" y="509"/>
                    <a:pt x="337" y="509"/>
                    <a:pt x="337" y="509"/>
                  </a:cubicBezTo>
                  <a:cubicBezTo>
                    <a:pt x="339" y="508"/>
                    <a:pt x="340" y="508"/>
                    <a:pt x="342" y="508"/>
                  </a:cubicBezTo>
                  <a:cubicBezTo>
                    <a:pt x="343" y="511"/>
                    <a:pt x="343" y="513"/>
                    <a:pt x="343" y="516"/>
                  </a:cubicBezTo>
                  <a:cubicBezTo>
                    <a:pt x="341" y="516"/>
                    <a:pt x="339" y="517"/>
                    <a:pt x="337" y="517"/>
                  </a:cubicBezTo>
                  <a:close/>
                  <a:moveTo>
                    <a:pt x="337" y="101"/>
                  </a:moveTo>
                  <a:cubicBezTo>
                    <a:pt x="337" y="84"/>
                    <a:pt x="337" y="84"/>
                    <a:pt x="337" y="84"/>
                  </a:cubicBezTo>
                  <a:cubicBezTo>
                    <a:pt x="338" y="84"/>
                    <a:pt x="338" y="84"/>
                    <a:pt x="339" y="84"/>
                  </a:cubicBezTo>
                  <a:cubicBezTo>
                    <a:pt x="343" y="91"/>
                    <a:pt x="342" y="94"/>
                    <a:pt x="339" y="100"/>
                  </a:cubicBezTo>
                  <a:lnTo>
                    <a:pt x="337" y="101"/>
                  </a:lnTo>
                  <a:close/>
                  <a:moveTo>
                    <a:pt x="328" y="7"/>
                  </a:moveTo>
                  <a:cubicBezTo>
                    <a:pt x="331" y="7"/>
                    <a:pt x="334" y="6"/>
                    <a:pt x="337" y="6"/>
                  </a:cubicBezTo>
                  <a:cubicBezTo>
                    <a:pt x="337" y="14"/>
                    <a:pt x="337" y="14"/>
                    <a:pt x="337" y="14"/>
                  </a:cubicBezTo>
                  <a:cubicBezTo>
                    <a:pt x="334" y="14"/>
                    <a:pt x="331" y="14"/>
                    <a:pt x="328" y="14"/>
                  </a:cubicBezTo>
                  <a:cubicBezTo>
                    <a:pt x="328" y="7"/>
                    <a:pt x="328" y="7"/>
                    <a:pt x="328" y="7"/>
                  </a:cubicBezTo>
                  <a:close/>
                  <a:moveTo>
                    <a:pt x="337" y="789"/>
                  </a:moveTo>
                  <a:cubicBezTo>
                    <a:pt x="334" y="789"/>
                    <a:pt x="331" y="788"/>
                    <a:pt x="328" y="788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31" y="781"/>
                    <a:pt x="334" y="781"/>
                    <a:pt x="337" y="781"/>
                  </a:cubicBezTo>
                  <a:cubicBezTo>
                    <a:pt x="337" y="789"/>
                    <a:pt x="337" y="789"/>
                    <a:pt x="337" y="789"/>
                  </a:cubicBezTo>
                  <a:close/>
                  <a:moveTo>
                    <a:pt x="337" y="35"/>
                  </a:moveTo>
                  <a:cubicBezTo>
                    <a:pt x="337" y="51"/>
                    <a:pt x="337" y="51"/>
                    <a:pt x="337" y="51"/>
                  </a:cubicBezTo>
                  <a:cubicBezTo>
                    <a:pt x="334" y="52"/>
                    <a:pt x="331" y="52"/>
                    <a:pt x="328" y="53"/>
                  </a:cubicBezTo>
                  <a:cubicBezTo>
                    <a:pt x="328" y="45"/>
                    <a:pt x="328" y="45"/>
                    <a:pt x="328" y="45"/>
                  </a:cubicBezTo>
                  <a:cubicBezTo>
                    <a:pt x="329" y="44"/>
                    <a:pt x="330" y="44"/>
                    <a:pt x="332" y="43"/>
                  </a:cubicBezTo>
                  <a:cubicBezTo>
                    <a:pt x="330" y="41"/>
                    <a:pt x="329" y="40"/>
                    <a:pt x="328" y="38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30" y="29"/>
                    <a:pt x="334" y="33"/>
                    <a:pt x="337" y="35"/>
                  </a:cubicBezTo>
                  <a:close/>
                  <a:moveTo>
                    <a:pt x="337" y="84"/>
                  </a:moveTo>
                  <a:cubicBezTo>
                    <a:pt x="337" y="101"/>
                    <a:pt x="337" y="101"/>
                    <a:pt x="337" y="101"/>
                  </a:cubicBezTo>
                  <a:cubicBezTo>
                    <a:pt x="334" y="102"/>
                    <a:pt x="331" y="103"/>
                    <a:pt x="328" y="103"/>
                  </a:cubicBezTo>
                  <a:cubicBezTo>
                    <a:pt x="328" y="87"/>
                    <a:pt x="328" y="87"/>
                    <a:pt x="328" y="87"/>
                  </a:cubicBezTo>
                  <a:cubicBezTo>
                    <a:pt x="331" y="86"/>
                    <a:pt x="334" y="85"/>
                    <a:pt x="337" y="84"/>
                  </a:cubicBezTo>
                  <a:close/>
                  <a:moveTo>
                    <a:pt x="337" y="116"/>
                  </a:moveTo>
                  <a:cubicBezTo>
                    <a:pt x="337" y="136"/>
                    <a:pt x="337" y="136"/>
                    <a:pt x="337" y="136"/>
                  </a:cubicBezTo>
                  <a:cubicBezTo>
                    <a:pt x="334" y="134"/>
                    <a:pt x="331" y="131"/>
                    <a:pt x="328" y="129"/>
                  </a:cubicBezTo>
                  <a:cubicBezTo>
                    <a:pt x="328" y="113"/>
                    <a:pt x="328" y="113"/>
                    <a:pt x="328" y="113"/>
                  </a:cubicBezTo>
                  <a:cubicBezTo>
                    <a:pt x="331" y="114"/>
                    <a:pt x="334" y="115"/>
                    <a:pt x="337" y="116"/>
                  </a:cubicBezTo>
                  <a:close/>
                  <a:moveTo>
                    <a:pt x="337" y="171"/>
                  </a:moveTo>
                  <a:cubicBezTo>
                    <a:pt x="337" y="178"/>
                    <a:pt x="337" y="178"/>
                    <a:pt x="337" y="178"/>
                  </a:cubicBezTo>
                  <a:cubicBezTo>
                    <a:pt x="335" y="178"/>
                    <a:pt x="334" y="178"/>
                    <a:pt x="332" y="178"/>
                  </a:cubicBezTo>
                  <a:cubicBezTo>
                    <a:pt x="333" y="181"/>
                    <a:pt x="335" y="183"/>
                    <a:pt x="337" y="185"/>
                  </a:cubicBezTo>
                  <a:cubicBezTo>
                    <a:pt x="337" y="192"/>
                    <a:pt x="337" y="192"/>
                    <a:pt x="337" y="192"/>
                  </a:cubicBezTo>
                  <a:cubicBezTo>
                    <a:pt x="333" y="190"/>
                    <a:pt x="330" y="187"/>
                    <a:pt x="328" y="185"/>
                  </a:cubicBezTo>
                  <a:cubicBezTo>
                    <a:pt x="328" y="175"/>
                    <a:pt x="328" y="175"/>
                    <a:pt x="328" y="175"/>
                  </a:cubicBezTo>
                  <a:cubicBezTo>
                    <a:pt x="331" y="174"/>
                    <a:pt x="334" y="173"/>
                    <a:pt x="337" y="171"/>
                  </a:cubicBezTo>
                  <a:close/>
                  <a:moveTo>
                    <a:pt x="337" y="195"/>
                  </a:moveTo>
                  <a:cubicBezTo>
                    <a:pt x="337" y="201"/>
                    <a:pt x="337" y="201"/>
                    <a:pt x="337" y="201"/>
                  </a:cubicBezTo>
                  <a:cubicBezTo>
                    <a:pt x="334" y="202"/>
                    <a:pt x="331" y="202"/>
                    <a:pt x="328" y="20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31" y="196"/>
                    <a:pt x="334" y="196"/>
                    <a:pt x="337" y="195"/>
                  </a:cubicBezTo>
                  <a:close/>
                  <a:moveTo>
                    <a:pt x="337" y="213"/>
                  </a:moveTo>
                  <a:cubicBezTo>
                    <a:pt x="337" y="224"/>
                    <a:pt x="337" y="224"/>
                    <a:pt x="337" y="224"/>
                  </a:cubicBezTo>
                  <a:cubicBezTo>
                    <a:pt x="335" y="225"/>
                    <a:pt x="333" y="226"/>
                    <a:pt x="331" y="226"/>
                  </a:cubicBezTo>
                  <a:cubicBezTo>
                    <a:pt x="331" y="227"/>
                    <a:pt x="331" y="228"/>
                    <a:pt x="331" y="229"/>
                  </a:cubicBez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4" y="235"/>
                    <a:pt x="330" y="236"/>
                    <a:pt x="328" y="239"/>
                  </a:cubicBezTo>
                  <a:cubicBezTo>
                    <a:pt x="328" y="216"/>
                    <a:pt x="328" y="216"/>
                    <a:pt x="328" y="216"/>
                  </a:cubicBezTo>
                  <a:cubicBezTo>
                    <a:pt x="331" y="215"/>
                    <a:pt x="334" y="214"/>
                    <a:pt x="337" y="213"/>
                  </a:cubicBezTo>
                  <a:close/>
                  <a:moveTo>
                    <a:pt x="337" y="237"/>
                  </a:moveTo>
                  <a:cubicBezTo>
                    <a:pt x="334" y="238"/>
                    <a:pt x="331" y="240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9" y="260"/>
                    <a:pt x="331" y="260"/>
                    <a:pt x="332" y="260"/>
                  </a:cubicBezTo>
                  <a:cubicBezTo>
                    <a:pt x="332" y="260"/>
                    <a:pt x="332" y="259"/>
                    <a:pt x="332" y="258"/>
                  </a:cubicBezTo>
                  <a:cubicBezTo>
                    <a:pt x="333" y="258"/>
                    <a:pt x="334" y="258"/>
                    <a:pt x="334" y="258"/>
                  </a:cubicBezTo>
                  <a:cubicBezTo>
                    <a:pt x="335" y="260"/>
                    <a:pt x="335" y="262"/>
                    <a:pt x="335" y="264"/>
                  </a:cubicBezTo>
                  <a:cubicBezTo>
                    <a:pt x="337" y="264"/>
                    <a:pt x="337" y="264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5" y="249"/>
                    <a:pt x="332" y="249"/>
                    <a:pt x="330" y="250"/>
                  </a:cubicBezTo>
                  <a:cubicBezTo>
                    <a:pt x="331" y="247"/>
                    <a:pt x="334" y="245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lose/>
                  <a:moveTo>
                    <a:pt x="337" y="272"/>
                  </a:moveTo>
                  <a:cubicBezTo>
                    <a:pt x="337" y="278"/>
                    <a:pt x="337" y="278"/>
                    <a:pt x="337" y="278"/>
                  </a:cubicBezTo>
                  <a:cubicBezTo>
                    <a:pt x="336" y="278"/>
                    <a:pt x="336" y="277"/>
                    <a:pt x="335" y="277"/>
                  </a:cubicBezTo>
                  <a:cubicBezTo>
                    <a:pt x="335" y="276"/>
                    <a:pt x="335" y="274"/>
                    <a:pt x="335" y="273"/>
                  </a:cubicBezTo>
                  <a:cubicBezTo>
                    <a:pt x="336" y="273"/>
                    <a:pt x="336" y="272"/>
                    <a:pt x="337" y="272"/>
                  </a:cubicBezTo>
                  <a:close/>
                  <a:moveTo>
                    <a:pt x="337" y="312"/>
                  </a:moveTo>
                  <a:cubicBezTo>
                    <a:pt x="337" y="318"/>
                    <a:pt x="337" y="318"/>
                    <a:pt x="337" y="318"/>
                  </a:cubicBezTo>
                  <a:cubicBezTo>
                    <a:pt x="335" y="318"/>
                    <a:pt x="332" y="319"/>
                    <a:pt x="330" y="321"/>
                  </a:cubicBezTo>
                  <a:cubicBezTo>
                    <a:pt x="332" y="322"/>
                    <a:pt x="334" y="323"/>
                    <a:pt x="337" y="325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3" y="327"/>
                    <a:pt x="330" y="326"/>
                    <a:pt x="328" y="326"/>
                  </a:cubicBezTo>
                  <a:cubicBezTo>
                    <a:pt x="328" y="316"/>
                    <a:pt x="328" y="316"/>
                    <a:pt x="328" y="316"/>
                  </a:cubicBezTo>
                  <a:cubicBezTo>
                    <a:pt x="329" y="317"/>
                    <a:pt x="329" y="317"/>
                    <a:pt x="329" y="317"/>
                  </a:cubicBezTo>
                  <a:cubicBezTo>
                    <a:pt x="333" y="314"/>
                    <a:pt x="335" y="313"/>
                    <a:pt x="337" y="312"/>
                  </a:cubicBezTo>
                  <a:close/>
                  <a:moveTo>
                    <a:pt x="337" y="330"/>
                  </a:moveTo>
                  <a:cubicBezTo>
                    <a:pt x="337" y="334"/>
                    <a:pt x="337" y="334"/>
                    <a:pt x="337" y="334"/>
                  </a:cubicBezTo>
                  <a:cubicBezTo>
                    <a:pt x="336" y="335"/>
                    <a:pt x="335" y="336"/>
                    <a:pt x="333" y="336"/>
                  </a:cubicBezTo>
                  <a:cubicBezTo>
                    <a:pt x="332" y="339"/>
                    <a:pt x="330" y="342"/>
                    <a:pt x="328" y="344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7"/>
                    <a:pt x="328" y="337"/>
                    <a:pt x="328" y="337"/>
                  </a:cubicBezTo>
                  <a:cubicBezTo>
                    <a:pt x="328" y="332"/>
                    <a:pt x="328" y="332"/>
                    <a:pt x="328" y="332"/>
                  </a:cubicBezTo>
                  <a:cubicBezTo>
                    <a:pt x="331" y="332"/>
                    <a:pt x="334" y="332"/>
                    <a:pt x="337" y="330"/>
                  </a:cubicBezTo>
                  <a:close/>
                  <a:moveTo>
                    <a:pt x="337" y="378"/>
                  </a:moveTo>
                  <a:cubicBezTo>
                    <a:pt x="337" y="387"/>
                    <a:pt x="337" y="387"/>
                    <a:pt x="337" y="387"/>
                  </a:cubicBezTo>
                  <a:cubicBezTo>
                    <a:pt x="328" y="380"/>
                    <a:pt x="328" y="380"/>
                    <a:pt x="328" y="380"/>
                  </a:cubicBezTo>
                  <a:cubicBezTo>
                    <a:pt x="328" y="378"/>
                    <a:pt x="328" y="378"/>
                    <a:pt x="328" y="378"/>
                  </a:cubicBezTo>
                  <a:cubicBezTo>
                    <a:pt x="337" y="378"/>
                    <a:pt x="337" y="378"/>
                    <a:pt x="337" y="378"/>
                  </a:cubicBezTo>
                  <a:close/>
                  <a:moveTo>
                    <a:pt x="337" y="469"/>
                  </a:moveTo>
                  <a:cubicBezTo>
                    <a:pt x="337" y="474"/>
                    <a:pt x="337" y="474"/>
                    <a:pt x="337" y="474"/>
                  </a:cubicBezTo>
                  <a:cubicBezTo>
                    <a:pt x="337" y="474"/>
                    <a:pt x="336" y="474"/>
                    <a:pt x="336" y="474"/>
                  </a:cubicBezTo>
                  <a:cubicBezTo>
                    <a:pt x="334" y="479"/>
                    <a:pt x="334" y="484"/>
                    <a:pt x="337" y="488"/>
                  </a:cubicBezTo>
                  <a:cubicBezTo>
                    <a:pt x="337" y="493"/>
                    <a:pt x="337" y="493"/>
                    <a:pt x="337" y="493"/>
                  </a:cubicBezTo>
                  <a:cubicBezTo>
                    <a:pt x="335" y="491"/>
                    <a:pt x="333" y="490"/>
                    <a:pt x="331" y="488"/>
                  </a:cubicBezTo>
                  <a:cubicBezTo>
                    <a:pt x="330" y="488"/>
                    <a:pt x="329" y="488"/>
                    <a:pt x="328" y="489"/>
                  </a:cubicBezTo>
                  <a:cubicBezTo>
                    <a:pt x="328" y="482"/>
                    <a:pt x="328" y="482"/>
                    <a:pt x="328" y="482"/>
                  </a:cubicBezTo>
                  <a:cubicBezTo>
                    <a:pt x="328" y="482"/>
                    <a:pt x="328" y="482"/>
                    <a:pt x="329" y="483"/>
                  </a:cubicBezTo>
                  <a:cubicBezTo>
                    <a:pt x="331" y="478"/>
                    <a:pt x="330" y="472"/>
                    <a:pt x="330" y="466"/>
                  </a:cubicBezTo>
                  <a:cubicBezTo>
                    <a:pt x="328" y="466"/>
                    <a:pt x="328" y="466"/>
                    <a:pt x="328" y="466"/>
                  </a:cubicBezTo>
                  <a:cubicBezTo>
                    <a:pt x="328" y="461"/>
                    <a:pt x="328" y="461"/>
                    <a:pt x="328" y="461"/>
                  </a:cubicBezTo>
                  <a:cubicBezTo>
                    <a:pt x="330" y="464"/>
                    <a:pt x="334" y="467"/>
                    <a:pt x="337" y="469"/>
                  </a:cubicBezTo>
                  <a:close/>
                  <a:moveTo>
                    <a:pt x="337" y="509"/>
                  </a:moveTo>
                  <a:cubicBezTo>
                    <a:pt x="337" y="517"/>
                    <a:pt x="337" y="517"/>
                    <a:pt x="337" y="517"/>
                  </a:cubicBezTo>
                  <a:cubicBezTo>
                    <a:pt x="334" y="518"/>
                    <a:pt x="331" y="519"/>
                    <a:pt x="328" y="520"/>
                  </a:cubicBezTo>
                  <a:cubicBezTo>
                    <a:pt x="328" y="511"/>
                    <a:pt x="328" y="511"/>
                    <a:pt x="328" y="511"/>
                  </a:cubicBezTo>
                  <a:cubicBezTo>
                    <a:pt x="331" y="510"/>
                    <a:pt x="334" y="509"/>
                    <a:pt x="337" y="509"/>
                  </a:cubicBezTo>
                  <a:close/>
                  <a:moveTo>
                    <a:pt x="337" y="522"/>
                  </a:moveTo>
                  <a:cubicBezTo>
                    <a:pt x="337" y="532"/>
                    <a:pt x="337" y="532"/>
                    <a:pt x="337" y="532"/>
                  </a:cubicBezTo>
                  <a:cubicBezTo>
                    <a:pt x="334" y="534"/>
                    <a:pt x="331" y="537"/>
                    <a:pt x="328" y="539"/>
                  </a:cubicBezTo>
                  <a:cubicBezTo>
                    <a:pt x="328" y="530"/>
                    <a:pt x="328" y="530"/>
                    <a:pt x="328" y="530"/>
                  </a:cubicBezTo>
                  <a:cubicBezTo>
                    <a:pt x="330" y="527"/>
                    <a:pt x="333" y="525"/>
                    <a:pt x="336" y="522"/>
                  </a:cubicBezTo>
                  <a:cubicBezTo>
                    <a:pt x="337" y="522"/>
                    <a:pt x="337" y="522"/>
                    <a:pt x="337" y="522"/>
                  </a:cubicBezTo>
                  <a:close/>
                  <a:moveTo>
                    <a:pt x="337" y="536"/>
                  </a:moveTo>
                  <a:cubicBezTo>
                    <a:pt x="334" y="538"/>
                    <a:pt x="331" y="541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31" y="571"/>
                    <a:pt x="334" y="563"/>
                    <a:pt x="334" y="557"/>
                  </a:cubicBezTo>
                  <a:cubicBezTo>
                    <a:pt x="329" y="552"/>
                    <a:pt x="332" y="549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lose/>
                  <a:moveTo>
                    <a:pt x="337" y="580"/>
                  </a:moveTo>
                  <a:cubicBezTo>
                    <a:pt x="337" y="589"/>
                    <a:pt x="337" y="589"/>
                    <a:pt x="337" y="589"/>
                  </a:cubicBezTo>
                  <a:cubicBezTo>
                    <a:pt x="336" y="587"/>
                    <a:pt x="336" y="585"/>
                    <a:pt x="336" y="580"/>
                  </a:cubicBezTo>
                  <a:cubicBezTo>
                    <a:pt x="337" y="580"/>
                    <a:pt x="337" y="580"/>
                    <a:pt x="337" y="580"/>
                  </a:cubicBezTo>
                  <a:close/>
                  <a:moveTo>
                    <a:pt x="337" y="604"/>
                  </a:moveTo>
                  <a:cubicBezTo>
                    <a:pt x="337" y="614"/>
                    <a:pt x="337" y="614"/>
                    <a:pt x="337" y="614"/>
                  </a:cubicBezTo>
                  <a:cubicBezTo>
                    <a:pt x="335" y="608"/>
                    <a:pt x="335" y="608"/>
                    <a:pt x="335" y="608"/>
                  </a:cubicBezTo>
                  <a:cubicBezTo>
                    <a:pt x="332" y="607"/>
                    <a:pt x="330" y="607"/>
                    <a:pt x="328" y="606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34" y="602"/>
                    <a:pt x="335" y="603"/>
                    <a:pt x="337" y="604"/>
                  </a:cubicBezTo>
                  <a:close/>
                  <a:moveTo>
                    <a:pt x="337" y="627"/>
                  </a:moveTo>
                  <a:cubicBezTo>
                    <a:pt x="337" y="632"/>
                    <a:pt x="337" y="632"/>
                    <a:pt x="337" y="632"/>
                  </a:cubicBezTo>
                  <a:cubicBezTo>
                    <a:pt x="334" y="632"/>
                    <a:pt x="330" y="630"/>
                    <a:pt x="328" y="628"/>
                  </a:cubicBezTo>
                  <a:cubicBezTo>
                    <a:pt x="328" y="619"/>
                    <a:pt x="328" y="619"/>
                    <a:pt x="328" y="619"/>
                  </a:cubicBezTo>
                  <a:cubicBezTo>
                    <a:pt x="329" y="622"/>
                    <a:pt x="332" y="624"/>
                    <a:pt x="337" y="627"/>
                  </a:cubicBezTo>
                  <a:close/>
                  <a:moveTo>
                    <a:pt x="337" y="666"/>
                  </a:moveTo>
                  <a:cubicBezTo>
                    <a:pt x="337" y="708"/>
                    <a:pt x="337" y="708"/>
                    <a:pt x="337" y="708"/>
                  </a:cubicBezTo>
                  <a:cubicBezTo>
                    <a:pt x="334" y="707"/>
                    <a:pt x="331" y="706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ubicBezTo>
                    <a:pt x="329" y="695"/>
                    <a:pt x="331" y="686"/>
                    <a:pt x="332" y="677"/>
                  </a:cubicBezTo>
                  <a:cubicBezTo>
                    <a:pt x="331" y="678"/>
                    <a:pt x="329" y="679"/>
                    <a:pt x="328" y="679"/>
                  </a:cubicBezTo>
                  <a:cubicBezTo>
                    <a:pt x="328" y="669"/>
                    <a:pt x="328" y="669"/>
                    <a:pt x="328" y="669"/>
                  </a:cubicBezTo>
                  <a:cubicBezTo>
                    <a:pt x="331" y="668"/>
                    <a:pt x="334" y="667"/>
                    <a:pt x="337" y="666"/>
                  </a:cubicBezTo>
                  <a:close/>
                  <a:moveTo>
                    <a:pt x="337" y="745"/>
                  </a:moveTo>
                  <a:cubicBezTo>
                    <a:pt x="337" y="753"/>
                    <a:pt x="337" y="753"/>
                    <a:pt x="337" y="753"/>
                  </a:cubicBezTo>
                  <a:cubicBezTo>
                    <a:pt x="336" y="753"/>
                    <a:pt x="336" y="753"/>
                    <a:pt x="336" y="753"/>
                  </a:cubicBezTo>
                  <a:cubicBezTo>
                    <a:pt x="336" y="753"/>
                    <a:pt x="337" y="754"/>
                    <a:pt x="337" y="755"/>
                  </a:cubicBezTo>
                  <a:cubicBezTo>
                    <a:pt x="337" y="778"/>
                    <a:pt x="337" y="778"/>
                    <a:pt x="337" y="778"/>
                  </a:cubicBezTo>
                  <a:cubicBezTo>
                    <a:pt x="333" y="768"/>
                    <a:pt x="331" y="762"/>
                    <a:pt x="328" y="757"/>
                  </a:cubicBezTo>
                  <a:cubicBezTo>
                    <a:pt x="328" y="743"/>
                    <a:pt x="328" y="743"/>
                    <a:pt x="328" y="743"/>
                  </a:cubicBezTo>
                  <a:cubicBezTo>
                    <a:pt x="328" y="744"/>
                    <a:pt x="328" y="744"/>
                    <a:pt x="329" y="744"/>
                  </a:cubicBezTo>
                  <a:cubicBezTo>
                    <a:pt x="332" y="744"/>
                    <a:pt x="334" y="744"/>
                    <a:pt x="337" y="745"/>
                  </a:cubicBezTo>
                  <a:close/>
                  <a:moveTo>
                    <a:pt x="321" y="8"/>
                  </a:moveTo>
                  <a:cubicBezTo>
                    <a:pt x="323" y="8"/>
                    <a:pt x="326" y="7"/>
                    <a:pt x="328" y="7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6" y="14"/>
                    <a:pt x="324" y="15"/>
                    <a:pt x="321" y="15"/>
                  </a:cubicBezTo>
                  <a:cubicBezTo>
                    <a:pt x="321" y="8"/>
                    <a:pt x="321" y="8"/>
                    <a:pt x="321" y="8"/>
                  </a:cubicBezTo>
                  <a:close/>
                  <a:moveTo>
                    <a:pt x="328" y="788"/>
                  </a:moveTo>
                  <a:cubicBezTo>
                    <a:pt x="326" y="787"/>
                    <a:pt x="323" y="787"/>
                    <a:pt x="321" y="787"/>
                  </a:cubicBezTo>
                  <a:cubicBezTo>
                    <a:pt x="321" y="778"/>
                    <a:pt x="321" y="778"/>
                    <a:pt x="321" y="778"/>
                  </a:cubicBezTo>
                  <a:cubicBezTo>
                    <a:pt x="323" y="779"/>
                    <a:pt x="325" y="780"/>
                    <a:pt x="328" y="781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28" y="788"/>
                    <a:pt x="328" y="788"/>
                    <a:pt x="328" y="788"/>
                  </a:cubicBezTo>
                  <a:close/>
                  <a:moveTo>
                    <a:pt x="328" y="26"/>
                  </a:moveTo>
                  <a:cubicBezTo>
                    <a:pt x="328" y="38"/>
                    <a:pt x="328" y="38"/>
                    <a:pt x="328" y="38"/>
                  </a:cubicBezTo>
                  <a:cubicBezTo>
                    <a:pt x="325" y="35"/>
                    <a:pt x="323" y="33"/>
                    <a:pt x="321" y="31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3" y="20"/>
                    <a:pt x="325" y="24"/>
                    <a:pt x="328" y="26"/>
                  </a:cubicBezTo>
                  <a:close/>
                  <a:moveTo>
                    <a:pt x="328" y="45"/>
                  </a:moveTo>
                  <a:cubicBezTo>
                    <a:pt x="328" y="53"/>
                    <a:pt x="328" y="53"/>
                    <a:pt x="328" y="53"/>
                  </a:cubicBezTo>
                  <a:cubicBezTo>
                    <a:pt x="326" y="53"/>
                    <a:pt x="323" y="54"/>
                    <a:pt x="321" y="5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3" y="46"/>
                    <a:pt x="326" y="45"/>
                    <a:pt x="328" y="45"/>
                  </a:cubicBezTo>
                  <a:close/>
                  <a:moveTo>
                    <a:pt x="328" y="87"/>
                  </a:moveTo>
                  <a:cubicBezTo>
                    <a:pt x="328" y="103"/>
                    <a:pt x="328" y="103"/>
                    <a:pt x="328" y="103"/>
                  </a:cubicBezTo>
                  <a:cubicBezTo>
                    <a:pt x="326" y="104"/>
                    <a:pt x="323" y="104"/>
                    <a:pt x="321" y="105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3" y="88"/>
                    <a:pt x="325" y="88"/>
                    <a:pt x="328" y="87"/>
                  </a:cubicBezTo>
                  <a:close/>
                  <a:moveTo>
                    <a:pt x="328" y="113"/>
                  </a:moveTo>
                  <a:cubicBezTo>
                    <a:pt x="328" y="129"/>
                    <a:pt x="328" y="129"/>
                    <a:pt x="328" y="129"/>
                  </a:cubicBezTo>
                  <a:cubicBezTo>
                    <a:pt x="325" y="128"/>
                    <a:pt x="323" y="127"/>
                    <a:pt x="321" y="126"/>
                  </a:cubicBezTo>
                  <a:cubicBezTo>
                    <a:pt x="321" y="111"/>
                    <a:pt x="321" y="111"/>
                    <a:pt x="321" y="111"/>
                  </a:cubicBezTo>
                  <a:cubicBezTo>
                    <a:pt x="323" y="112"/>
                    <a:pt x="326" y="113"/>
                    <a:pt x="328" y="113"/>
                  </a:cubicBezTo>
                  <a:close/>
                  <a:moveTo>
                    <a:pt x="328" y="175"/>
                  </a:moveTo>
                  <a:cubicBezTo>
                    <a:pt x="328" y="185"/>
                    <a:pt x="328" y="185"/>
                    <a:pt x="328" y="185"/>
                  </a:cubicBezTo>
                  <a:cubicBezTo>
                    <a:pt x="326" y="183"/>
                    <a:pt x="324" y="182"/>
                    <a:pt x="321" y="183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3" y="176"/>
                    <a:pt x="326" y="176"/>
                    <a:pt x="328" y="175"/>
                  </a:cubicBezTo>
                  <a:close/>
                  <a:moveTo>
                    <a:pt x="328" y="197"/>
                  </a:moveTo>
                  <a:cubicBezTo>
                    <a:pt x="328" y="203"/>
                    <a:pt x="328" y="203"/>
                    <a:pt x="328" y="203"/>
                  </a:cubicBezTo>
                  <a:cubicBezTo>
                    <a:pt x="326" y="204"/>
                    <a:pt x="323" y="205"/>
                    <a:pt x="321" y="205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193"/>
                    <a:pt x="321" y="193"/>
                    <a:pt x="321" y="193"/>
                  </a:cubicBezTo>
                  <a:cubicBezTo>
                    <a:pt x="326" y="197"/>
                    <a:pt x="326" y="197"/>
                    <a:pt x="326" y="197"/>
                  </a:cubicBezTo>
                  <a:cubicBezTo>
                    <a:pt x="328" y="197"/>
                    <a:pt x="328" y="197"/>
                    <a:pt x="328" y="197"/>
                  </a:cubicBezTo>
                  <a:close/>
                  <a:moveTo>
                    <a:pt x="328" y="216"/>
                  </a:moveTo>
                  <a:cubicBezTo>
                    <a:pt x="328" y="239"/>
                    <a:pt x="328" y="239"/>
                    <a:pt x="328" y="239"/>
                  </a:cubicBezTo>
                  <a:cubicBezTo>
                    <a:pt x="327" y="240"/>
                    <a:pt x="326" y="241"/>
                    <a:pt x="325" y="243"/>
                  </a:cubicBezTo>
                  <a:cubicBezTo>
                    <a:pt x="326" y="243"/>
                    <a:pt x="327" y="242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5" y="259"/>
                    <a:pt x="323" y="257"/>
                    <a:pt x="321" y="255"/>
                  </a:cubicBezTo>
                  <a:cubicBezTo>
                    <a:pt x="321" y="219"/>
                    <a:pt x="321" y="219"/>
                    <a:pt x="321" y="219"/>
                  </a:cubicBezTo>
                  <a:cubicBezTo>
                    <a:pt x="323" y="218"/>
                    <a:pt x="326" y="217"/>
                    <a:pt x="328" y="216"/>
                  </a:cubicBezTo>
                  <a:close/>
                  <a:moveTo>
                    <a:pt x="328" y="316"/>
                  </a:moveTo>
                  <a:cubicBezTo>
                    <a:pt x="328" y="326"/>
                    <a:pt x="328" y="326"/>
                    <a:pt x="328" y="326"/>
                  </a:cubicBezTo>
                  <a:cubicBezTo>
                    <a:pt x="326" y="326"/>
                    <a:pt x="324" y="327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ubicBezTo>
                    <a:pt x="324" y="322"/>
                    <a:pt x="325" y="319"/>
                    <a:pt x="321" y="314"/>
                  </a:cubicBezTo>
                  <a:cubicBezTo>
                    <a:pt x="321" y="310"/>
                    <a:pt x="321" y="310"/>
                    <a:pt x="321" y="310"/>
                  </a:cubicBezTo>
                  <a:cubicBezTo>
                    <a:pt x="323" y="312"/>
                    <a:pt x="326" y="314"/>
                    <a:pt x="328" y="316"/>
                  </a:cubicBezTo>
                  <a:close/>
                  <a:moveTo>
                    <a:pt x="328" y="332"/>
                  </a:moveTo>
                  <a:cubicBezTo>
                    <a:pt x="328" y="337"/>
                    <a:pt x="328" y="337"/>
                    <a:pt x="328" y="337"/>
                  </a:cubicBezTo>
                  <a:cubicBezTo>
                    <a:pt x="328" y="337"/>
                    <a:pt x="328" y="336"/>
                    <a:pt x="328" y="336"/>
                  </a:cubicBezTo>
                  <a:cubicBezTo>
                    <a:pt x="325" y="336"/>
                    <a:pt x="323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23" y="332"/>
                    <a:pt x="324" y="332"/>
                    <a:pt x="325" y="332"/>
                  </a:cubicBezTo>
                  <a:cubicBezTo>
                    <a:pt x="326" y="332"/>
                    <a:pt x="327" y="332"/>
                    <a:pt x="328" y="332"/>
                  </a:cubicBezTo>
                  <a:close/>
                  <a:moveTo>
                    <a:pt x="328" y="338"/>
                  </a:moveTo>
                  <a:cubicBezTo>
                    <a:pt x="328" y="344"/>
                    <a:pt x="328" y="344"/>
                    <a:pt x="328" y="344"/>
                  </a:cubicBezTo>
                  <a:cubicBezTo>
                    <a:pt x="326" y="346"/>
                    <a:pt x="325" y="348"/>
                    <a:pt x="323" y="350"/>
                  </a:cubicBezTo>
                  <a:cubicBezTo>
                    <a:pt x="323" y="351"/>
                    <a:pt x="322" y="351"/>
                    <a:pt x="321" y="352"/>
                  </a:cubicBezTo>
                  <a:cubicBezTo>
                    <a:pt x="321" y="341"/>
                    <a:pt x="321" y="341"/>
                    <a:pt x="321" y="341"/>
                  </a:cubicBezTo>
                  <a:cubicBezTo>
                    <a:pt x="324" y="341"/>
                    <a:pt x="325" y="340"/>
                    <a:pt x="328" y="338"/>
                  </a:cubicBezTo>
                  <a:close/>
                  <a:moveTo>
                    <a:pt x="328" y="378"/>
                  </a:moveTo>
                  <a:cubicBezTo>
                    <a:pt x="328" y="380"/>
                    <a:pt x="328" y="380"/>
                    <a:pt x="328" y="380"/>
                  </a:cubicBezTo>
                  <a:cubicBezTo>
                    <a:pt x="325" y="379"/>
                    <a:pt x="325" y="379"/>
                    <a:pt x="325" y="379"/>
                  </a:cubicBezTo>
                  <a:cubicBezTo>
                    <a:pt x="328" y="378"/>
                    <a:pt x="328" y="378"/>
                    <a:pt x="328" y="378"/>
                  </a:cubicBezTo>
                  <a:close/>
                  <a:moveTo>
                    <a:pt x="328" y="461"/>
                  </a:moveTo>
                  <a:cubicBezTo>
                    <a:pt x="328" y="466"/>
                    <a:pt x="328" y="466"/>
                    <a:pt x="328" y="466"/>
                  </a:cubicBezTo>
                  <a:cubicBezTo>
                    <a:pt x="326" y="466"/>
                    <a:pt x="326" y="466"/>
                    <a:pt x="326" y="466"/>
                  </a:cubicBezTo>
                  <a:cubicBezTo>
                    <a:pt x="325" y="474"/>
                    <a:pt x="324" y="476"/>
                    <a:pt x="328" y="482"/>
                  </a:cubicBezTo>
                  <a:cubicBezTo>
                    <a:pt x="328" y="489"/>
                    <a:pt x="328" y="489"/>
                    <a:pt x="328" y="489"/>
                  </a:cubicBezTo>
                  <a:cubicBezTo>
                    <a:pt x="325" y="490"/>
                    <a:pt x="323" y="491"/>
                    <a:pt x="321" y="493"/>
                  </a:cubicBezTo>
                  <a:cubicBezTo>
                    <a:pt x="321" y="485"/>
                    <a:pt x="321" y="485"/>
                    <a:pt x="321" y="485"/>
                  </a:cubicBezTo>
                  <a:cubicBezTo>
                    <a:pt x="323" y="484"/>
                    <a:pt x="324" y="484"/>
                    <a:pt x="325" y="484"/>
                  </a:cubicBezTo>
                  <a:cubicBezTo>
                    <a:pt x="324" y="483"/>
                    <a:pt x="323" y="482"/>
                    <a:pt x="321" y="480"/>
                  </a:cubicBezTo>
                  <a:cubicBezTo>
                    <a:pt x="321" y="468"/>
                    <a:pt x="321" y="468"/>
                    <a:pt x="321" y="468"/>
                  </a:cubicBezTo>
                  <a:cubicBezTo>
                    <a:pt x="322" y="465"/>
                    <a:pt x="323" y="462"/>
                    <a:pt x="321" y="459"/>
                  </a:cubicBezTo>
                  <a:cubicBezTo>
                    <a:pt x="321" y="452"/>
                    <a:pt x="321" y="452"/>
                    <a:pt x="321" y="452"/>
                  </a:cubicBezTo>
                  <a:cubicBezTo>
                    <a:pt x="323" y="455"/>
                    <a:pt x="325" y="458"/>
                    <a:pt x="328" y="461"/>
                  </a:cubicBezTo>
                  <a:close/>
                  <a:moveTo>
                    <a:pt x="328" y="511"/>
                  </a:moveTo>
                  <a:cubicBezTo>
                    <a:pt x="328" y="520"/>
                    <a:pt x="328" y="520"/>
                    <a:pt x="328" y="520"/>
                  </a:cubicBezTo>
                  <a:cubicBezTo>
                    <a:pt x="325" y="522"/>
                    <a:pt x="323" y="523"/>
                    <a:pt x="321" y="524"/>
                  </a:cubicBezTo>
                  <a:cubicBezTo>
                    <a:pt x="321" y="514"/>
                    <a:pt x="321" y="514"/>
                    <a:pt x="321" y="514"/>
                  </a:cubicBezTo>
                  <a:cubicBezTo>
                    <a:pt x="323" y="513"/>
                    <a:pt x="326" y="512"/>
                    <a:pt x="328" y="511"/>
                  </a:cubicBezTo>
                  <a:close/>
                  <a:moveTo>
                    <a:pt x="328" y="530"/>
                  </a:moveTo>
                  <a:cubicBezTo>
                    <a:pt x="328" y="539"/>
                    <a:pt x="328" y="539"/>
                    <a:pt x="328" y="539"/>
                  </a:cubicBezTo>
                  <a:cubicBezTo>
                    <a:pt x="325" y="541"/>
                    <a:pt x="323" y="544"/>
                    <a:pt x="322" y="547"/>
                  </a:cubicBezTo>
                  <a:cubicBezTo>
                    <a:pt x="324" y="547"/>
                    <a:pt x="325" y="547"/>
                    <a:pt x="326" y="547"/>
                  </a:cubicBezTo>
                  <a:cubicBezTo>
                    <a:pt x="327" y="546"/>
                    <a:pt x="327" y="546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26" y="581"/>
                    <a:pt x="324" y="584"/>
                    <a:pt x="323" y="588"/>
                  </a:cubicBezTo>
                  <a:cubicBezTo>
                    <a:pt x="321" y="588"/>
                    <a:pt x="321" y="588"/>
                    <a:pt x="321" y="588"/>
                  </a:cubicBezTo>
                  <a:cubicBezTo>
                    <a:pt x="321" y="571"/>
                    <a:pt x="321" y="571"/>
                    <a:pt x="321" y="571"/>
                  </a:cubicBezTo>
                  <a:cubicBezTo>
                    <a:pt x="323" y="568"/>
                    <a:pt x="325" y="566"/>
                    <a:pt x="325" y="562"/>
                  </a:cubicBezTo>
                  <a:cubicBezTo>
                    <a:pt x="324" y="561"/>
                    <a:pt x="323" y="560"/>
                    <a:pt x="321" y="559"/>
                  </a:cubicBezTo>
                  <a:cubicBezTo>
                    <a:pt x="321" y="536"/>
                    <a:pt x="321" y="536"/>
                    <a:pt x="321" y="536"/>
                  </a:cubicBezTo>
                  <a:cubicBezTo>
                    <a:pt x="323" y="534"/>
                    <a:pt x="326" y="532"/>
                    <a:pt x="328" y="530"/>
                  </a:cubicBezTo>
                  <a:close/>
                  <a:moveTo>
                    <a:pt x="328" y="601"/>
                  </a:moveTo>
                  <a:cubicBezTo>
                    <a:pt x="328" y="606"/>
                    <a:pt x="328" y="606"/>
                    <a:pt x="328" y="606"/>
                  </a:cubicBezTo>
                  <a:cubicBezTo>
                    <a:pt x="327" y="606"/>
                    <a:pt x="326" y="605"/>
                    <a:pt x="325" y="605"/>
                  </a:cubicBezTo>
                  <a:cubicBezTo>
                    <a:pt x="326" y="612"/>
                    <a:pt x="326" y="616"/>
                    <a:pt x="328" y="619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5" y="628"/>
                    <a:pt x="323" y="627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1"/>
                    <a:pt x="321" y="621"/>
                    <a:pt x="321" y="621"/>
                  </a:cubicBezTo>
                  <a:cubicBezTo>
                    <a:pt x="321" y="599"/>
                    <a:pt x="321" y="599"/>
                    <a:pt x="321" y="599"/>
                  </a:cubicBezTo>
                  <a:cubicBezTo>
                    <a:pt x="324" y="600"/>
                    <a:pt x="326" y="600"/>
                    <a:pt x="328" y="601"/>
                  </a:cubicBezTo>
                  <a:close/>
                  <a:moveTo>
                    <a:pt x="328" y="669"/>
                  </a:moveTo>
                  <a:cubicBezTo>
                    <a:pt x="328" y="679"/>
                    <a:pt x="328" y="679"/>
                    <a:pt x="328" y="679"/>
                  </a:cubicBezTo>
                  <a:cubicBezTo>
                    <a:pt x="327" y="680"/>
                    <a:pt x="327" y="680"/>
                    <a:pt x="326" y="680"/>
                  </a:cubicBezTo>
                  <a:cubicBezTo>
                    <a:pt x="325" y="677"/>
                    <a:pt x="323" y="675"/>
                    <a:pt x="322" y="672"/>
                  </a:cubicBezTo>
                  <a:cubicBezTo>
                    <a:pt x="324" y="671"/>
                    <a:pt x="326" y="670"/>
                    <a:pt x="328" y="669"/>
                  </a:cubicBezTo>
                  <a:close/>
                  <a:moveTo>
                    <a:pt x="328" y="704"/>
                  </a:moveTo>
                  <a:cubicBezTo>
                    <a:pt x="328" y="705"/>
                    <a:pt x="328" y="705"/>
                    <a:pt x="328" y="705"/>
                  </a:cubicBezTo>
                  <a:cubicBezTo>
                    <a:pt x="328" y="705"/>
                    <a:pt x="328" y="705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lose/>
                  <a:moveTo>
                    <a:pt x="328" y="743"/>
                  </a:moveTo>
                  <a:cubicBezTo>
                    <a:pt x="328" y="757"/>
                    <a:pt x="328" y="757"/>
                    <a:pt x="328" y="757"/>
                  </a:cubicBezTo>
                  <a:cubicBezTo>
                    <a:pt x="326" y="754"/>
                    <a:pt x="324" y="752"/>
                    <a:pt x="321" y="750"/>
                  </a:cubicBezTo>
                  <a:cubicBezTo>
                    <a:pt x="321" y="740"/>
                    <a:pt x="321" y="740"/>
                    <a:pt x="321" y="740"/>
                  </a:cubicBezTo>
                  <a:cubicBezTo>
                    <a:pt x="324" y="741"/>
                    <a:pt x="326" y="742"/>
                    <a:pt x="328" y="743"/>
                  </a:cubicBezTo>
                  <a:close/>
                  <a:moveTo>
                    <a:pt x="321" y="296"/>
                  </a:moveTo>
                  <a:cubicBezTo>
                    <a:pt x="321" y="269"/>
                    <a:pt x="321" y="269"/>
                    <a:pt x="321" y="269"/>
                  </a:cubicBezTo>
                  <a:cubicBezTo>
                    <a:pt x="325" y="278"/>
                    <a:pt x="328" y="291"/>
                    <a:pt x="321" y="296"/>
                  </a:cubicBezTo>
                  <a:close/>
                  <a:moveTo>
                    <a:pt x="315" y="10"/>
                  </a:moveTo>
                  <a:cubicBezTo>
                    <a:pt x="317" y="9"/>
                    <a:pt x="319" y="9"/>
                    <a:pt x="321" y="8"/>
                  </a:cubicBezTo>
                  <a:cubicBezTo>
                    <a:pt x="321" y="15"/>
                    <a:pt x="321" y="15"/>
                    <a:pt x="321" y="15"/>
                  </a:cubicBezTo>
                  <a:cubicBezTo>
                    <a:pt x="321" y="16"/>
                    <a:pt x="321" y="16"/>
                    <a:pt x="320" y="16"/>
                  </a:cubicBezTo>
                  <a:cubicBezTo>
                    <a:pt x="321" y="16"/>
                    <a:pt x="321" y="17"/>
                    <a:pt x="321" y="18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19" y="29"/>
                    <a:pt x="317" y="27"/>
                    <a:pt x="315" y="25"/>
                  </a:cubicBezTo>
                  <a:cubicBezTo>
                    <a:pt x="315" y="10"/>
                    <a:pt x="315" y="10"/>
                    <a:pt x="315" y="10"/>
                  </a:cubicBezTo>
                  <a:close/>
                  <a:moveTo>
                    <a:pt x="321" y="787"/>
                  </a:moveTo>
                  <a:cubicBezTo>
                    <a:pt x="319" y="787"/>
                    <a:pt x="317" y="786"/>
                    <a:pt x="315" y="786"/>
                  </a:cubicBezTo>
                  <a:cubicBezTo>
                    <a:pt x="315" y="772"/>
                    <a:pt x="315" y="772"/>
                    <a:pt x="315" y="772"/>
                  </a:cubicBezTo>
                  <a:cubicBezTo>
                    <a:pt x="316" y="774"/>
                    <a:pt x="319" y="776"/>
                    <a:pt x="321" y="778"/>
                  </a:cubicBezTo>
                  <a:cubicBezTo>
                    <a:pt x="321" y="787"/>
                    <a:pt x="321" y="787"/>
                    <a:pt x="321" y="787"/>
                  </a:cubicBezTo>
                  <a:close/>
                  <a:moveTo>
                    <a:pt x="321" y="46"/>
                  </a:moveTo>
                  <a:cubicBezTo>
                    <a:pt x="321" y="55"/>
                    <a:pt x="321" y="55"/>
                    <a:pt x="321" y="55"/>
                  </a:cubicBezTo>
                  <a:cubicBezTo>
                    <a:pt x="320" y="55"/>
                    <a:pt x="320" y="55"/>
                    <a:pt x="320" y="55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7" y="47"/>
                    <a:pt x="319" y="47"/>
                    <a:pt x="321" y="46"/>
                  </a:cubicBezTo>
                  <a:close/>
                  <a:moveTo>
                    <a:pt x="321" y="89"/>
                  </a:moveTo>
                  <a:cubicBezTo>
                    <a:pt x="321" y="105"/>
                    <a:pt x="321" y="105"/>
                    <a:pt x="321" y="105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7" y="107"/>
                    <a:pt x="317" y="108"/>
                    <a:pt x="317" y="110"/>
                  </a:cubicBezTo>
                  <a:cubicBezTo>
                    <a:pt x="319" y="110"/>
                    <a:pt x="320" y="111"/>
                    <a:pt x="321" y="111"/>
                  </a:cubicBezTo>
                  <a:cubicBezTo>
                    <a:pt x="321" y="126"/>
                    <a:pt x="321" y="126"/>
                    <a:pt x="321" y="126"/>
                  </a:cubicBezTo>
                  <a:cubicBezTo>
                    <a:pt x="319" y="124"/>
                    <a:pt x="317" y="123"/>
                    <a:pt x="315" y="123"/>
                  </a:cubicBezTo>
                  <a:cubicBezTo>
                    <a:pt x="315" y="92"/>
                    <a:pt x="315" y="92"/>
                    <a:pt x="315" y="92"/>
                  </a:cubicBezTo>
                  <a:cubicBezTo>
                    <a:pt x="317" y="91"/>
                    <a:pt x="319" y="90"/>
                    <a:pt x="321" y="89"/>
                  </a:cubicBezTo>
                  <a:close/>
                  <a:moveTo>
                    <a:pt x="321" y="177"/>
                  </a:moveTo>
                  <a:cubicBezTo>
                    <a:pt x="321" y="183"/>
                    <a:pt x="321" y="183"/>
                    <a:pt x="321" y="183"/>
                  </a:cubicBezTo>
                  <a:cubicBezTo>
                    <a:pt x="320" y="183"/>
                    <a:pt x="317" y="183"/>
                    <a:pt x="315" y="185"/>
                  </a:cubicBezTo>
                  <a:cubicBezTo>
                    <a:pt x="315" y="179"/>
                    <a:pt x="315" y="179"/>
                    <a:pt x="315" y="179"/>
                  </a:cubicBezTo>
                  <a:cubicBezTo>
                    <a:pt x="321" y="177"/>
                    <a:pt x="321" y="177"/>
                    <a:pt x="321" y="177"/>
                  </a:cubicBezTo>
                  <a:close/>
                  <a:moveTo>
                    <a:pt x="321" y="193"/>
                  </a:moveTo>
                  <a:cubicBezTo>
                    <a:pt x="321" y="200"/>
                    <a:pt x="321" y="200"/>
                    <a:pt x="321" y="200"/>
                  </a:cubicBezTo>
                  <a:cubicBezTo>
                    <a:pt x="319" y="198"/>
                    <a:pt x="317" y="196"/>
                    <a:pt x="315" y="195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7" y="190"/>
                    <a:pt x="319" y="191"/>
                    <a:pt x="321" y="193"/>
                  </a:cubicBezTo>
                  <a:close/>
                  <a:moveTo>
                    <a:pt x="321" y="200"/>
                  </a:moveTo>
                  <a:cubicBezTo>
                    <a:pt x="321" y="205"/>
                    <a:pt x="321" y="205"/>
                    <a:pt x="321" y="205"/>
                  </a:cubicBezTo>
                  <a:cubicBezTo>
                    <a:pt x="319" y="206"/>
                    <a:pt x="317" y="207"/>
                    <a:pt x="315" y="208"/>
                  </a:cubicBezTo>
                  <a:cubicBezTo>
                    <a:pt x="315" y="203"/>
                    <a:pt x="315" y="203"/>
                    <a:pt x="315" y="203"/>
                  </a:cubicBezTo>
                  <a:cubicBezTo>
                    <a:pt x="318" y="202"/>
                    <a:pt x="319" y="202"/>
                    <a:pt x="321" y="200"/>
                  </a:cubicBezTo>
                  <a:close/>
                  <a:moveTo>
                    <a:pt x="321" y="219"/>
                  </a:moveTo>
                  <a:cubicBezTo>
                    <a:pt x="321" y="255"/>
                    <a:pt x="321" y="255"/>
                    <a:pt x="321" y="255"/>
                  </a:cubicBezTo>
                  <a:cubicBezTo>
                    <a:pt x="318" y="252"/>
                    <a:pt x="316" y="246"/>
                    <a:pt x="316" y="239"/>
                  </a:cubicBezTo>
                  <a:cubicBezTo>
                    <a:pt x="320" y="235"/>
                    <a:pt x="320" y="235"/>
                    <a:pt x="319" y="234"/>
                  </a:cubicBezTo>
                  <a:cubicBezTo>
                    <a:pt x="317" y="234"/>
                    <a:pt x="316" y="234"/>
                    <a:pt x="315" y="235"/>
                  </a:cubicBezTo>
                  <a:cubicBezTo>
                    <a:pt x="315" y="223"/>
                    <a:pt x="315" y="223"/>
                    <a:pt x="315" y="223"/>
                  </a:cubicBezTo>
                  <a:cubicBezTo>
                    <a:pt x="317" y="222"/>
                    <a:pt x="319" y="220"/>
                    <a:pt x="321" y="219"/>
                  </a:cubicBezTo>
                  <a:close/>
                  <a:moveTo>
                    <a:pt x="321" y="269"/>
                  </a:moveTo>
                  <a:cubicBezTo>
                    <a:pt x="321" y="296"/>
                    <a:pt x="321" y="296"/>
                    <a:pt x="321" y="296"/>
                  </a:cubicBezTo>
                  <a:cubicBezTo>
                    <a:pt x="321" y="297"/>
                    <a:pt x="319" y="298"/>
                    <a:pt x="318" y="298"/>
                  </a:cubicBezTo>
                  <a:cubicBezTo>
                    <a:pt x="315" y="291"/>
                    <a:pt x="316" y="283"/>
                    <a:pt x="315" y="275"/>
                  </a:cubicBezTo>
                  <a:cubicBezTo>
                    <a:pt x="315" y="256"/>
                    <a:pt x="315" y="256"/>
                    <a:pt x="315" y="256"/>
                  </a:cubicBezTo>
                  <a:cubicBezTo>
                    <a:pt x="317" y="259"/>
                    <a:pt x="318" y="261"/>
                    <a:pt x="320" y="264"/>
                  </a:cubicBezTo>
                  <a:cubicBezTo>
                    <a:pt x="320" y="265"/>
                    <a:pt x="321" y="267"/>
                    <a:pt x="321" y="269"/>
                  </a:cubicBezTo>
                  <a:close/>
                  <a:moveTo>
                    <a:pt x="321" y="310"/>
                  </a:moveTo>
                  <a:cubicBezTo>
                    <a:pt x="321" y="314"/>
                    <a:pt x="321" y="314"/>
                    <a:pt x="321" y="314"/>
                  </a:cubicBezTo>
                  <a:cubicBezTo>
                    <a:pt x="321" y="314"/>
                    <a:pt x="321" y="314"/>
                    <a:pt x="321" y="313"/>
                  </a:cubicBezTo>
                  <a:cubicBezTo>
                    <a:pt x="319" y="318"/>
                    <a:pt x="316" y="321"/>
                    <a:pt x="315" y="325"/>
                  </a:cubicBezTo>
                  <a:cubicBezTo>
                    <a:pt x="315" y="317"/>
                    <a:pt x="315" y="317"/>
                    <a:pt x="315" y="317"/>
                  </a:cubicBezTo>
                  <a:cubicBezTo>
                    <a:pt x="316" y="314"/>
                    <a:pt x="317" y="312"/>
                    <a:pt x="315" y="308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7" y="305"/>
                    <a:pt x="319" y="307"/>
                    <a:pt x="321" y="310"/>
                  </a:cubicBezTo>
                  <a:close/>
                  <a:moveTo>
                    <a:pt x="321" y="325"/>
                  </a:moveTo>
                  <a:cubicBezTo>
                    <a:pt x="320" y="326"/>
                    <a:pt x="317" y="328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7" y="335"/>
                    <a:pt x="319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19" y="330"/>
                    <a:pt x="319" y="330"/>
                    <a:pt x="319" y="330"/>
                  </a:cubicBezTo>
                  <a:cubicBezTo>
                    <a:pt x="320" y="330"/>
                    <a:pt x="321" y="329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lose/>
                  <a:moveTo>
                    <a:pt x="321" y="341"/>
                  </a:moveTo>
                  <a:cubicBezTo>
                    <a:pt x="321" y="352"/>
                    <a:pt x="321" y="352"/>
                    <a:pt x="321" y="352"/>
                  </a:cubicBezTo>
                  <a:cubicBezTo>
                    <a:pt x="319" y="355"/>
                    <a:pt x="317" y="359"/>
                    <a:pt x="315" y="362"/>
                  </a:cubicBezTo>
                  <a:cubicBezTo>
                    <a:pt x="315" y="351"/>
                    <a:pt x="315" y="351"/>
                    <a:pt x="315" y="351"/>
                  </a:cubicBezTo>
                  <a:cubicBezTo>
                    <a:pt x="317" y="350"/>
                    <a:pt x="319" y="349"/>
                    <a:pt x="321" y="346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5" y="341"/>
                    <a:pt x="315" y="341"/>
                    <a:pt x="315" y="341"/>
                  </a:cubicBezTo>
                  <a:cubicBezTo>
                    <a:pt x="316" y="342"/>
                    <a:pt x="316" y="342"/>
                    <a:pt x="316" y="342"/>
                  </a:cubicBezTo>
                  <a:cubicBezTo>
                    <a:pt x="318" y="341"/>
                    <a:pt x="320" y="341"/>
                    <a:pt x="321" y="341"/>
                  </a:cubicBezTo>
                  <a:close/>
                  <a:moveTo>
                    <a:pt x="321" y="452"/>
                  </a:moveTo>
                  <a:cubicBezTo>
                    <a:pt x="321" y="459"/>
                    <a:pt x="321" y="459"/>
                    <a:pt x="321" y="459"/>
                  </a:cubicBezTo>
                  <a:cubicBezTo>
                    <a:pt x="321" y="458"/>
                    <a:pt x="321" y="457"/>
                    <a:pt x="320" y="456"/>
                  </a:cubicBezTo>
                  <a:cubicBezTo>
                    <a:pt x="316" y="463"/>
                    <a:pt x="314" y="467"/>
                    <a:pt x="319" y="474"/>
                  </a:cubicBezTo>
                  <a:cubicBezTo>
                    <a:pt x="320" y="471"/>
                    <a:pt x="321" y="470"/>
                    <a:pt x="321" y="468"/>
                  </a:cubicBezTo>
                  <a:cubicBezTo>
                    <a:pt x="321" y="480"/>
                    <a:pt x="321" y="480"/>
                    <a:pt x="321" y="480"/>
                  </a:cubicBezTo>
                  <a:cubicBezTo>
                    <a:pt x="319" y="478"/>
                    <a:pt x="317" y="476"/>
                    <a:pt x="315" y="474"/>
                  </a:cubicBezTo>
                  <a:cubicBezTo>
                    <a:pt x="315" y="457"/>
                    <a:pt x="315" y="457"/>
                    <a:pt x="315" y="457"/>
                  </a:cubicBezTo>
                  <a:cubicBezTo>
                    <a:pt x="316" y="454"/>
                    <a:pt x="316" y="452"/>
                    <a:pt x="315" y="448"/>
                  </a:cubicBezTo>
                  <a:cubicBezTo>
                    <a:pt x="315" y="441"/>
                    <a:pt x="315" y="441"/>
                    <a:pt x="315" y="441"/>
                  </a:cubicBezTo>
                  <a:cubicBezTo>
                    <a:pt x="316" y="443"/>
                    <a:pt x="317" y="445"/>
                    <a:pt x="319" y="446"/>
                  </a:cubicBezTo>
                  <a:cubicBezTo>
                    <a:pt x="319" y="448"/>
                    <a:pt x="320" y="450"/>
                    <a:pt x="321" y="452"/>
                  </a:cubicBezTo>
                  <a:close/>
                  <a:moveTo>
                    <a:pt x="321" y="485"/>
                  </a:moveTo>
                  <a:cubicBezTo>
                    <a:pt x="321" y="493"/>
                    <a:pt x="321" y="493"/>
                    <a:pt x="321" y="493"/>
                  </a:cubicBezTo>
                  <a:cubicBezTo>
                    <a:pt x="319" y="496"/>
                    <a:pt x="317" y="499"/>
                    <a:pt x="315" y="502"/>
                  </a:cubicBezTo>
                  <a:cubicBezTo>
                    <a:pt x="315" y="494"/>
                    <a:pt x="315" y="494"/>
                    <a:pt x="315" y="494"/>
                  </a:cubicBezTo>
                  <a:cubicBezTo>
                    <a:pt x="317" y="493"/>
                    <a:pt x="320" y="492"/>
                    <a:pt x="320" y="489"/>
                  </a:cubicBezTo>
                  <a:cubicBezTo>
                    <a:pt x="319" y="488"/>
                    <a:pt x="317" y="487"/>
                    <a:pt x="315" y="486"/>
                  </a:cubicBezTo>
                  <a:cubicBezTo>
                    <a:pt x="315" y="481"/>
                    <a:pt x="315" y="481"/>
                    <a:pt x="315" y="481"/>
                  </a:cubicBezTo>
                  <a:cubicBezTo>
                    <a:pt x="316" y="482"/>
                    <a:pt x="317" y="484"/>
                    <a:pt x="319" y="485"/>
                  </a:cubicBezTo>
                  <a:cubicBezTo>
                    <a:pt x="321" y="485"/>
                    <a:pt x="321" y="485"/>
                    <a:pt x="321" y="485"/>
                  </a:cubicBezTo>
                  <a:close/>
                  <a:moveTo>
                    <a:pt x="321" y="514"/>
                  </a:moveTo>
                  <a:cubicBezTo>
                    <a:pt x="321" y="524"/>
                    <a:pt x="321" y="524"/>
                    <a:pt x="321" y="524"/>
                  </a:cubicBezTo>
                  <a:cubicBezTo>
                    <a:pt x="319" y="526"/>
                    <a:pt x="316" y="528"/>
                    <a:pt x="315" y="531"/>
                  </a:cubicBezTo>
                  <a:cubicBezTo>
                    <a:pt x="315" y="518"/>
                    <a:pt x="315" y="518"/>
                    <a:pt x="315" y="518"/>
                  </a:cubicBezTo>
                  <a:cubicBezTo>
                    <a:pt x="317" y="517"/>
                    <a:pt x="319" y="516"/>
                    <a:pt x="321" y="514"/>
                  </a:cubicBezTo>
                  <a:close/>
                  <a:moveTo>
                    <a:pt x="321" y="536"/>
                  </a:moveTo>
                  <a:cubicBezTo>
                    <a:pt x="321" y="559"/>
                    <a:pt x="321" y="559"/>
                    <a:pt x="321" y="559"/>
                  </a:cubicBezTo>
                  <a:cubicBezTo>
                    <a:pt x="319" y="558"/>
                    <a:pt x="317" y="557"/>
                    <a:pt x="315" y="556"/>
                  </a:cubicBezTo>
                  <a:cubicBezTo>
                    <a:pt x="315" y="541"/>
                    <a:pt x="315" y="541"/>
                    <a:pt x="315" y="541"/>
                  </a:cubicBezTo>
                  <a:cubicBezTo>
                    <a:pt x="317" y="539"/>
                    <a:pt x="319" y="538"/>
                    <a:pt x="321" y="536"/>
                  </a:cubicBezTo>
                  <a:close/>
                  <a:moveTo>
                    <a:pt x="321" y="571"/>
                  </a:moveTo>
                  <a:cubicBezTo>
                    <a:pt x="321" y="588"/>
                    <a:pt x="321" y="588"/>
                    <a:pt x="321" y="588"/>
                  </a:cubicBezTo>
                  <a:cubicBezTo>
                    <a:pt x="319" y="588"/>
                    <a:pt x="319" y="588"/>
                    <a:pt x="319" y="588"/>
                  </a:cubicBezTo>
                  <a:cubicBezTo>
                    <a:pt x="313" y="578"/>
                    <a:pt x="318" y="575"/>
                    <a:pt x="321" y="571"/>
                  </a:cubicBezTo>
                  <a:close/>
                  <a:moveTo>
                    <a:pt x="321" y="599"/>
                  </a:moveTo>
                  <a:cubicBezTo>
                    <a:pt x="321" y="621"/>
                    <a:pt x="321" y="621"/>
                    <a:pt x="321" y="621"/>
                  </a:cubicBezTo>
                  <a:cubicBezTo>
                    <a:pt x="320" y="611"/>
                    <a:pt x="320" y="606"/>
                    <a:pt x="315" y="602"/>
                  </a:cubicBezTo>
                  <a:cubicBezTo>
                    <a:pt x="315" y="594"/>
                    <a:pt x="315" y="594"/>
                    <a:pt x="315" y="594"/>
                  </a:cubicBezTo>
                  <a:cubicBezTo>
                    <a:pt x="318" y="596"/>
                    <a:pt x="318" y="596"/>
                    <a:pt x="320" y="599"/>
                  </a:cubicBezTo>
                  <a:cubicBezTo>
                    <a:pt x="321" y="599"/>
                    <a:pt x="321" y="599"/>
                    <a:pt x="321" y="599"/>
                  </a:cubicBezTo>
                  <a:close/>
                  <a:moveTo>
                    <a:pt x="321" y="622"/>
                  </a:moveTo>
                  <a:cubicBezTo>
                    <a:pt x="319" y="622"/>
                    <a:pt x="319" y="622"/>
                    <a:pt x="319" y="622"/>
                  </a:cubicBezTo>
                  <a:cubicBezTo>
                    <a:pt x="318" y="621"/>
                    <a:pt x="316" y="620"/>
                    <a:pt x="315" y="620"/>
                  </a:cubicBezTo>
                  <a:cubicBezTo>
                    <a:pt x="315" y="625"/>
                    <a:pt x="315" y="625"/>
                    <a:pt x="315" y="625"/>
                  </a:cubicBezTo>
                  <a:cubicBezTo>
                    <a:pt x="317" y="626"/>
                    <a:pt x="319" y="626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lose/>
                  <a:moveTo>
                    <a:pt x="321" y="740"/>
                  </a:moveTo>
                  <a:cubicBezTo>
                    <a:pt x="321" y="750"/>
                    <a:pt x="321" y="750"/>
                    <a:pt x="321" y="750"/>
                  </a:cubicBezTo>
                  <a:cubicBezTo>
                    <a:pt x="320" y="749"/>
                    <a:pt x="317" y="748"/>
                    <a:pt x="315" y="747"/>
                  </a:cubicBezTo>
                  <a:cubicBezTo>
                    <a:pt x="315" y="739"/>
                    <a:pt x="315" y="739"/>
                    <a:pt x="315" y="739"/>
                  </a:cubicBezTo>
                  <a:cubicBezTo>
                    <a:pt x="317" y="739"/>
                    <a:pt x="319" y="740"/>
                    <a:pt x="321" y="740"/>
                  </a:cubicBezTo>
                  <a:close/>
                  <a:moveTo>
                    <a:pt x="311" y="11"/>
                  </a:moveTo>
                  <a:cubicBezTo>
                    <a:pt x="312" y="11"/>
                    <a:pt x="313" y="10"/>
                    <a:pt x="315" y="10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3" y="24"/>
                    <a:pt x="312" y="23"/>
                    <a:pt x="311" y="23"/>
                  </a:cubicBezTo>
                  <a:cubicBezTo>
                    <a:pt x="311" y="11"/>
                    <a:pt x="311" y="11"/>
                    <a:pt x="311" y="11"/>
                  </a:cubicBezTo>
                  <a:close/>
                  <a:moveTo>
                    <a:pt x="315" y="786"/>
                  </a:moveTo>
                  <a:cubicBezTo>
                    <a:pt x="313" y="785"/>
                    <a:pt x="312" y="785"/>
                    <a:pt x="311" y="785"/>
                  </a:cubicBezTo>
                  <a:cubicBezTo>
                    <a:pt x="311" y="765"/>
                    <a:pt x="311" y="765"/>
                    <a:pt x="311" y="765"/>
                  </a:cubicBezTo>
                  <a:cubicBezTo>
                    <a:pt x="312" y="768"/>
                    <a:pt x="313" y="770"/>
                    <a:pt x="315" y="772"/>
                  </a:cubicBezTo>
                  <a:cubicBezTo>
                    <a:pt x="315" y="786"/>
                    <a:pt x="315" y="786"/>
                    <a:pt x="315" y="786"/>
                  </a:cubicBezTo>
                  <a:close/>
                  <a:moveTo>
                    <a:pt x="315" y="47"/>
                  </a:moveTo>
                  <a:cubicBezTo>
                    <a:pt x="315" y="55"/>
                    <a:pt x="315" y="55"/>
                    <a:pt x="315" y="55"/>
                  </a:cubicBezTo>
                  <a:cubicBezTo>
                    <a:pt x="311" y="55"/>
                    <a:pt x="311" y="55"/>
                    <a:pt x="311" y="55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5" y="47"/>
                    <a:pt x="315" y="47"/>
                    <a:pt x="315" y="47"/>
                  </a:cubicBezTo>
                  <a:close/>
                  <a:moveTo>
                    <a:pt x="315" y="92"/>
                  </a:moveTo>
                  <a:cubicBezTo>
                    <a:pt x="315" y="123"/>
                    <a:pt x="315" y="123"/>
                    <a:pt x="315" y="123"/>
                  </a:cubicBezTo>
                  <a:cubicBezTo>
                    <a:pt x="314" y="122"/>
                    <a:pt x="313" y="122"/>
                    <a:pt x="312" y="122"/>
                  </a:cubicBezTo>
                  <a:cubicBezTo>
                    <a:pt x="312" y="125"/>
                    <a:pt x="311" y="127"/>
                    <a:pt x="311" y="130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2" y="93"/>
                    <a:pt x="313" y="93"/>
                    <a:pt x="315" y="92"/>
                  </a:cubicBezTo>
                  <a:close/>
                  <a:moveTo>
                    <a:pt x="315" y="179"/>
                  </a:moveTo>
                  <a:cubicBezTo>
                    <a:pt x="315" y="185"/>
                    <a:pt x="315" y="185"/>
                    <a:pt x="315" y="185"/>
                  </a:cubicBezTo>
                  <a:cubicBezTo>
                    <a:pt x="314" y="185"/>
                    <a:pt x="313" y="185"/>
                    <a:pt x="312" y="186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13" y="194"/>
                    <a:pt x="312" y="193"/>
                    <a:pt x="311" y="192"/>
                  </a:cubicBezTo>
                  <a:cubicBezTo>
                    <a:pt x="311" y="181"/>
                    <a:pt x="311" y="181"/>
                    <a:pt x="311" y="181"/>
                  </a:cubicBezTo>
                  <a:cubicBezTo>
                    <a:pt x="312" y="180"/>
                    <a:pt x="313" y="180"/>
                    <a:pt x="315" y="179"/>
                  </a:cubicBezTo>
                  <a:close/>
                  <a:moveTo>
                    <a:pt x="315" y="203"/>
                  </a:moveTo>
                  <a:cubicBezTo>
                    <a:pt x="315" y="208"/>
                    <a:pt x="315" y="208"/>
                    <a:pt x="315" y="208"/>
                  </a:cubicBezTo>
                  <a:cubicBezTo>
                    <a:pt x="313" y="208"/>
                    <a:pt x="312" y="209"/>
                    <a:pt x="311" y="209"/>
                  </a:cubicBezTo>
                  <a:cubicBezTo>
                    <a:pt x="311" y="204"/>
                    <a:pt x="311" y="204"/>
                    <a:pt x="311" y="204"/>
                  </a:cubicBezTo>
                  <a:cubicBezTo>
                    <a:pt x="313" y="203"/>
                    <a:pt x="314" y="203"/>
                    <a:pt x="315" y="203"/>
                  </a:cubicBezTo>
                  <a:close/>
                  <a:moveTo>
                    <a:pt x="315" y="223"/>
                  </a:moveTo>
                  <a:cubicBezTo>
                    <a:pt x="315" y="235"/>
                    <a:pt x="315" y="235"/>
                    <a:pt x="315" y="235"/>
                  </a:cubicBezTo>
                  <a:cubicBezTo>
                    <a:pt x="313" y="236"/>
                    <a:pt x="312" y="237"/>
                    <a:pt x="311" y="238"/>
                  </a:cubicBezTo>
                  <a:cubicBezTo>
                    <a:pt x="311" y="225"/>
                    <a:pt x="311" y="225"/>
                    <a:pt x="311" y="225"/>
                  </a:cubicBezTo>
                  <a:cubicBezTo>
                    <a:pt x="312" y="224"/>
                    <a:pt x="313" y="224"/>
                    <a:pt x="315" y="223"/>
                  </a:cubicBezTo>
                  <a:close/>
                  <a:moveTo>
                    <a:pt x="315" y="256"/>
                  </a:moveTo>
                  <a:cubicBezTo>
                    <a:pt x="315" y="275"/>
                    <a:pt x="315" y="275"/>
                    <a:pt x="315" y="275"/>
                  </a:cubicBezTo>
                  <a:cubicBezTo>
                    <a:pt x="315" y="274"/>
                    <a:pt x="314" y="273"/>
                    <a:pt x="314" y="272"/>
                  </a:cubicBezTo>
                  <a:cubicBezTo>
                    <a:pt x="313" y="271"/>
                    <a:pt x="312" y="269"/>
                    <a:pt x="311" y="267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2" y="252"/>
                    <a:pt x="313" y="254"/>
                    <a:pt x="315" y="256"/>
                  </a:cubicBezTo>
                  <a:close/>
                  <a:moveTo>
                    <a:pt x="315" y="302"/>
                  </a:moveTo>
                  <a:cubicBezTo>
                    <a:pt x="315" y="308"/>
                    <a:pt x="315" y="308"/>
                    <a:pt x="315" y="308"/>
                  </a:cubicBezTo>
                  <a:cubicBezTo>
                    <a:pt x="314" y="307"/>
                    <a:pt x="314" y="306"/>
                    <a:pt x="313" y="305"/>
                  </a:cubicBezTo>
                  <a:cubicBezTo>
                    <a:pt x="312" y="306"/>
                    <a:pt x="311" y="307"/>
                    <a:pt x="311" y="308"/>
                  </a:cubicBezTo>
                  <a:cubicBezTo>
                    <a:pt x="311" y="299"/>
                    <a:pt x="311" y="299"/>
                    <a:pt x="311" y="299"/>
                  </a:cubicBezTo>
                  <a:cubicBezTo>
                    <a:pt x="315" y="302"/>
                    <a:pt x="315" y="302"/>
                    <a:pt x="315" y="302"/>
                  </a:cubicBezTo>
                  <a:close/>
                  <a:moveTo>
                    <a:pt x="315" y="317"/>
                  </a:moveTo>
                  <a:cubicBezTo>
                    <a:pt x="315" y="325"/>
                    <a:pt x="315" y="325"/>
                    <a:pt x="315" y="325"/>
                  </a:cubicBezTo>
                  <a:cubicBezTo>
                    <a:pt x="314" y="327"/>
                    <a:pt x="313" y="329"/>
                    <a:pt x="313" y="332"/>
                  </a:cubicBezTo>
                  <a:cubicBezTo>
                    <a:pt x="314" y="332"/>
                    <a:pt x="314" y="331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4" y="338"/>
                    <a:pt x="313" y="339"/>
                    <a:pt x="312" y="340"/>
                  </a:cubicBezTo>
                  <a:cubicBezTo>
                    <a:pt x="313" y="341"/>
                    <a:pt x="314" y="341"/>
                    <a:pt x="315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11" y="322"/>
                    <a:pt x="311" y="322"/>
                    <a:pt x="311" y="322"/>
                  </a:cubicBezTo>
                  <a:cubicBezTo>
                    <a:pt x="312" y="320"/>
                    <a:pt x="314" y="319"/>
                    <a:pt x="315" y="317"/>
                  </a:cubicBezTo>
                  <a:close/>
                  <a:moveTo>
                    <a:pt x="315" y="351"/>
                  </a:moveTo>
                  <a:cubicBezTo>
                    <a:pt x="315" y="362"/>
                    <a:pt x="315" y="362"/>
                    <a:pt x="315" y="362"/>
                  </a:cubicBezTo>
                  <a:cubicBezTo>
                    <a:pt x="313" y="366"/>
                    <a:pt x="312" y="369"/>
                    <a:pt x="311" y="372"/>
                  </a:cubicBezTo>
                  <a:cubicBezTo>
                    <a:pt x="311" y="361"/>
                    <a:pt x="311" y="361"/>
                    <a:pt x="311" y="361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13" y="359"/>
                    <a:pt x="314" y="357"/>
                    <a:pt x="315" y="356"/>
                  </a:cubicBezTo>
                  <a:cubicBezTo>
                    <a:pt x="313" y="356"/>
                    <a:pt x="312" y="356"/>
                    <a:pt x="311" y="356"/>
                  </a:cubicBezTo>
                  <a:cubicBezTo>
                    <a:pt x="311" y="351"/>
                    <a:pt x="311" y="351"/>
                    <a:pt x="311" y="351"/>
                  </a:cubicBezTo>
                  <a:cubicBezTo>
                    <a:pt x="312" y="351"/>
                    <a:pt x="313" y="351"/>
                    <a:pt x="315" y="351"/>
                  </a:cubicBezTo>
                  <a:close/>
                  <a:moveTo>
                    <a:pt x="315" y="441"/>
                  </a:moveTo>
                  <a:cubicBezTo>
                    <a:pt x="315" y="448"/>
                    <a:pt x="315" y="448"/>
                    <a:pt x="315" y="448"/>
                  </a:cubicBezTo>
                  <a:cubicBezTo>
                    <a:pt x="315" y="447"/>
                    <a:pt x="314" y="447"/>
                    <a:pt x="314" y="446"/>
                  </a:cubicBezTo>
                  <a:cubicBezTo>
                    <a:pt x="313" y="448"/>
                    <a:pt x="312" y="449"/>
                    <a:pt x="311" y="451"/>
                  </a:cubicBezTo>
                  <a:cubicBezTo>
                    <a:pt x="311" y="431"/>
                    <a:pt x="311" y="431"/>
                    <a:pt x="311" y="431"/>
                  </a:cubicBezTo>
                  <a:cubicBezTo>
                    <a:pt x="312" y="435"/>
                    <a:pt x="313" y="438"/>
                    <a:pt x="315" y="441"/>
                  </a:cubicBezTo>
                  <a:close/>
                  <a:moveTo>
                    <a:pt x="315" y="457"/>
                  </a:moveTo>
                  <a:cubicBezTo>
                    <a:pt x="315" y="474"/>
                    <a:pt x="315" y="474"/>
                    <a:pt x="315" y="474"/>
                  </a:cubicBezTo>
                  <a:cubicBezTo>
                    <a:pt x="314" y="473"/>
                    <a:pt x="314" y="473"/>
                    <a:pt x="314" y="472"/>
                  </a:cubicBezTo>
                  <a:cubicBezTo>
                    <a:pt x="312" y="473"/>
                    <a:pt x="311" y="474"/>
                    <a:pt x="311" y="47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3" y="461"/>
                    <a:pt x="314" y="459"/>
                    <a:pt x="315" y="457"/>
                  </a:cubicBezTo>
                  <a:close/>
                  <a:moveTo>
                    <a:pt x="315" y="481"/>
                  </a:moveTo>
                  <a:cubicBezTo>
                    <a:pt x="315" y="486"/>
                    <a:pt x="315" y="486"/>
                    <a:pt x="315" y="486"/>
                  </a:cubicBezTo>
                  <a:cubicBezTo>
                    <a:pt x="313" y="485"/>
                    <a:pt x="312" y="484"/>
                    <a:pt x="311" y="484"/>
                  </a:cubicBezTo>
                  <a:cubicBezTo>
                    <a:pt x="311" y="479"/>
                    <a:pt x="311" y="479"/>
                    <a:pt x="311" y="479"/>
                  </a:cubicBezTo>
                  <a:cubicBezTo>
                    <a:pt x="312" y="480"/>
                    <a:pt x="313" y="480"/>
                    <a:pt x="315" y="481"/>
                  </a:cubicBezTo>
                  <a:close/>
                  <a:moveTo>
                    <a:pt x="315" y="494"/>
                  </a:moveTo>
                  <a:cubicBezTo>
                    <a:pt x="315" y="502"/>
                    <a:pt x="315" y="502"/>
                    <a:pt x="315" y="502"/>
                  </a:cubicBezTo>
                  <a:cubicBezTo>
                    <a:pt x="314" y="503"/>
                    <a:pt x="314" y="503"/>
                    <a:pt x="313" y="504"/>
                  </a:cubicBezTo>
                  <a:cubicBezTo>
                    <a:pt x="313" y="504"/>
                    <a:pt x="312" y="505"/>
                    <a:pt x="311" y="505"/>
                  </a:cubicBezTo>
                  <a:cubicBezTo>
                    <a:pt x="311" y="500"/>
                    <a:pt x="311" y="500"/>
                    <a:pt x="311" y="500"/>
                  </a:cubicBezTo>
                  <a:cubicBezTo>
                    <a:pt x="311" y="499"/>
                    <a:pt x="312" y="499"/>
                    <a:pt x="312" y="499"/>
                  </a:cubicBezTo>
                  <a:cubicBezTo>
                    <a:pt x="312" y="498"/>
                    <a:pt x="311" y="498"/>
                    <a:pt x="311" y="498"/>
                  </a:cubicBezTo>
                  <a:cubicBezTo>
                    <a:pt x="311" y="494"/>
                    <a:pt x="311" y="494"/>
                    <a:pt x="311" y="494"/>
                  </a:cubicBezTo>
                  <a:cubicBezTo>
                    <a:pt x="312" y="495"/>
                    <a:pt x="312" y="495"/>
                    <a:pt x="312" y="495"/>
                  </a:cubicBezTo>
                  <a:cubicBezTo>
                    <a:pt x="313" y="495"/>
                    <a:pt x="314" y="494"/>
                    <a:pt x="315" y="494"/>
                  </a:cubicBezTo>
                  <a:close/>
                  <a:moveTo>
                    <a:pt x="315" y="518"/>
                  </a:moveTo>
                  <a:cubicBezTo>
                    <a:pt x="315" y="531"/>
                    <a:pt x="315" y="531"/>
                    <a:pt x="315" y="531"/>
                  </a:cubicBezTo>
                  <a:cubicBezTo>
                    <a:pt x="313" y="534"/>
                    <a:pt x="312" y="537"/>
                    <a:pt x="312" y="541"/>
                  </a:cubicBezTo>
                  <a:cubicBezTo>
                    <a:pt x="312" y="542"/>
                    <a:pt x="313" y="542"/>
                    <a:pt x="313" y="542"/>
                  </a:cubicBezTo>
                  <a:cubicBezTo>
                    <a:pt x="314" y="542"/>
                    <a:pt x="314" y="542"/>
                    <a:pt x="315" y="541"/>
                  </a:cubicBezTo>
                  <a:cubicBezTo>
                    <a:pt x="315" y="556"/>
                    <a:pt x="315" y="556"/>
                    <a:pt x="315" y="556"/>
                  </a:cubicBezTo>
                  <a:cubicBezTo>
                    <a:pt x="313" y="556"/>
                    <a:pt x="312" y="556"/>
                    <a:pt x="311" y="555"/>
                  </a:cubicBezTo>
                  <a:cubicBezTo>
                    <a:pt x="311" y="522"/>
                    <a:pt x="311" y="522"/>
                    <a:pt x="311" y="522"/>
                  </a:cubicBezTo>
                  <a:cubicBezTo>
                    <a:pt x="312" y="520"/>
                    <a:pt x="313" y="520"/>
                    <a:pt x="315" y="518"/>
                  </a:cubicBezTo>
                  <a:close/>
                  <a:moveTo>
                    <a:pt x="315" y="594"/>
                  </a:moveTo>
                  <a:cubicBezTo>
                    <a:pt x="315" y="602"/>
                    <a:pt x="315" y="602"/>
                    <a:pt x="315" y="602"/>
                  </a:cubicBezTo>
                  <a:cubicBezTo>
                    <a:pt x="314" y="601"/>
                    <a:pt x="312" y="600"/>
                    <a:pt x="311" y="599"/>
                  </a:cubicBezTo>
                  <a:cubicBezTo>
                    <a:pt x="311" y="593"/>
                    <a:pt x="311" y="593"/>
                    <a:pt x="311" y="593"/>
                  </a:cubicBezTo>
                  <a:cubicBezTo>
                    <a:pt x="312" y="594"/>
                    <a:pt x="313" y="594"/>
                    <a:pt x="313" y="594"/>
                  </a:cubicBezTo>
                  <a:cubicBezTo>
                    <a:pt x="315" y="594"/>
                    <a:pt x="315" y="594"/>
                    <a:pt x="315" y="594"/>
                  </a:cubicBezTo>
                  <a:close/>
                  <a:moveTo>
                    <a:pt x="315" y="620"/>
                  </a:moveTo>
                  <a:cubicBezTo>
                    <a:pt x="315" y="625"/>
                    <a:pt x="315" y="625"/>
                    <a:pt x="315" y="625"/>
                  </a:cubicBezTo>
                  <a:cubicBezTo>
                    <a:pt x="313" y="624"/>
                    <a:pt x="312" y="624"/>
                    <a:pt x="311" y="624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5" y="620"/>
                    <a:pt x="315" y="620"/>
                    <a:pt x="315" y="620"/>
                  </a:cubicBezTo>
                  <a:close/>
                  <a:moveTo>
                    <a:pt x="315" y="739"/>
                  </a:moveTo>
                  <a:cubicBezTo>
                    <a:pt x="315" y="747"/>
                    <a:pt x="315" y="747"/>
                    <a:pt x="315" y="747"/>
                  </a:cubicBezTo>
                  <a:cubicBezTo>
                    <a:pt x="313" y="747"/>
                    <a:pt x="312" y="746"/>
                    <a:pt x="311" y="746"/>
                  </a:cubicBezTo>
                  <a:cubicBezTo>
                    <a:pt x="311" y="738"/>
                    <a:pt x="311" y="738"/>
                    <a:pt x="311" y="738"/>
                  </a:cubicBezTo>
                  <a:cubicBezTo>
                    <a:pt x="312" y="738"/>
                    <a:pt x="313" y="738"/>
                    <a:pt x="315" y="739"/>
                  </a:cubicBezTo>
                  <a:close/>
                  <a:moveTo>
                    <a:pt x="310" y="12"/>
                  </a:moveTo>
                  <a:cubicBezTo>
                    <a:pt x="310" y="12"/>
                    <a:pt x="310" y="12"/>
                    <a:pt x="310" y="12"/>
                  </a:cubicBezTo>
                  <a:cubicBezTo>
                    <a:pt x="310" y="11"/>
                    <a:pt x="311" y="11"/>
                    <a:pt x="311" y="11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11" y="23"/>
                    <a:pt x="310" y="22"/>
                    <a:pt x="310" y="22"/>
                  </a:cubicBezTo>
                  <a:cubicBezTo>
                    <a:pt x="310" y="12"/>
                    <a:pt x="310" y="12"/>
                    <a:pt x="310" y="12"/>
                  </a:cubicBezTo>
                  <a:close/>
                  <a:moveTo>
                    <a:pt x="311" y="785"/>
                  </a:moveTo>
                  <a:cubicBezTo>
                    <a:pt x="310" y="785"/>
                    <a:pt x="310" y="785"/>
                    <a:pt x="310" y="785"/>
                  </a:cubicBezTo>
                  <a:cubicBezTo>
                    <a:pt x="310" y="762"/>
                    <a:pt x="310" y="762"/>
                    <a:pt x="310" y="762"/>
                  </a:cubicBezTo>
                  <a:cubicBezTo>
                    <a:pt x="310" y="763"/>
                    <a:pt x="311" y="764"/>
                    <a:pt x="311" y="765"/>
                  </a:cubicBezTo>
                  <a:cubicBezTo>
                    <a:pt x="311" y="785"/>
                    <a:pt x="311" y="785"/>
                    <a:pt x="311" y="785"/>
                  </a:cubicBezTo>
                  <a:close/>
                  <a:moveTo>
                    <a:pt x="311" y="45"/>
                  </a:moveTo>
                  <a:cubicBezTo>
                    <a:pt x="311" y="55"/>
                    <a:pt x="311" y="55"/>
                    <a:pt x="311" y="55"/>
                  </a:cubicBezTo>
                  <a:cubicBezTo>
                    <a:pt x="310" y="55"/>
                    <a:pt x="310" y="55"/>
                    <a:pt x="310" y="55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1" y="45"/>
                    <a:pt x="311" y="45"/>
                    <a:pt x="311" y="45"/>
                  </a:cubicBezTo>
                  <a:close/>
                  <a:moveTo>
                    <a:pt x="311" y="93"/>
                  </a:moveTo>
                  <a:cubicBezTo>
                    <a:pt x="311" y="130"/>
                    <a:pt x="311" y="130"/>
                    <a:pt x="311" y="130"/>
                  </a:cubicBezTo>
                  <a:cubicBezTo>
                    <a:pt x="311" y="132"/>
                    <a:pt x="310" y="134"/>
                    <a:pt x="310" y="136"/>
                  </a:cubicBezTo>
                  <a:cubicBezTo>
                    <a:pt x="310" y="94"/>
                    <a:pt x="310" y="94"/>
                    <a:pt x="310" y="94"/>
                  </a:cubicBezTo>
                  <a:cubicBezTo>
                    <a:pt x="310" y="94"/>
                    <a:pt x="311" y="94"/>
                    <a:pt x="311" y="93"/>
                  </a:cubicBezTo>
                  <a:close/>
                  <a:moveTo>
                    <a:pt x="311" y="181"/>
                  </a:moveTo>
                  <a:cubicBezTo>
                    <a:pt x="311" y="192"/>
                    <a:pt x="311" y="192"/>
                    <a:pt x="311" y="192"/>
                  </a:cubicBezTo>
                  <a:cubicBezTo>
                    <a:pt x="311" y="192"/>
                    <a:pt x="310" y="192"/>
                    <a:pt x="310" y="192"/>
                  </a:cubicBezTo>
                  <a:cubicBezTo>
                    <a:pt x="310" y="181"/>
                    <a:pt x="310" y="181"/>
                    <a:pt x="310" y="181"/>
                  </a:cubicBezTo>
                  <a:cubicBezTo>
                    <a:pt x="311" y="181"/>
                    <a:pt x="311" y="181"/>
                    <a:pt x="311" y="181"/>
                  </a:cubicBezTo>
                  <a:close/>
                  <a:moveTo>
                    <a:pt x="311" y="204"/>
                  </a:moveTo>
                  <a:cubicBezTo>
                    <a:pt x="311" y="209"/>
                    <a:pt x="311" y="209"/>
                    <a:pt x="311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1" y="204"/>
                    <a:pt x="311" y="204"/>
                    <a:pt x="311" y="204"/>
                  </a:cubicBezTo>
                  <a:close/>
                  <a:moveTo>
                    <a:pt x="311" y="225"/>
                  </a:moveTo>
                  <a:cubicBezTo>
                    <a:pt x="311" y="238"/>
                    <a:pt x="311" y="238"/>
                    <a:pt x="311" y="238"/>
                  </a:cubicBezTo>
                  <a:cubicBezTo>
                    <a:pt x="310" y="239"/>
                    <a:pt x="310" y="239"/>
                    <a:pt x="310" y="239"/>
                  </a:cubicBezTo>
                  <a:cubicBezTo>
                    <a:pt x="310" y="226"/>
                    <a:pt x="310" y="226"/>
                    <a:pt x="310" y="226"/>
                  </a:cubicBezTo>
                  <a:cubicBezTo>
                    <a:pt x="311" y="225"/>
                    <a:pt x="311" y="225"/>
                    <a:pt x="311" y="225"/>
                  </a:cubicBezTo>
                  <a:close/>
                  <a:moveTo>
                    <a:pt x="311" y="250"/>
                  </a:moveTo>
                  <a:cubicBezTo>
                    <a:pt x="311" y="267"/>
                    <a:pt x="311" y="267"/>
                    <a:pt x="311" y="267"/>
                  </a:cubicBezTo>
                  <a:cubicBezTo>
                    <a:pt x="310" y="266"/>
                    <a:pt x="310" y="266"/>
                    <a:pt x="310" y="266"/>
                  </a:cubicBezTo>
                  <a:cubicBezTo>
                    <a:pt x="310" y="248"/>
                    <a:pt x="310" y="248"/>
                    <a:pt x="310" y="248"/>
                  </a:cubicBezTo>
                  <a:cubicBezTo>
                    <a:pt x="310" y="249"/>
                    <a:pt x="311" y="249"/>
                    <a:pt x="311" y="250"/>
                  </a:cubicBezTo>
                  <a:close/>
                  <a:moveTo>
                    <a:pt x="311" y="299"/>
                  </a:moveTo>
                  <a:cubicBezTo>
                    <a:pt x="311" y="308"/>
                    <a:pt x="311" y="308"/>
                    <a:pt x="311" y="308"/>
                  </a:cubicBezTo>
                  <a:cubicBezTo>
                    <a:pt x="310" y="309"/>
                    <a:pt x="310" y="309"/>
                    <a:pt x="310" y="309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1" y="299"/>
                    <a:pt x="311" y="299"/>
                  </a:cubicBezTo>
                  <a:close/>
                  <a:moveTo>
                    <a:pt x="311" y="322"/>
                  </a:moveTo>
                  <a:cubicBezTo>
                    <a:pt x="311" y="346"/>
                    <a:pt x="311" y="346"/>
                    <a:pt x="311" y="346"/>
                  </a:cubicBezTo>
                  <a:cubicBezTo>
                    <a:pt x="310" y="346"/>
                    <a:pt x="310" y="346"/>
                    <a:pt x="310" y="346"/>
                  </a:cubicBezTo>
                  <a:cubicBezTo>
                    <a:pt x="310" y="337"/>
                    <a:pt x="310" y="337"/>
                    <a:pt x="310" y="337"/>
                  </a:cubicBezTo>
                  <a:cubicBezTo>
                    <a:pt x="311" y="336"/>
                    <a:pt x="311" y="336"/>
                    <a:pt x="311" y="336"/>
                  </a:cubicBezTo>
                  <a:cubicBezTo>
                    <a:pt x="310" y="335"/>
                    <a:pt x="310" y="335"/>
                    <a:pt x="310" y="334"/>
                  </a:cubicBezTo>
                  <a:cubicBezTo>
                    <a:pt x="310" y="323"/>
                    <a:pt x="310" y="323"/>
                    <a:pt x="310" y="323"/>
                  </a:cubicBezTo>
                  <a:cubicBezTo>
                    <a:pt x="311" y="322"/>
                    <a:pt x="311" y="322"/>
                    <a:pt x="311" y="322"/>
                  </a:cubicBezTo>
                  <a:close/>
                  <a:moveTo>
                    <a:pt x="311" y="351"/>
                  </a:moveTo>
                  <a:cubicBezTo>
                    <a:pt x="311" y="356"/>
                    <a:pt x="311" y="356"/>
                    <a:pt x="311" y="356"/>
                  </a:cubicBezTo>
                  <a:cubicBezTo>
                    <a:pt x="310" y="356"/>
                    <a:pt x="310" y="356"/>
                    <a:pt x="310" y="356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51"/>
                    <a:pt x="311" y="351"/>
                    <a:pt x="311" y="351"/>
                  </a:cubicBezTo>
                  <a:close/>
                  <a:moveTo>
                    <a:pt x="311" y="361"/>
                  </a:moveTo>
                  <a:cubicBezTo>
                    <a:pt x="311" y="372"/>
                    <a:pt x="311" y="372"/>
                    <a:pt x="311" y="372"/>
                  </a:cubicBezTo>
                  <a:cubicBezTo>
                    <a:pt x="311" y="374"/>
                    <a:pt x="310" y="375"/>
                    <a:pt x="310" y="37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1"/>
                    <a:pt x="310" y="361"/>
                    <a:pt x="310" y="361"/>
                  </a:cubicBezTo>
                  <a:cubicBezTo>
                    <a:pt x="311" y="361"/>
                    <a:pt x="311" y="361"/>
                    <a:pt x="311" y="361"/>
                  </a:cubicBezTo>
                  <a:close/>
                  <a:moveTo>
                    <a:pt x="311" y="431"/>
                  </a:moveTo>
                  <a:cubicBezTo>
                    <a:pt x="311" y="451"/>
                    <a:pt x="311" y="451"/>
                    <a:pt x="311" y="451"/>
                  </a:cubicBezTo>
                  <a:cubicBezTo>
                    <a:pt x="311" y="452"/>
                    <a:pt x="310" y="452"/>
                    <a:pt x="310" y="453"/>
                  </a:cubicBezTo>
                  <a:cubicBezTo>
                    <a:pt x="310" y="443"/>
                    <a:pt x="310" y="443"/>
                    <a:pt x="310" y="443"/>
                  </a:cubicBezTo>
                  <a:cubicBezTo>
                    <a:pt x="310" y="440"/>
                    <a:pt x="310" y="438"/>
                    <a:pt x="310" y="436"/>
                  </a:cubicBezTo>
                  <a:cubicBezTo>
                    <a:pt x="310" y="436"/>
                    <a:pt x="310" y="436"/>
                    <a:pt x="310" y="436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10" y="429"/>
                    <a:pt x="311" y="430"/>
                    <a:pt x="311" y="431"/>
                  </a:cubicBezTo>
                  <a:close/>
                  <a:moveTo>
                    <a:pt x="311" y="464"/>
                  </a:moveTo>
                  <a:cubicBezTo>
                    <a:pt x="311" y="474"/>
                    <a:pt x="311" y="474"/>
                    <a:pt x="311" y="474"/>
                  </a:cubicBezTo>
                  <a:cubicBezTo>
                    <a:pt x="311" y="475"/>
                    <a:pt x="310" y="475"/>
                    <a:pt x="310" y="476"/>
                  </a:cubicBezTo>
                  <a:cubicBezTo>
                    <a:pt x="310" y="471"/>
                    <a:pt x="310" y="471"/>
                    <a:pt x="310" y="471"/>
                  </a:cubicBezTo>
                  <a:cubicBezTo>
                    <a:pt x="310" y="469"/>
                    <a:pt x="311" y="469"/>
                    <a:pt x="311" y="467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10" y="461"/>
                    <a:pt x="310" y="461"/>
                    <a:pt x="310" y="461"/>
                  </a:cubicBezTo>
                  <a:cubicBezTo>
                    <a:pt x="310" y="462"/>
                    <a:pt x="310" y="463"/>
                    <a:pt x="311" y="464"/>
                  </a:cubicBezTo>
                  <a:close/>
                  <a:moveTo>
                    <a:pt x="311" y="479"/>
                  </a:moveTo>
                  <a:cubicBezTo>
                    <a:pt x="311" y="484"/>
                    <a:pt x="311" y="484"/>
                    <a:pt x="311" y="484"/>
                  </a:cubicBezTo>
                  <a:cubicBezTo>
                    <a:pt x="311" y="484"/>
                    <a:pt x="310" y="483"/>
                    <a:pt x="310" y="483"/>
                  </a:cubicBezTo>
                  <a:cubicBezTo>
                    <a:pt x="310" y="478"/>
                    <a:pt x="310" y="478"/>
                    <a:pt x="310" y="478"/>
                  </a:cubicBezTo>
                  <a:cubicBezTo>
                    <a:pt x="310" y="479"/>
                    <a:pt x="311" y="479"/>
                    <a:pt x="311" y="479"/>
                  </a:cubicBezTo>
                  <a:close/>
                  <a:moveTo>
                    <a:pt x="311" y="494"/>
                  </a:moveTo>
                  <a:cubicBezTo>
                    <a:pt x="311" y="498"/>
                    <a:pt x="311" y="498"/>
                    <a:pt x="311" y="498"/>
                  </a:cubicBezTo>
                  <a:cubicBezTo>
                    <a:pt x="311" y="497"/>
                    <a:pt x="310" y="497"/>
                    <a:pt x="310" y="497"/>
                  </a:cubicBezTo>
                  <a:cubicBezTo>
                    <a:pt x="310" y="493"/>
                    <a:pt x="310" y="493"/>
                    <a:pt x="310" y="493"/>
                  </a:cubicBezTo>
                  <a:cubicBezTo>
                    <a:pt x="311" y="494"/>
                    <a:pt x="311" y="494"/>
                    <a:pt x="311" y="494"/>
                  </a:cubicBezTo>
                  <a:close/>
                  <a:moveTo>
                    <a:pt x="311" y="500"/>
                  </a:moveTo>
                  <a:cubicBezTo>
                    <a:pt x="311" y="505"/>
                    <a:pt x="311" y="505"/>
                    <a:pt x="311" y="505"/>
                  </a:cubicBezTo>
                  <a:cubicBezTo>
                    <a:pt x="311" y="505"/>
                    <a:pt x="310" y="506"/>
                    <a:pt x="310" y="506"/>
                  </a:cubicBezTo>
                  <a:cubicBezTo>
                    <a:pt x="310" y="500"/>
                    <a:pt x="310" y="500"/>
                    <a:pt x="310" y="500"/>
                  </a:cubicBezTo>
                  <a:cubicBezTo>
                    <a:pt x="310" y="500"/>
                    <a:pt x="311" y="500"/>
                    <a:pt x="311" y="500"/>
                  </a:cubicBezTo>
                  <a:close/>
                  <a:moveTo>
                    <a:pt x="311" y="522"/>
                  </a:moveTo>
                  <a:cubicBezTo>
                    <a:pt x="311" y="555"/>
                    <a:pt x="311" y="555"/>
                    <a:pt x="311" y="555"/>
                  </a:cubicBezTo>
                  <a:cubicBezTo>
                    <a:pt x="310" y="555"/>
                    <a:pt x="310" y="555"/>
                    <a:pt x="310" y="555"/>
                  </a:cubicBezTo>
                  <a:cubicBezTo>
                    <a:pt x="310" y="522"/>
                    <a:pt x="310" y="522"/>
                    <a:pt x="310" y="522"/>
                  </a:cubicBezTo>
                  <a:cubicBezTo>
                    <a:pt x="310" y="522"/>
                    <a:pt x="311" y="522"/>
                    <a:pt x="311" y="522"/>
                  </a:cubicBezTo>
                  <a:close/>
                  <a:moveTo>
                    <a:pt x="311" y="593"/>
                  </a:moveTo>
                  <a:cubicBezTo>
                    <a:pt x="311" y="599"/>
                    <a:pt x="311" y="599"/>
                    <a:pt x="311" y="599"/>
                  </a:cubicBezTo>
                  <a:cubicBezTo>
                    <a:pt x="311" y="599"/>
                    <a:pt x="310" y="599"/>
                    <a:pt x="310" y="599"/>
                  </a:cubicBezTo>
                  <a:cubicBezTo>
                    <a:pt x="310" y="593"/>
                    <a:pt x="310" y="593"/>
                    <a:pt x="310" y="593"/>
                  </a:cubicBezTo>
                  <a:cubicBezTo>
                    <a:pt x="310" y="593"/>
                    <a:pt x="311" y="593"/>
                    <a:pt x="311" y="593"/>
                  </a:cubicBezTo>
                  <a:close/>
                  <a:moveTo>
                    <a:pt x="311" y="618"/>
                  </a:moveTo>
                  <a:cubicBezTo>
                    <a:pt x="311" y="624"/>
                    <a:pt x="311" y="624"/>
                    <a:pt x="311" y="624"/>
                  </a:cubicBezTo>
                  <a:cubicBezTo>
                    <a:pt x="310" y="623"/>
                    <a:pt x="310" y="623"/>
                    <a:pt x="310" y="623"/>
                  </a:cubicBezTo>
                  <a:cubicBezTo>
                    <a:pt x="310" y="614"/>
                    <a:pt x="310" y="614"/>
                    <a:pt x="310" y="614"/>
                  </a:cubicBezTo>
                  <a:cubicBezTo>
                    <a:pt x="310" y="615"/>
                    <a:pt x="311" y="616"/>
                    <a:pt x="311" y="618"/>
                  </a:cubicBezTo>
                  <a:close/>
                  <a:moveTo>
                    <a:pt x="311" y="738"/>
                  </a:moveTo>
                  <a:cubicBezTo>
                    <a:pt x="311" y="746"/>
                    <a:pt x="311" y="746"/>
                    <a:pt x="311" y="746"/>
                  </a:cubicBezTo>
                  <a:cubicBezTo>
                    <a:pt x="311" y="746"/>
                    <a:pt x="310" y="746"/>
                    <a:pt x="310" y="746"/>
                  </a:cubicBezTo>
                  <a:cubicBezTo>
                    <a:pt x="310" y="738"/>
                    <a:pt x="310" y="738"/>
                    <a:pt x="310" y="738"/>
                  </a:cubicBezTo>
                  <a:lnTo>
                    <a:pt x="311" y="738"/>
                  </a:lnTo>
                  <a:close/>
                  <a:moveTo>
                    <a:pt x="309" y="12"/>
                  </a:moveTo>
                  <a:cubicBezTo>
                    <a:pt x="309" y="12"/>
                    <a:pt x="309" y="12"/>
                    <a:pt x="310" y="12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9" y="12"/>
                    <a:pt x="309" y="12"/>
                    <a:pt x="309" y="12"/>
                  </a:cubicBezTo>
                  <a:close/>
                  <a:moveTo>
                    <a:pt x="310" y="785"/>
                  </a:moveTo>
                  <a:cubicBezTo>
                    <a:pt x="309" y="785"/>
                    <a:pt x="309" y="785"/>
                    <a:pt x="309" y="785"/>
                  </a:cubicBezTo>
                  <a:cubicBezTo>
                    <a:pt x="309" y="758"/>
                    <a:pt x="309" y="758"/>
                    <a:pt x="309" y="758"/>
                  </a:cubicBezTo>
                  <a:cubicBezTo>
                    <a:pt x="309" y="759"/>
                    <a:pt x="309" y="761"/>
                    <a:pt x="310" y="762"/>
                  </a:cubicBezTo>
                  <a:cubicBezTo>
                    <a:pt x="310" y="785"/>
                    <a:pt x="310" y="785"/>
                    <a:pt x="310" y="785"/>
                  </a:cubicBezTo>
                  <a:close/>
                  <a:moveTo>
                    <a:pt x="310" y="44"/>
                  </a:moveTo>
                  <a:cubicBezTo>
                    <a:pt x="310" y="55"/>
                    <a:pt x="310" y="55"/>
                    <a:pt x="310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44"/>
                    <a:pt x="309" y="44"/>
                    <a:pt x="309" y="44"/>
                  </a:cubicBezTo>
                  <a:cubicBezTo>
                    <a:pt x="310" y="44"/>
                    <a:pt x="310" y="44"/>
                    <a:pt x="310" y="44"/>
                  </a:cubicBezTo>
                  <a:close/>
                  <a:moveTo>
                    <a:pt x="310" y="94"/>
                  </a:moveTo>
                  <a:cubicBezTo>
                    <a:pt x="310" y="136"/>
                    <a:pt x="310" y="136"/>
                    <a:pt x="310" y="136"/>
                  </a:cubicBezTo>
                  <a:cubicBezTo>
                    <a:pt x="309" y="138"/>
                    <a:pt x="309" y="139"/>
                    <a:pt x="309" y="141"/>
                  </a:cubicBezTo>
                  <a:cubicBezTo>
                    <a:pt x="309" y="94"/>
                    <a:pt x="309" y="94"/>
                    <a:pt x="309" y="94"/>
                  </a:cubicBezTo>
                  <a:cubicBezTo>
                    <a:pt x="309" y="94"/>
                    <a:pt x="309" y="94"/>
                    <a:pt x="310" y="94"/>
                  </a:cubicBezTo>
                  <a:close/>
                  <a:moveTo>
                    <a:pt x="310" y="181"/>
                  </a:moveTo>
                  <a:cubicBezTo>
                    <a:pt x="310" y="192"/>
                    <a:pt x="310" y="192"/>
                    <a:pt x="310" y="192"/>
                  </a:cubicBezTo>
                  <a:cubicBezTo>
                    <a:pt x="309" y="192"/>
                    <a:pt x="309" y="192"/>
                    <a:pt x="309" y="19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10" y="181"/>
                    <a:pt x="310" y="181"/>
                    <a:pt x="310" y="181"/>
                  </a:cubicBezTo>
                  <a:close/>
                  <a:moveTo>
                    <a:pt x="310" y="204"/>
                  </a:moveTo>
                  <a:cubicBezTo>
                    <a:pt x="310" y="210"/>
                    <a:pt x="310" y="210"/>
                    <a:pt x="310" y="21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10" y="204"/>
                    <a:pt x="310" y="204"/>
                    <a:pt x="310" y="204"/>
                  </a:cubicBezTo>
                  <a:close/>
                  <a:moveTo>
                    <a:pt x="310" y="226"/>
                  </a:moveTo>
                  <a:cubicBezTo>
                    <a:pt x="310" y="239"/>
                    <a:pt x="310" y="239"/>
                    <a:pt x="310" y="239"/>
                  </a:cubicBezTo>
                  <a:cubicBezTo>
                    <a:pt x="309" y="239"/>
                    <a:pt x="309" y="239"/>
                    <a:pt x="309" y="240"/>
                  </a:cubicBezTo>
                  <a:cubicBezTo>
                    <a:pt x="309" y="226"/>
                    <a:pt x="309" y="226"/>
                    <a:pt x="309" y="226"/>
                  </a:cubicBezTo>
                  <a:cubicBezTo>
                    <a:pt x="310" y="226"/>
                    <a:pt x="310" y="226"/>
                    <a:pt x="310" y="226"/>
                  </a:cubicBezTo>
                  <a:close/>
                  <a:moveTo>
                    <a:pt x="310" y="248"/>
                  </a:moveTo>
                  <a:cubicBezTo>
                    <a:pt x="310" y="266"/>
                    <a:pt x="310" y="266"/>
                    <a:pt x="310" y="266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9" y="245"/>
                    <a:pt x="309" y="245"/>
                    <a:pt x="309" y="245"/>
                  </a:cubicBezTo>
                  <a:cubicBezTo>
                    <a:pt x="309" y="246"/>
                    <a:pt x="309" y="247"/>
                    <a:pt x="310" y="248"/>
                  </a:cubicBezTo>
                  <a:close/>
                  <a:moveTo>
                    <a:pt x="310" y="298"/>
                  </a:moveTo>
                  <a:cubicBezTo>
                    <a:pt x="310" y="309"/>
                    <a:pt x="310" y="309"/>
                    <a:pt x="310" y="309"/>
                  </a:cubicBezTo>
                  <a:cubicBezTo>
                    <a:pt x="309" y="310"/>
                    <a:pt x="309" y="310"/>
                    <a:pt x="309" y="310"/>
                  </a:cubicBezTo>
                  <a:cubicBezTo>
                    <a:pt x="309" y="296"/>
                    <a:pt x="309" y="296"/>
                    <a:pt x="309" y="296"/>
                  </a:cubicBezTo>
                  <a:cubicBezTo>
                    <a:pt x="310" y="298"/>
                    <a:pt x="310" y="298"/>
                    <a:pt x="310" y="298"/>
                  </a:cubicBezTo>
                  <a:close/>
                  <a:moveTo>
                    <a:pt x="310" y="323"/>
                  </a:moveTo>
                  <a:cubicBezTo>
                    <a:pt x="310" y="334"/>
                    <a:pt x="310" y="334"/>
                    <a:pt x="310" y="334"/>
                  </a:cubicBezTo>
                  <a:cubicBezTo>
                    <a:pt x="309" y="333"/>
                    <a:pt x="309" y="333"/>
                    <a:pt x="309" y="332"/>
                  </a:cubicBezTo>
                  <a:cubicBezTo>
                    <a:pt x="309" y="325"/>
                    <a:pt x="309" y="325"/>
                    <a:pt x="309" y="325"/>
                  </a:cubicBezTo>
                  <a:cubicBezTo>
                    <a:pt x="309" y="324"/>
                    <a:pt x="309" y="324"/>
                    <a:pt x="310" y="323"/>
                  </a:cubicBezTo>
                  <a:close/>
                  <a:moveTo>
                    <a:pt x="310" y="337"/>
                  </a:moveTo>
                  <a:cubicBezTo>
                    <a:pt x="310" y="346"/>
                    <a:pt x="310" y="346"/>
                    <a:pt x="310" y="346"/>
                  </a:cubicBezTo>
                  <a:cubicBezTo>
                    <a:pt x="309" y="346"/>
                    <a:pt x="309" y="346"/>
                    <a:pt x="309" y="346"/>
                  </a:cubicBezTo>
                  <a:cubicBezTo>
                    <a:pt x="309" y="338"/>
                    <a:pt x="309" y="338"/>
                    <a:pt x="309" y="338"/>
                  </a:cubicBezTo>
                  <a:cubicBezTo>
                    <a:pt x="309" y="338"/>
                    <a:pt x="309" y="337"/>
                    <a:pt x="310" y="337"/>
                  </a:cubicBezTo>
                  <a:close/>
                  <a:moveTo>
                    <a:pt x="310" y="351"/>
                  </a:moveTo>
                  <a:cubicBezTo>
                    <a:pt x="310" y="356"/>
                    <a:pt x="310" y="356"/>
                    <a:pt x="310" y="356"/>
                  </a:cubicBezTo>
                  <a:cubicBezTo>
                    <a:pt x="309" y="356"/>
                    <a:pt x="309" y="356"/>
                    <a:pt x="309" y="356"/>
                  </a:cubicBezTo>
                  <a:cubicBezTo>
                    <a:pt x="309" y="352"/>
                    <a:pt x="309" y="352"/>
                    <a:pt x="309" y="352"/>
                  </a:cubicBezTo>
                  <a:cubicBezTo>
                    <a:pt x="310" y="351"/>
                    <a:pt x="310" y="351"/>
                    <a:pt x="310" y="351"/>
                  </a:cubicBezTo>
                  <a:close/>
                  <a:moveTo>
                    <a:pt x="310" y="361"/>
                  </a:moveTo>
                  <a:cubicBezTo>
                    <a:pt x="310" y="366"/>
                    <a:pt x="310" y="366"/>
                    <a:pt x="310" y="366"/>
                  </a:cubicBezTo>
                  <a:cubicBezTo>
                    <a:pt x="309" y="366"/>
                    <a:pt x="309" y="366"/>
                    <a:pt x="309" y="366"/>
                  </a:cubicBezTo>
                  <a:cubicBezTo>
                    <a:pt x="309" y="361"/>
                    <a:pt x="309" y="361"/>
                    <a:pt x="309" y="361"/>
                  </a:cubicBezTo>
                  <a:cubicBezTo>
                    <a:pt x="310" y="361"/>
                    <a:pt x="310" y="361"/>
                    <a:pt x="310" y="361"/>
                  </a:cubicBezTo>
                  <a:close/>
                  <a:moveTo>
                    <a:pt x="310" y="366"/>
                  </a:moveTo>
                  <a:cubicBezTo>
                    <a:pt x="310" y="376"/>
                    <a:pt x="310" y="376"/>
                    <a:pt x="310" y="376"/>
                  </a:cubicBezTo>
                  <a:cubicBezTo>
                    <a:pt x="309" y="378"/>
                    <a:pt x="309" y="380"/>
                    <a:pt x="309" y="382"/>
                  </a:cubicBezTo>
                  <a:cubicBezTo>
                    <a:pt x="309" y="369"/>
                    <a:pt x="309" y="369"/>
                    <a:pt x="309" y="369"/>
                  </a:cubicBezTo>
                  <a:cubicBezTo>
                    <a:pt x="309" y="368"/>
                    <a:pt x="309" y="367"/>
                    <a:pt x="310" y="366"/>
                  </a:cubicBezTo>
                  <a:close/>
                  <a:moveTo>
                    <a:pt x="310" y="428"/>
                  </a:moveTo>
                  <a:cubicBezTo>
                    <a:pt x="310" y="436"/>
                    <a:pt x="310" y="436"/>
                    <a:pt x="310" y="436"/>
                  </a:cubicBezTo>
                  <a:cubicBezTo>
                    <a:pt x="309" y="436"/>
                    <a:pt x="309" y="436"/>
                    <a:pt x="309" y="436"/>
                  </a:cubicBezTo>
                  <a:cubicBezTo>
                    <a:pt x="309" y="424"/>
                    <a:pt x="309" y="424"/>
                    <a:pt x="309" y="424"/>
                  </a:cubicBezTo>
                  <a:cubicBezTo>
                    <a:pt x="309" y="425"/>
                    <a:pt x="309" y="426"/>
                    <a:pt x="310" y="428"/>
                  </a:cubicBezTo>
                  <a:close/>
                  <a:moveTo>
                    <a:pt x="310" y="443"/>
                  </a:moveTo>
                  <a:cubicBezTo>
                    <a:pt x="310" y="453"/>
                    <a:pt x="310" y="453"/>
                    <a:pt x="310" y="453"/>
                  </a:cubicBezTo>
                  <a:cubicBezTo>
                    <a:pt x="309" y="456"/>
                    <a:pt x="309" y="458"/>
                    <a:pt x="310" y="461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09" y="466"/>
                    <a:pt x="309" y="466"/>
                    <a:pt x="309" y="466"/>
                  </a:cubicBezTo>
                  <a:cubicBezTo>
                    <a:pt x="309" y="447"/>
                    <a:pt x="309" y="447"/>
                    <a:pt x="309" y="447"/>
                  </a:cubicBezTo>
                  <a:cubicBezTo>
                    <a:pt x="309" y="446"/>
                    <a:pt x="310" y="444"/>
                    <a:pt x="310" y="443"/>
                  </a:cubicBezTo>
                  <a:close/>
                  <a:moveTo>
                    <a:pt x="310" y="471"/>
                  </a:moveTo>
                  <a:cubicBezTo>
                    <a:pt x="310" y="476"/>
                    <a:pt x="310" y="476"/>
                    <a:pt x="310" y="476"/>
                  </a:cubicBezTo>
                  <a:cubicBezTo>
                    <a:pt x="309" y="476"/>
                    <a:pt x="309" y="477"/>
                    <a:pt x="309" y="478"/>
                  </a:cubicBezTo>
                  <a:cubicBezTo>
                    <a:pt x="309" y="473"/>
                    <a:pt x="309" y="473"/>
                    <a:pt x="309" y="473"/>
                  </a:cubicBezTo>
                  <a:cubicBezTo>
                    <a:pt x="309" y="472"/>
                    <a:pt x="309" y="471"/>
                    <a:pt x="310" y="471"/>
                  </a:cubicBezTo>
                  <a:close/>
                  <a:moveTo>
                    <a:pt x="310" y="478"/>
                  </a:moveTo>
                  <a:cubicBezTo>
                    <a:pt x="310" y="483"/>
                    <a:pt x="310" y="483"/>
                    <a:pt x="310" y="483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78"/>
                    <a:pt x="309" y="478"/>
                    <a:pt x="310" y="478"/>
                  </a:cubicBezTo>
                  <a:close/>
                  <a:moveTo>
                    <a:pt x="310" y="493"/>
                  </a:moveTo>
                  <a:cubicBezTo>
                    <a:pt x="310" y="497"/>
                    <a:pt x="310" y="497"/>
                    <a:pt x="310" y="497"/>
                  </a:cubicBezTo>
                  <a:cubicBezTo>
                    <a:pt x="309" y="496"/>
                    <a:pt x="309" y="496"/>
                    <a:pt x="309" y="496"/>
                  </a:cubicBezTo>
                  <a:cubicBezTo>
                    <a:pt x="309" y="492"/>
                    <a:pt x="309" y="492"/>
                    <a:pt x="309" y="492"/>
                  </a:cubicBezTo>
                  <a:cubicBezTo>
                    <a:pt x="310" y="493"/>
                    <a:pt x="310" y="493"/>
                    <a:pt x="310" y="493"/>
                  </a:cubicBezTo>
                  <a:close/>
                  <a:moveTo>
                    <a:pt x="310" y="500"/>
                  </a:moveTo>
                  <a:cubicBezTo>
                    <a:pt x="310" y="506"/>
                    <a:pt x="310" y="506"/>
                    <a:pt x="310" y="506"/>
                  </a:cubicBezTo>
                  <a:cubicBezTo>
                    <a:pt x="309" y="506"/>
                    <a:pt x="309" y="506"/>
                    <a:pt x="309" y="507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9" y="501"/>
                    <a:pt x="309" y="501"/>
                    <a:pt x="310" y="500"/>
                  </a:cubicBezTo>
                  <a:close/>
                  <a:moveTo>
                    <a:pt x="310" y="522"/>
                  </a:moveTo>
                  <a:cubicBezTo>
                    <a:pt x="310" y="555"/>
                    <a:pt x="310" y="555"/>
                    <a:pt x="310" y="55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24"/>
                    <a:pt x="309" y="524"/>
                    <a:pt x="309" y="524"/>
                  </a:cubicBezTo>
                  <a:cubicBezTo>
                    <a:pt x="309" y="523"/>
                    <a:pt x="309" y="523"/>
                    <a:pt x="310" y="522"/>
                  </a:cubicBezTo>
                  <a:close/>
                  <a:moveTo>
                    <a:pt x="310" y="593"/>
                  </a:moveTo>
                  <a:cubicBezTo>
                    <a:pt x="310" y="599"/>
                    <a:pt x="310" y="599"/>
                    <a:pt x="310" y="599"/>
                  </a:cubicBezTo>
                  <a:cubicBezTo>
                    <a:pt x="309" y="599"/>
                    <a:pt x="309" y="599"/>
                    <a:pt x="309" y="598"/>
                  </a:cubicBezTo>
                  <a:cubicBezTo>
                    <a:pt x="309" y="592"/>
                    <a:pt x="309" y="592"/>
                    <a:pt x="309" y="592"/>
                  </a:cubicBezTo>
                  <a:cubicBezTo>
                    <a:pt x="309" y="593"/>
                    <a:pt x="309" y="593"/>
                    <a:pt x="310" y="593"/>
                  </a:cubicBezTo>
                  <a:close/>
                  <a:moveTo>
                    <a:pt x="310" y="614"/>
                  </a:moveTo>
                  <a:cubicBezTo>
                    <a:pt x="310" y="623"/>
                    <a:pt x="310" y="623"/>
                    <a:pt x="31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9" y="609"/>
                    <a:pt x="309" y="609"/>
                    <a:pt x="309" y="609"/>
                  </a:cubicBezTo>
                  <a:cubicBezTo>
                    <a:pt x="309" y="611"/>
                    <a:pt x="309" y="613"/>
                    <a:pt x="310" y="614"/>
                  </a:cubicBezTo>
                  <a:close/>
                  <a:moveTo>
                    <a:pt x="310" y="738"/>
                  </a:moveTo>
                  <a:cubicBezTo>
                    <a:pt x="310" y="746"/>
                    <a:pt x="310" y="746"/>
                    <a:pt x="310" y="746"/>
                  </a:cubicBezTo>
                  <a:cubicBezTo>
                    <a:pt x="309" y="746"/>
                    <a:pt x="309" y="746"/>
                    <a:pt x="309" y="746"/>
                  </a:cubicBezTo>
                  <a:cubicBezTo>
                    <a:pt x="309" y="738"/>
                    <a:pt x="309" y="738"/>
                    <a:pt x="309" y="738"/>
                  </a:cubicBezTo>
                  <a:lnTo>
                    <a:pt x="310" y="738"/>
                  </a:lnTo>
                  <a:close/>
                  <a:moveTo>
                    <a:pt x="307" y="12"/>
                  </a:moveTo>
                  <a:cubicBezTo>
                    <a:pt x="308" y="12"/>
                    <a:pt x="308" y="12"/>
                    <a:pt x="309" y="1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7" y="22"/>
                  </a:cubicBezTo>
                  <a:cubicBezTo>
                    <a:pt x="307" y="12"/>
                    <a:pt x="307" y="12"/>
                    <a:pt x="307" y="12"/>
                  </a:cubicBezTo>
                  <a:close/>
                  <a:moveTo>
                    <a:pt x="309" y="785"/>
                  </a:moveTo>
                  <a:cubicBezTo>
                    <a:pt x="307" y="784"/>
                    <a:pt x="307" y="784"/>
                    <a:pt x="307" y="784"/>
                  </a:cubicBezTo>
                  <a:cubicBezTo>
                    <a:pt x="307" y="752"/>
                    <a:pt x="307" y="752"/>
                    <a:pt x="307" y="752"/>
                  </a:cubicBezTo>
                  <a:cubicBezTo>
                    <a:pt x="308" y="754"/>
                    <a:pt x="308" y="756"/>
                    <a:pt x="309" y="758"/>
                  </a:cubicBezTo>
                  <a:cubicBezTo>
                    <a:pt x="309" y="785"/>
                    <a:pt x="309" y="785"/>
                    <a:pt x="309" y="785"/>
                  </a:cubicBezTo>
                  <a:close/>
                  <a:moveTo>
                    <a:pt x="309" y="44"/>
                  </a:moveTo>
                  <a:cubicBezTo>
                    <a:pt x="309" y="55"/>
                    <a:pt x="309" y="55"/>
                    <a:pt x="309" y="55"/>
                  </a:cubicBezTo>
                  <a:cubicBezTo>
                    <a:pt x="308" y="55"/>
                    <a:pt x="308" y="55"/>
                    <a:pt x="308" y="55"/>
                  </a:cubicBezTo>
                  <a:cubicBezTo>
                    <a:pt x="308" y="55"/>
                    <a:pt x="308" y="56"/>
                    <a:pt x="307" y="56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9" y="44"/>
                    <a:pt x="309" y="44"/>
                    <a:pt x="309" y="44"/>
                  </a:cubicBezTo>
                  <a:close/>
                  <a:moveTo>
                    <a:pt x="309" y="94"/>
                  </a:moveTo>
                  <a:cubicBezTo>
                    <a:pt x="309" y="141"/>
                    <a:pt x="309" y="141"/>
                    <a:pt x="309" y="141"/>
                  </a:cubicBezTo>
                  <a:cubicBezTo>
                    <a:pt x="308" y="143"/>
                    <a:pt x="308" y="145"/>
                    <a:pt x="307" y="147"/>
                  </a:cubicBezTo>
                  <a:cubicBezTo>
                    <a:pt x="307" y="94"/>
                    <a:pt x="307" y="94"/>
                    <a:pt x="307" y="94"/>
                  </a:cubicBezTo>
                  <a:cubicBezTo>
                    <a:pt x="308" y="94"/>
                    <a:pt x="308" y="94"/>
                    <a:pt x="309" y="94"/>
                  </a:cubicBezTo>
                  <a:close/>
                  <a:moveTo>
                    <a:pt x="309" y="181"/>
                  </a:moveTo>
                  <a:cubicBezTo>
                    <a:pt x="309" y="191"/>
                    <a:pt x="309" y="191"/>
                    <a:pt x="309" y="191"/>
                  </a:cubicBezTo>
                  <a:cubicBezTo>
                    <a:pt x="308" y="191"/>
                    <a:pt x="308" y="191"/>
                    <a:pt x="307" y="191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9" y="181"/>
                    <a:pt x="309" y="181"/>
                    <a:pt x="309" y="181"/>
                  </a:cubicBezTo>
                  <a:close/>
                  <a:moveTo>
                    <a:pt x="309" y="203"/>
                  </a:moveTo>
                  <a:cubicBezTo>
                    <a:pt x="309" y="210"/>
                    <a:pt x="309" y="210"/>
                    <a:pt x="309" y="210"/>
                  </a:cubicBezTo>
                  <a:cubicBezTo>
                    <a:pt x="308" y="210"/>
                    <a:pt x="308" y="211"/>
                    <a:pt x="307" y="211"/>
                  </a:cubicBezTo>
                  <a:cubicBezTo>
                    <a:pt x="307" y="202"/>
                    <a:pt x="307" y="202"/>
                    <a:pt x="307" y="202"/>
                  </a:cubicBezTo>
                  <a:cubicBezTo>
                    <a:pt x="309" y="203"/>
                    <a:pt x="309" y="203"/>
                    <a:pt x="309" y="203"/>
                  </a:cubicBezTo>
                  <a:close/>
                  <a:moveTo>
                    <a:pt x="309" y="226"/>
                  </a:moveTo>
                  <a:cubicBezTo>
                    <a:pt x="309" y="240"/>
                    <a:pt x="309" y="240"/>
                    <a:pt x="309" y="240"/>
                  </a:cubicBezTo>
                  <a:cubicBezTo>
                    <a:pt x="308" y="240"/>
                    <a:pt x="308" y="240"/>
                    <a:pt x="308" y="240"/>
                  </a:cubicBezTo>
                  <a:cubicBezTo>
                    <a:pt x="308" y="242"/>
                    <a:pt x="308" y="243"/>
                    <a:pt x="309" y="245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7" y="228"/>
                    <a:pt x="307" y="228"/>
                    <a:pt x="307" y="228"/>
                  </a:cubicBezTo>
                  <a:cubicBezTo>
                    <a:pt x="308" y="227"/>
                    <a:pt x="308" y="227"/>
                    <a:pt x="309" y="226"/>
                  </a:cubicBezTo>
                  <a:close/>
                  <a:moveTo>
                    <a:pt x="309" y="296"/>
                  </a:moveTo>
                  <a:cubicBezTo>
                    <a:pt x="309" y="310"/>
                    <a:pt x="309" y="310"/>
                    <a:pt x="309" y="310"/>
                  </a:cubicBezTo>
                  <a:cubicBezTo>
                    <a:pt x="308" y="311"/>
                    <a:pt x="308" y="312"/>
                    <a:pt x="307" y="313"/>
                  </a:cubicBezTo>
                  <a:cubicBezTo>
                    <a:pt x="307" y="304"/>
                    <a:pt x="307" y="304"/>
                    <a:pt x="307" y="304"/>
                  </a:cubicBezTo>
                  <a:cubicBezTo>
                    <a:pt x="307" y="303"/>
                    <a:pt x="307" y="302"/>
                    <a:pt x="307" y="301"/>
                  </a:cubicBezTo>
                  <a:cubicBezTo>
                    <a:pt x="307" y="295"/>
                    <a:pt x="307" y="295"/>
                    <a:pt x="307" y="295"/>
                  </a:cubicBezTo>
                  <a:cubicBezTo>
                    <a:pt x="309" y="296"/>
                    <a:pt x="309" y="296"/>
                    <a:pt x="309" y="296"/>
                  </a:cubicBezTo>
                  <a:close/>
                  <a:moveTo>
                    <a:pt x="309" y="325"/>
                  </a:moveTo>
                  <a:cubicBezTo>
                    <a:pt x="309" y="332"/>
                    <a:pt x="309" y="332"/>
                    <a:pt x="309" y="332"/>
                  </a:cubicBezTo>
                  <a:cubicBezTo>
                    <a:pt x="308" y="332"/>
                    <a:pt x="308" y="331"/>
                    <a:pt x="307" y="330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8" y="326"/>
                    <a:pt x="308" y="325"/>
                    <a:pt x="309" y="325"/>
                  </a:cubicBezTo>
                  <a:close/>
                  <a:moveTo>
                    <a:pt x="309" y="338"/>
                  </a:moveTo>
                  <a:cubicBezTo>
                    <a:pt x="309" y="346"/>
                    <a:pt x="309" y="346"/>
                    <a:pt x="309" y="346"/>
                  </a:cubicBezTo>
                  <a:cubicBezTo>
                    <a:pt x="308" y="346"/>
                    <a:pt x="308" y="346"/>
                    <a:pt x="308" y="346"/>
                  </a:cubicBezTo>
                  <a:cubicBezTo>
                    <a:pt x="307" y="348"/>
                    <a:pt x="307" y="348"/>
                    <a:pt x="307" y="348"/>
                  </a:cubicBezTo>
                  <a:cubicBezTo>
                    <a:pt x="307" y="341"/>
                    <a:pt x="307" y="341"/>
                    <a:pt x="307" y="341"/>
                  </a:cubicBezTo>
                  <a:cubicBezTo>
                    <a:pt x="308" y="340"/>
                    <a:pt x="308" y="339"/>
                    <a:pt x="309" y="338"/>
                  </a:cubicBezTo>
                  <a:close/>
                  <a:moveTo>
                    <a:pt x="309" y="352"/>
                  </a:moveTo>
                  <a:cubicBezTo>
                    <a:pt x="309" y="356"/>
                    <a:pt x="309" y="356"/>
                    <a:pt x="309" y="356"/>
                  </a:cubicBezTo>
                  <a:cubicBezTo>
                    <a:pt x="307" y="356"/>
                    <a:pt x="307" y="356"/>
                    <a:pt x="307" y="356"/>
                  </a:cubicBezTo>
                  <a:cubicBezTo>
                    <a:pt x="307" y="352"/>
                    <a:pt x="307" y="352"/>
                    <a:pt x="307" y="352"/>
                  </a:cubicBezTo>
                  <a:cubicBezTo>
                    <a:pt x="309" y="352"/>
                    <a:pt x="309" y="352"/>
                    <a:pt x="309" y="352"/>
                  </a:cubicBezTo>
                  <a:close/>
                  <a:moveTo>
                    <a:pt x="309" y="361"/>
                  </a:moveTo>
                  <a:cubicBezTo>
                    <a:pt x="309" y="366"/>
                    <a:pt x="309" y="366"/>
                    <a:pt x="309" y="366"/>
                  </a:cubicBezTo>
                  <a:cubicBezTo>
                    <a:pt x="308" y="367"/>
                    <a:pt x="308" y="367"/>
                    <a:pt x="307" y="367"/>
                  </a:cubicBezTo>
                  <a:cubicBezTo>
                    <a:pt x="307" y="362"/>
                    <a:pt x="307" y="362"/>
                    <a:pt x="307" y="362"/>
                  </a:cubicBezTo>
                  <a:cubicBezTo>
                    <a:pt x="309" y="361"/>
                    <a:pt x="309" y="361"/>
                    <a:pt x="309" y="361"/>
                  </a:cubicBezTo>
                  <a:close/>
                  <a:moveTo>
                    <a:pt x="309" y="369"/>
                  </a:moveTo>
                  <a:cubicBezTo>
                    <a:pt x="309" y="382"/>
                    <a:pt x="309" y="382"/>
                    <a:pt x="309" y="382"/>
                  </a:cubicBezTo>
                  <a:cubicBezTo>
                    <a:pt x="308" y="387"/>
                    <a:pt x="307" y="393"/>
                    <a:pt x="307" y="398"/>
                  </a:cubicBezTo>
                  <a:cubicBezTo>
                    <a:pt x="307" y="371"/>
                    <a:pt x="307" y="371"/>
                    <a:pt x="307" y="371"/>
                  </a:cubicBezTo>
                  <a:cubicBezTo>
                    <a:pt x="308" y="370"/>
                    <a:pt x="308" y="370"/>
                    <a:pt x="309" y="369"/>
                  </a:cubicBezTo>
                  <a:close/>
                  <a:moveTo>
                    <a:pt x="309" y="424"/>
                  </a:moveTo>
                  <a:cubicBezTo>
                    <a:pt x="309" y="436"/>
                    <a:pt x="309" y="436"/>
                    <a:pt x="309" y="436"/>
                  </a:cubicBezTo>
                  <a:cubicBezTo>
                    <a:pt x="308" y="436"/>
                    <a:pt x="308" y="437"/>
                    <a:pt x="307" y="437"/>
                  </a:cubicBezTo>
                  <a:cubicBezTo>
                    <a:pt x="307" y="408"/>
                    <a:pt x="307" y="408"/>
                    <a:pt x="307" y="408"/>
                  </a:cubicBezTo>
                  <a:cubicBezTo>
                    <a:pt x="307" y="413"/>
                    <a:pt x="308" y="417"/>
                    <a:pt x="308" y="422"/>
                  </a:cubicBezTo>
                  <a:cubicBezTo>
                    <a:pt x="308" y="422"/>
                    <a:pt x="308" y="423"/>
                    <a:pt x="309" y="424"/>
                  </a:cubicBezTo>
                  <a:close/>
                  <a:moveTo>
                    <a:pt x="309" y="447"/>
                  </a:moveTo>
                  <a:cubicBezTo>
                    <a:pt x="309" y="466"/>
                    <a:pt x="309" y="466"/>
                    <a:pt x="309" y="466"/>
                  </a:cubicBezTo>
                  <a:cubicBezTo>
                    <a:pt x="308" y="465"/>
                    <a:pt x="308" y="464"/>
                    <a:pt x="307" y="464"/>
                  </a:cubicBezTo>
                  <a:cubicBezTo>
                    <a:pt x="307" y="449"/>
                    <a:pt x="307" y="449"/>
                    <a:pt x="307" y="449"/>
                  </a:cubicBezTo>
                  <a:cubicBezTo>
                    <a:pt x="308" y="448"/>
                    <a:pt x="308" y="448"/>
                    <a:pt x="309" y="447"/>
                  </a:cubicBezTo>
                  <a:close/>
                  <a:moveTo>
                    <a:pt x="309" y="473"/>
                  </a:moveTo>
                  <a:cubicBezTo>
                    <a:pt x="309" y="478"/>
                    <a:pt x="309" y="478"/>
                    <a:pt x="309" y="478"/>
                  </a:cubicBezTo>
                  <a:cubicBezTo>
                    <a:pt x="308" y="478"/>
                    <a:pt x="308" y="478"/>
                    <a:pt x="308" y="478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8" y="483"/>
                    <a:pt x="308" y="482"/>
                    <a:pt x="307" y="482"/>
                  </a:cubicBezTo>
                  <a:cubicBezTo>
                    <a:pt x="307" y="475"/>
                    <a:pt x="307" y="475"/>
                    <a:pt x="307" y="475"/>
                  </a:cubicBezTo>
                  <a:cubicBezTo>
                    <a:pt x="308" y="474"/>
                    <a:pt x="308" y="473"/>
                    <a:pt x="309" y="473"/>
                  </a:cubicBezTo>
                  <a:close/>
                  <a:moveTo>
                    <a:pt x="309" y="492"/>
                  </a:moveTo>
                  <a:cubicBezTo>
                    <a:pt x="309" y="496"/>
                    <a:pt x="309" y="496"/>
                    <a:pt x="309" y="496"/>
                  </a:cubicBezTo>
                  <a:cubicBezTo>
                    <a:pt x="307" y="495"/>
                    <a:pt x="307" y="495"/>
                    <a:pt x="307" y="495"/>
                  </a:cubicBezTo>
                  <a:cubicBezTo>
                    <a:pt x="307" y="491"/>
                    <a:pt x="307" y="491"/>
                    <a:pt x="307" y="491"/>
                  </a:cubicBezTo>
                  <a:cubicBezTo>
                    <a:pt x="309" y="492"/>
                    <a:pt x="309" y="492"/>
                    <a:pt x="309" y="492"/>
                  </a:cubicBezTo>
                  <a:close/>
                  <a:moveTo>
                    <a:pt x="309" y="501"/>
                  </a:moveTo>
                  <a:cubicBezTo>
                    <a:pt x="309" y="507"/>
                    <a:pt x="309" y="507"/>
                    <a:pt x="309" y="507"/>
                  </a:cubicBezTo>
                  <a:cubicBezTo>
                    <a:pt x="308" y="507"/>
                    <a:pt x="308" y="508"/>
                    <a:pt x="307" y="508"/>
                  </a:cubicBezTo>
                  <a:cubicBezTo>
                    <a:pt x="307" y="502"/>
                    <a:pt x="307" y="502"/>
                    <a:pt x="307" y="502"/>
                  </a:cubicBezTo>
                  <a:cubicBezTo>
                    <a:pt x="308" y="501"/>
                    <a:pt x="308" y="501"/>
                    <a:pt x="309" y="501"/>
                  </a:cubicBezTo>
                  <a:close/>
                  <a:moveTo>
                    <a:pt x="309" y="524"/>
                  </a:moveTo>
                  <a:cubicBezTo>
                    <a:pt x="309" y="554"/>
                    <a:pt x="309" y="554"/>
                    <a:pt x="309" y="554"/>
                  </a:cubicBezTo>
                  <a:cubicBezTo>
                    <a:pt x="308" y="554"/>
                    <a:pt x="308" y="554"/>
                    <a:pt x="307" y="554"/>
                  </a:cubicBezTo>
                  <a:cubicBezTo>
                    <a:pt x="307" y="525"/>
                    <a:pt x="307" y="525"/>
                    <a:pt x="307" y="525"/>
                  </a:cubicBezTo>
                  <a:cubicBezTo>
                    <a:pt x="308" y="524"/>
                    <a:pt x="308" y="524"/>
                    <a:pt x="309" y="524"/>
                  </a:cubicBezTo>
                  <a:close/>
                  <a:moveTo>
                    <a:pt x="309" y="592"/>
                  </a:moveTo>
                  <a:cubicBezTo>
                    <a:pt x="309" y="598"/>
                    <a:pt x="309" y="598"/>
                    <a:pt x="309" y="598"/>
                  </a:cubicBezTo>
                  <a:cubicBezTo>
                    <a:pt x="308" y="598"/>
                    <a:pt x="308" y="598"/>
                    <a:pt x="307" y="598"/>
                  </a:cubicBezTo>
                  <a:cubicBezTo>
                    <a:pt x="308" y="603"/>
                    <a:pt x="308" y="606"/>
                    <a:pt x="309" y="609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7" y="622"/>
                    <a:pt x="307" y="622"/>
                    <a:pt x="307" y="622"/>
                  </a:cubicBezTo>
                  <a:cubicBezTo>
                    <a:pt x="307" y="592"/>
                    <a:pt x="307" y="592"/>
                    <a:pt x="307" y="592"/>
                  </a:cubicBezTo>
                  <a:cubicBezTo>
                    <a:pt x="308" y="592"/>
                    <a:pt x="308" y="592"/>
                    <a:pt x="309" y="592"/>
                  </a:cubicBezTo>
                  <a:close/>
                  <a:moveTo>
                    <a:pt x="309" y="738"/>
                  </a:moveTo>
                  <a:cubicBezTo>
                    <a:pt x="309" y="746"/>
                    <a:pt x="309" y="746"/>
                    <a:pt x="309" y="746"/>
                  </a:cubicBezTo>
                  <a:cubicBezTo>
                    <a:pt x="308" y="745"/>
                    <a:pt x="308" y="745"/>
                    <a:pt x="307" y="745"/>
                  </a:cubicBezTo>
                  <a:cubicBezTo>
                    <a:pt x="307" y="738"/>
                    <a:pt x="307" y="738"/>
                    <a:pt x="307" y="738"/>
                  </a:cubicBezTo>
                  <a:cubicBezTo>
                    <a:pt x="308" y="738"/>
                    <a:pt x="308" y="738"/>
                    <a:pt x="309" y="738"/>
                  </a:cubicBezTo>
                  <a:close/>
                  <a:moveTo>
                    <a:pt x="307" y="675"/>
                  </a:move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lnTo>
                    <a:pt x="307" y="675"/>
                  </a:lnTo>
                  <a:close/>
                  <a:moveTo>
                    <a:pt x="306" y="12"/>
                  </a:moveTo>
                  <a:cubicBezTo>
                    <a:pt x="306" y="12"/>
                    <a:pt x="307" y="12"/>
                    <a:pt x="307" y="1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1"/>
                    <a:pt x="306" y="21"/>
                    <a:pt x="306" y="21"/>
                  </a:cubicBezTo>
                  <a:cubicBezTo>
                    <a:pt x="306" y="12"/>
                    <a:pt x="306" y="12"/>
                    <a:pt x="306" y="12"/>
                  </a:cubicBezTo>
                  <a:close/>
                  <a:moveTo>
                    <a:pt x="307" y="784"/>
                  </a:moveTo>
                  <a:cubicBezTo>
                    <a:pt x="306" y="784"/>
                    <a:pt x="306" y="784"/>
                    <a:pt x="306" y="784"/>
                  </a:cubicBezTo>
                  <a:cubicBezTo>
                    <a:pt x="306" y="747"/>
                    <a:pt x="306" y="747"/>
                    <a:pt x="306" y="747"/>
                  </a:cubicBezTo>
                  <a:cubicBezTo>
                    <a:pt x="306" y="749"/>
                    <a:pt x="307" y="750"/>
                    <a:pt x="307" y="752"/>
                  </a:cubicBezTo>
                  <a:cubicBezTo>
                    <a:pt x="307" y="784"/>
                    <a:pt x="307" y="784"/>
                    <a:pt x="307" y="784"/>
                  </a:cubicBezTo>
                  <a:close/>
                  <a:moveTo>
                    <a:pt x="307" y="42"/>
                  </a:moveTo>
                  <a:cubicBezTo>
                    <a:pt x="307" y="56"/>
                    <a:pt x="307" y="56"/>
                    <a:pt x="307" y="56"/>
                  </a:cubicBezTo>
                  <a:cubicBezTo>
                    <a:pt x="306" y="56"/>
                    <a:pt x="306" y="56"/>
                    <a:pt x="306" y="56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7" y="42"/>
                    <a:pt x="307" y="42"/>
                    <a:pt x="307" y="42"/>
                  </a:cubicBezTo>
                  <a:close/>
                  <a:moveTo>
                    <a:pt x="307" y="94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307" y="149"/>
                    <a:pt x="306" y="150"/>
                    <a:pt x="306" y="151"/>
                  </a:cubicBezTo>
                  <a:cubicBezTo>
                    <a:pt x="306" y="94"/>
                    <a:pt x="306" y="94"/>
                    <a:pt x="306" y="94"/>
                  </a:cubicBezTo>
                  <a:cubicBezTo>
                    <a:pt x="306" y="94"/>
                    <a:pt x="307" y="94"/>
                    <a:pt x="307" y="94"/>
                  </a:cubicBezTo>
                  <a:close/>
                  <a:moveTo>
                    <a:pt x="307" y="182"/>
                  </a:moveTo>
                  <a:cubicBezTo>
                    <a:pt x="307" y="191"/>
                    <a:pt x="307" y="191"/>
                    <a:pt x="307" y="191"/>
                  </a:cubicBezTo>
                  <a:cubicBezTo>
                    <a:pt x="307" y="191"/>
                    <a:pt x="306" y="191"/>
                    <a:pt x="306" y="191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lose/>
                  <a:moveTo>
                    <a:pt x="307" y="202"/>
                  </a:moveTo>
                  <a:cubicBezTo>
                    <a:pt x="307" y="211"/>
                    <a:pt x="307" y="211"/>
                    <a:pt x="307" y="211"/>
                  </a:cubicBezTo>
                  <a:cubicBezTo>
                    <a:pt x="306" y="211"/>
                    <a:pt x="306" y="211"/>
                    <a:pt x="306" y="211"/>
                  </a:cubicBezTo>
                  <a:cubicBezTo>
                    <a:pt x="306" y="201"/>
                    <a:pt x="306" y="201"/>
                    <a:pt x="306" y="201"/>
                  </a:cubicBezTo>
                  <a:cubicBezTo>
                    <a:pt x="307" y="202"/>
                    <a:pt x="307" y="202"/>
                    <a:pt x="307" y="202"/>
                  </a:cubicBezTo>
                  <a:close/>
                  <a:moveTo>
                    <a:pt x="307" y="228"/>
                  </a:moveTo>
                  <a:cubicBezTo>
                    <a:pt x="307" y="262"/>
                    <a:pt x="307" y="262"/>
                    <a:pt x="307" y="262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28"/>
                    <a:pt x="306" y="228"/>
                    <a:pt x="306" y="228"/>
                  </a:cubicBezTo>
                  <a:cubicBezTo>
                    <a:pt x="306" y="228"/>
                    <a:pt x="307" y="228"/>
                    <a:pt x="307" y="228"/>
                  </a:cubicBezTo>
                  <a:close/>
                  <a:moveTo>
                    <a:pt x="307" y="295"/>
                  </a:moveTo>
                  <a:cubicBezTo>
                    <a:pt x="307" y="301"/>
                    <a:pt x="307" y="301"/>
                    <a:pt x="307" y="301"/>
                  </a:cubicBezTo>
                  <a:cubicBezTo>
                    <a:pt x="307" y="300"/>
                    <a:pt x="306" y="299"/>
                    <a:pt x="306" y="298"/>
                  </a:cubicBezTo>
                  <a:cubicBezTo>
                    <a:pt x="306" y="294"/>
                    <a:pt x="306" y="294"/>
                    <a:pt x="306" y="294"/>
                  </a:cubicBezTo>
                  <a:cubicBezTo>
                    <a:pt x="307" y="295"/>
                    <a:pt x="307" y="295"/>
                    <a:pt x="307" y="295"/>
                  </a:cubicBezTo>
                  <a:close/>
                  <a:moveTo>
                    <a:pt x="307" y="304"/>
                  </a:moveTo>
                  <a:cubicBezTo>
                    <a:pt x="307" y="313"/>
                    <a:pt x="307" y="313"/>
                    <a:pt x="307" y="313"/>
                  </a:cubicBezTo>
                  <a:cubicBezTo>
                    <a:pt x="306" y="314"/>
                    <a:pt x="306" y="314"/>
                    <a:pt x="306" y="315"/>
                  </a:cubicBezTo>
                  <a:cubicBezTo>
                    <a:pt x="306" y="308"/>
                    <a:pt x="306" y="308"/>
                    <a:pt x="306" y="308"/>
                  </a:cubicBezTo>
                  <a:cubicBezTo>
                    <a:pt x="306" y="306"/>
                    <a:pt x="307" y="305"/>
                    <a:pt x="307" y="304"/>
                  </a:cubicBezTo>
                  <a:close/>
                  <a:moveTo>
                    <a:pt x="307" y="326"/>
                  </a:moveTo>
                  <a:cubicBezTo>
                    <a:pt x="307" y="330"/>
                    <a:pt x="307" y="330"/>
                    <a:pt x="307" y="330"/>
                  </a:cubicBezTo>
                  <a:cubicBezTo>
                    <a:pt x="307" y="330"/>
                    <a:pt x="306" y="329"/>
                    <a:pt x="306" y="329"/>
                  </a:cubicBezTo>
                  <a:cubicBezTo>
                    <a:pt x="306" y="324"/>
                    <a:pt x="306" y="324"/>
                    <a:pt x="306" y="324"/>
                  </a:cubicBezTo>
                  <a:cubicBezTo>
                    <a:pt x="306" y="325"/>
                    <a:pt x="306" y="325"/>
                    <a:pt x="307" y="326"/>
                  </a:cubicBezTo>
                  <a:close/>
                  <a:moveTo>
                    <a:pt x="307" y="341"/>
                  </a:moveTo>
                  <a:cubicBezTo>
                    <a:pt x="307" y="348"/>
                    <a:pt x="307" y="348"/>
                    <a:pt x="307" y="348"/>
                  </a:cubicBezTo>
                  <a:cubicBezTo>
                    <a:pt x="306" y="349"/>
                    <a:pt x="306" y="349"/>
                    <a:pt x="306" y="349"/>
                  </a:cubicBezTo>
                  <a:cubicBezTo>
                    <a:pt x="306" y="343"/>
                    <a:pt x="306" y="343"/>
                    <a:pt x="306" y="343"/>
                  </a:cubicBezTo>
                  <a:cubicBezTo>
                    <a:pt x="306" y="342"/>
                    <a:pt x="306" y="342"/>
                    <a:pt x="307" y="341"/>
                  </a:cubicBezTo>
                  <a:close/>
                  <a:moveTo>
                    <a:pt x="307" y="352"/>
                  </a:moveTo>
                  <a:cubicBezTo>
                    <a:pt x="307" y="356"/>
                    <a:pt x="307" y="356"/>
                    <a:pt x="307" y="356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6" y="352"/>
                    <a:pt x="306" y="352"/>
                    <a:pt x="306" y="352"/>
                  </a:cubicBezTo>
                  <a:cubicBezTo>
                    <a:pt x="307" y="352"/>
                    <a:pt x="307" y="352"/>
                    <a:pt x="307" y="352"/>
                  </a:cubicBezTo>
                  <a:close/>
                  <a:moveTo>
                    <a:pt x="307" y="362"/>
                  </a:moveTo>
                  <a:cubicBezTo>
                    <a:pt x="307" y="367"/>
                    <a:pt x="307" y="367"/>
                    <a:pt x="307" y="367"/>
                  </a:cubicBezTo>
                  <a:cubicBezTo>
                    <a:pt x="306" y="367"/>
                    <a:pt x="306" y="367"/>
                    <a:pt x="306" y="367"/>
                  </a:cubicBezTo>
                  <a:cubicBezTo>
                    <a:pt x="306" y="362"/>
                    <a:pt x="306" y="362"/>
                    <a:pt x="306" y="362"/>
                  </a:cubicBezTo>
                  <a:cubicBezTo>
                    <a:pt x="307" y="362"/>
                    <a:pt x="307" y="362"/>
                    <a:pt x="307" y="362"/>
                  </a:cubicBezTo>
                  <a:close/>
                  <a:moveTo>
                    <a:pt x="307" y="371"/>
                  </a:moveTo>
                  <a:cubicBezTo>
                    <a:pt x="307" y="398"/>
                    <a:pt x="307" y="398"/>
                    <a:pt x="307" y="398"/>
                  </a:cubicBezTo>
                  <a:cubicBezTo>
                    <a:pt x="307" y="402"/>
                    <a:pt x="307" y="405"/>
                    <a:pt x="307" y="408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8"/>
                    <a:pt x="306" y="438"/>
                  </a:cubicBezTo>
                  <a:cubicBezTo>
                    <a:pt x="306" y="428"/>
                    <a:pt x="306" y="428"/>
                    <a:pt x="306" y="428"/>
                  </a:cubicBezTo>
                  <a:cubicBezTo>
                    <a:pt x="306" y="427"/>
                    <a:pt x="306" y="426"/>
                    <a:pt x="306" y="425"/>
                  </a:cubicBezTo>
                  <a:cubicBezTo>
                    <a:pt x="306" y="425"/>
                    <a:pt x="306" y="425"/>
                    <a:pt x="306" y="425"/>
                  </a:cubicBezTo>
                  <a:cubicBezTo>
                    <a:pt x="306" y="372"/>
                    <a:pt x="306" y="372"/>
                    <a:pt x="306" y="372"/>
                  </a:cubicBezTo>
                  <a:cubicBezTo>
                    <a:pt x="306" y="372"/>
                    <a:pt x="307" y="371"/>
                    <a:pt x="307" y="371"/>
                  </a:cubicBezTo>
                  <a:close/>
                  <a:moveTo>
                    <a:pt x="307" y="449"/>
                  </a:moveTo>
                  <a:cubicBezTo>
                    <a:pt x="307" y="464"/>
                    <a:pt x="307" y="464"/>
                    <a:pt x="307" y="464"/>
                  </a:cubicBezTo>
                  <a:cubicBezTo>
                    <a:pt x="306" y="463"/>
                    <a:pt x="306" y="463"/>
                    <a:pt x="306" y="462"/>
                  </a:cubicBezTo>
                  <a:cubicBezTo>
                    <a:pt x="306" y="451"/>
                    <a:pt x="306" y="451"/>
                    <a:pt x="306" y="451"/>
                  </a:cubicBezTo>
                  <a:cubicBezTo>
                    <a:pt x="306" y="450"/>
                    <a:pt x="307" y="450"/>
                    <a:pt x="307" y="449"/>
                  </a:cubicBezTo>
                  <a:close/>
                  <a:moveTo>
                    <a:pt x="307" y="475"/>
                  </a:moveTo>
                  <a:cubicBezTo>
                    <a:pt x="307" y="482"/>
                    <a:pt x="307" y="482"/>
                    <a:pt x="307" y="482"/>
                  </a:cubicBezTo>
                  <a:cubicBezTo>
                    <a:pt x="306" y="482"/>
                    <a:pt x="306" y="482"/>
                    <a:pt x="306" y="482"/>
                  </a:cubicBezTo>
                  <a:cubicBezTo>
                    <a:pt x="306" y="476"/>
                    <a:pt x="306" y="476"/>
                    <a:pt x="306" y="476"/>
                  </a:cubicBezTo>
                  <a:cubicBezTo>
                    <a:pt x="306" y="476"/>
                    <a:pt x="307" y="475"/>
                    <a:pt x="307" y="475"/>
                  </a:cubicBezTo>
                  <a:close/>
                  <a:moveTo>
                    <a:pt x="307" y="491"/>
                  </a:moveTo>
                  <a:cubicBezTo>
                    <a:pt x="307" y="495"/>
                    <a:pt x="307" y="495"/>
                    <a:pt x="307" y="495"/>
                  </a:cubicBezTo>
                  <a:cubicBezTo>
                    <a:pt x="307" y="495"/>
                    <a:pt x="306" y="495"/>
                    <a:pt x="306" y="494"/>
                  </a:cubicBezTo>
                  <a:cubicBezTo>
                    <a:pt x="306" y="490"/>
                    <a:pt x="306" y="490"/>
                    <a:pt x="306" y="490"/>
                  </a:cubicBezTo>
                  <a:cubicBezTo>
                    <a:pt x="307" y="491"/>
                    <a:pt x="307" y="491"/>
                    <a:pt x="307" y="491"/>
                  </a:cubicBezTo>
                  <a:close/>
                  <a:moveTo>
                    <a:pt x="307" y="502"/>
                  </a:moveTo>
                  <a:cubicBezTo>
                    <a:pt x="307" y="508"/>
                    <a:pt x="307" y="508"/>
                    <a:pt x="307" y="508"/>
                  </a:cubicBezTo>
                  <a:cubicBezTo>
                    <a:pt x="306" y="509"/>
                    <a:pt x="306" y="509"/>
                    <a:pt x="306" y="510"/>
                  </a:cubicBezTo>
                  <a:cubicBezTo>
                    <a:pt x="306" y="502"/>
                    <a:pt x="306" y="502"/>
                    <a:pt x="306" y="502"/>
                  </a:cubicBezTo>
                  <a:cubicBezTo>
                    <a:pt x="306" y="502"/>
                    <a:pt x="307" y="502"/>
                    <a:pt x="307" y="502"/>
                  </a:cubicBezTo>
                  <a:close/>
                  <a:moveTo>
                    <a:pt x="307" y="525"/>
                  </a:moveTo>
                  <a:cubicBezTo>
                    <a:pt x="307" y="554"/>
                    <a:pt x="307" y="554"/>
                    <a:pt x="307" y="554"/>
                  </a:cubicBezTo>
                  <a:cubicBezTo>
                    <a:pt x="307" y="554"/>
                    <a:pt x="306" y="554"/>
                    <a:pt x="306" y="554"/>
                  </a:cubicBezTo>
                  <a:cubicBezTo>
                    <a:pt x="306" y="526"/>
                    <a:pt x="306" y="526"/>
                    <a:pt x="306" y="526"/>
                  </a:cubicBezTo>
                  <a:cubicBezTo>
                    <a:pt x="306" y="526"/>
                    <a:pt x="306" y="526"/>
                    <a:pt x="307" y="525"/>
                  </a:cubicBezTo>
                  <a:close/>
                  <a:moveTo>
                    <a:pt x="307" y="592"/>
                  </a:moveTo>
                  <a:cubicBezTo>
                    <a:pt x="307" y="622"/>
                    <a:pt x="307" y="622"/>
                    <a:pt x="307" y="622"/>
                  </a:cubicBezTo>
                  <a:cubicBezTo>
                    <a:pt x="306" y="622"/>
                    <a:pt x="306" y="622"/>
                    <a:pt x="306" y="622"/>
                  </a:cubicBezTo>
                  <a:cubicBezTo>
                    <a:pt x="306" y="592"/>
                    <a:pt x="306" y="592"/>
                    <a:pt x="306" y="592"/>
                  </a:cubicBezTo>
                  <a:cubicBezTo>
                    <a:pt x="306" y="592"/>
                    <a:pt x="307" y="592"/>
                    <a:pt x="307" y="592"/>
                  </a:cubicBezTo>
                  <a:close/>
                  <a:moveTo>
                    <a:pt x="307" y="674"/>
                  </a:moveTo>
                  <a:cubicBezTo>
                    <a:pt x="307" y="675"/>
                    <a:pt x="307" y="675"/>
                    <a:pt x="307" y="675"/>
                  </a:cubicBezTo>
                  <a:cubicBezTo>
                    <a:pt x="306" y="676"/>
                    <a:pt x="306" y="677"/>
                    <a:pt x="306" y="678"/>
                  </a:cubicBezTo>
                  <a:cubicBezTo>
                    <a:pt x="306" y="673"/>
                    <a:pt x="306" y="673"/>
                    <a:pt x="306" y="673"/>
                  </a:cubicBezTo>
                  <a:cubicBezTo>
                    <a:pt x="307" y="673"/>
                    <a:pt x="307" y="674"/>
                    <a:pt x="307" y="674"/>
                  </a:cubicBezTo>
                  <a:close/>
                  <a:moveTo>
                    <a:pt x="307" y="738"/>
                  </a:moveTo>
                  <a:cubicBezTo>
                    <a:pt x="307" y="745"/>
                    <a:pt x="307" y="745"/>
                    <a:pt x="307" y="745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6" y="738"/>
                    <a:pt x="306" y="738"/>
                    <a:pt x="306" y="738"/>
                  </a:cubicBezTo>
                  <a:lnTo>
                    <a:pt x="307" y="738"/>
                  </a:lnTo>
                  <a:close/>
                  <a:moveTo>
                    <a:pt x="301" y="12"/>
                  </a:moveTo>
                  <a:cubicBezTo>
                    <a:pt x="302" y="12"/>
                    <a:pt x="304" y="12"/>
                    <a:pt x="306" y="12"/>
                  </a:cubicBezTo>
                  <a:cubicBezTo>
                    <a:pt x="306" y="21"/>
                    <a:pt x="306" y="21"/>
                    <a:pt x="306" y="21"/>
                  </a:cubicBezTo>
                  <a:cubicBezTo>
                    <a:pt x="304" y="21"/>
                    <a:pt x="302" y="21"/>
                    <a:pt x="301" y="21"/>
                  </a:cubicBezTo>
                  <a:cubicBezTo>
                    <a:pt x="301" y="12"/>
                    <a:pt x="301" y="12"/>
                    <a:pt x="301" y="12"/>
                  </a:cubicBezTo>
                  <a:close/>
                  <a:moveTo>
                    <a:pt x="306" y="784"/>
                  </a:moveTo>
                  <a:cubicBezTo>
                    <a:pt x="304" y="783"/>
                    <a:pt x="302" y="783"/>
                    <a:pt x="301" y="783"/>
                  </a:cubicBezTo>
                  <a:cubicBezTo>
                    <a:pt x="301" y="775"/>
                    <a:pt x="301" y="775"/>
                    <a:pt x="301" y="775"/>
                  </a:cubicBezTo>
                  <a:cubicBezTo>
                    <a:pt x="303" y="776"/>
                    <a:pt x="303" y="776"/>
                    <a:pt x="303" y="776"/>
                  </a:cubicBezTo>
                  <a:cubicBezTo>
                    <a:pt x="304" y="776"/>
                    <a:pt x="304" y="776"/>
                    <a:pt x="305" y="776"/>
                  </a:cubicBezTo>
                  <a:cubicBezTo>
                    <a:pt x="303" y="770"/>
                    <a:pt x="302" y="765"/>
                    <a:pt x="301" y="760"/>
                  </a:cubicBezTo>
                  <a:cubicBezTo>
                    <a:pt x="301" y="738"/>
                    <a:pt x="301" y="738"/>
                    <a:pt x="301" y="738"/>
                  </a:cubicBezTo>
                  <a:cubicBezTo>
                    <a:pt x="302" y="738"/>
                    <a:pt x="304" y="738"/>
                    <a:pt x="306" y="738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5" y="745"/>
                    <a:pt x="305" y="745"/>
                    <a:pt x="305" y="745"/>
                  </a:cubicBezTo>
                  <a:cubicBezTo>
                    <a:pt x="305" y="746"/>
                    <a:pt x="306" y="747"/>
                    <a:pt x="306" y="747"/>
                  </a:cubicBezTo>
                  <a:cubicBezTo>
                    <a:pt x="306" y="784"/>
                    <a:pt x="306" y="784"/>
                    <a:pt x="306" y="784"/>
                  </a:cubicBezTo>
                  <a:close/>
                  <a:moveTo>
                    <a:pt x="306" y="42"/>
                  </a:moveTo>
                  <a:cubicBezTo>
                    <a:pt x="306" y="56"/>
                    <a:pt x="306" y="56"/>
                    <a:pt x="306" y="56"/>
                  </a:cubicBezTo>
                  <a:cubicBezTo>
                    <a:pt x="304" y="57"/>
                    <a:pt x="302" y="58"/>
                    <a:pt x="301" y="58"/>
                  </a:cubicBezTo>
                  <a:cubicBezTo>
                    <a:pt x="301" y="51"/>
                    <a:pt x="301" y="51"/>
                    <a:pt x="301" y="51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301" y="50"/>
                    <a:pt x="301" y="50"/>
                    <a:pt x="301" y="50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1" y="38"/>
                    <a:pt x="301" y="38"/>
                    <a:pt x="302" y="39"/>
                  </a:cubicBezTo>
                  <a:cubicBezTo>
                    <a:pt x="303" y="39"/>
                    <a:pt x="304" y="40"/>
                    <a:pt x="306" y="42"/>
                  </a:cubicBezTo>
                  <a:close/>
                  <a:moveTo>
                    <a:pt x="306" y="94"/>
                  </a:moveTo>
                  <a:cubicBezTo>
                    <a:pt x="306" y="151"/>
                    <a:pt x="306" y="151"/>
                    <a:pt x="306" y="151"/>
                  </a:cubicBezTo>
                  <a:cubicBezTo>
                    <a:pt x="305" y="154"/>
                    <a:pt x="304" y="157"/>
                    <a:pt x="303" y="159"/>
                  </a:cubicBezTo>
                  <a:cubicBezTo>
                    <a:pt x="302" y="160"/>
                    <a:pt x="301" y="160"/>
                    <a:pt x="301" y="161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301" y="123"/>
                    <a:pt x="301" y="119"/>
                    <a:pt x="302" y="114"/>
                  </a:cubicBezTo>
                  <a:cubicBezTo>
                    <a:pt x="301" y="115"/>
                    <a:pt x="301" y="115"/>
                    <a:pt x="301" y="115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1" y="81"/>
                    <a:pt x="301" y="81"/>
                    <a:pt x="302" y="81"/>
                  </a:cubicBezTo>
                  <a:cubicBezTo>
                    <a:pt x="303" y="84"/>
                    <a:pt x="303" y="84"/>
                    <a:pt x="305" y="94"/>
                  </a:cubicBezTo>
                  <a:cubicBezTo>
                    <a:pt x="306" y="94"/>
                    <a:pt x="306" y="94"/>
                    <a:pt x="306" y="94"/>
                  </a:cubicBezTo>
                  <a:close/>
                  <a:moveTo>
                    <a:pt x="306" y="182"/>
                  </a:moveTo>
                  <a:cubicBezTo>
                    <a:pt x="306" y="191"/>
                    <a:pt x="306" y="191"/>
                    <a:pt x="306" y="191"/>
                  </a:cubicBezTo>
                  <a:cubicBezTo>
                    <a:pt x="304" y="190"/>
                    <a:pt x="302" y="190"/>
                    <a:pt x="301" y="19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02" y="183"/>
                    <a:pt x="304" y="183"/>
                    <a:pt x="306" y="182"/>
                  </a:cubicBezTo>
                  <a:close/>
                  <a:moveTo>
                    <a:pt x="306" y="201"/>
                  </a:moveTo>
                  <a:cubicBezTo>
                    <a:pt x="306" y="211"/>
                    <a:pt x="306" y="211"/>
                    <a:pt x="306" y="211"/>
                  </a:cubicBezTo>
                  <a:cubicBezTo>
                    <a:pt x="304" y="212"/>
                    <a:pt x="302" y="213"/>
                    <a:pt x="301" y="214"/>
                  </a:cubicBezTo>
                  <a:cubicBezTo>
                    <a:pt x="301" y="210"/>
                    <a:pt x="301" y="210"/>
                    <a:pt x="301" y="210"/>
                  </a:cubicBezTo>
                  <a:cubicBezTo>
                    <a:pt x="302" y="209"/>
                    <a:pt x="302" y="209"/>
                    <a:pt x="304" y="208"/>
                  </a:cubicBezTo>
                  <a:cubicBezTo>
                    <a:pt x="303" y="207"/>
                    <a:pt x="302" y="206"/>
                    <a:pt x="301" y="205"/>
                  </a:cubicBezTo>
                  <a:cubicBezTo>
                    <a:pt x="301" y="198"/>
                    <a:pt x="301" y="198"/>
                    <a:pt x="301" y="198"/>
                  </a:cubicBezTo>
                  <a:cubicBezTo>
                    <a:pt x="302" y="199"/>
                    <a:pt x="304" y="200"/>
                    <a:pt x="306" y="201"/>
                  </a:cubicBezTo>
                  <a:close/>
                  <a:moveTo>
                    <a:pt x="306" y="228"/>
                  </a:moveTo>
                  <a:cubicBezTo>
                    <a:pt x="306" y="260"/>
                    <a:pt x="306" y="260"/>
                    <a:pt x="306" y="260"/>
                  </a:cubicBezTo>
                  <a:cubicBezTo>
                    <a:pt x="304" y="257"/>
                    <a:pt x="302" y="254"/>
                    <a:pt x="301" y="25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2" y="231"/>
                    <a:pt x="304" y="230"/>
                    <a:pt x="306" y="228"/>
                  </a:cubicBezTo>
                  <a:close/>
                  <a:moveTo>
                    <a:pt x="306" y="294"/>
                  </a:moveTo>
                  <a:cubicBezTo>
                    <a:pt x="306" y="298"/>
                    <a:pt x="306" y="298"/>
                    <a:pt x="306" y="298"/>
                  </a:cubicBezTo>
                  <a:cubicBezTo>
                    <a:pt x="305" y="298"/>
                    <a:pt x="304" y="297"/>
                    <a:pt x="303" y="297"/>
                  </a:cubicBezTo>
                  <a:cubicBezTo>
                    <a:pt x="302" y="298"/>
                    <a:pt x="301" y="299"/>
                    <a:pt x="301" y="300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306" y="294"/>
                    <a:pt x="306" y="294"/>
                    <a:pt x="306" y="294"/>
                  </a:cubicBezTo>
                  <a:close/>
                  <a:moveTo>
                    <a:pt x="306" y="308"/>
                  </a:moveTo>
                  <a:cubicBezTo>
                    <a:pt x="306" y="315"/>
                    <a:pt x="306" y="315"/>
                    <a:pt x="306" y="315"/>
                  </a:cubicBezTo>
                  <a:cubicBezTo>
                    <a:pt x="304" y="318"/>
                    <a:pt x="304" y="321"/>
                    <a:pt x="306" y="324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4" y="327"/>
                    <a:pt x="302" y="325"/>
                    <a:pt x="301" y="323"/>
                  </a:cubicBezTo>
                  <a:cubicBezTo>
                    <a:pt x="301" y="316"/>
                    <a:pt x="301" y="316"/>
                    <a:pt x="301" y="316"/>
                  </a:cubicBezTo>
                  <a:cubicBezTo>
                    <a:pt x="302" y="314"/>
                    <a:pt x="304" y="311"/>
                    <a:pt x="306" y="308"/>
                  </a:cubicBezTo>
                  <a:close/>
                  <a:moveTo>
                    <a:pt x="306" y="343"/>
                  </a:moveTo>
                  <a:cubicBezTo>
                    <a:pt x="306" y="349"/>
                    <a:pt x="306" y="349"/>
                    <a:pt x="306" y="349"/>
                  </a:cubicBezTo>
                  <a:cubicBezTo>
                    <a:pt x="305" y="350"/>
                    <a:pt x="304" y="351"/>
                    <a:pt x="304" y="352"/>
                  </a:cubicBezTo>
                  <a:cubicBezTo>
                    <a:pt x="304" y="352"/>
                    <a:pt x="305" y="352"/>
                    <a:pt x="306" y="352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2" y="357"/>
                    <a:pt x="302" y="357"/>
                    <a:pt x="302" y="357"/>
                  </a:cubicBezTo>
                  <a:cubicBezTo>
                    <a:pt x="301" y="358"/>
                    <a:pt x="301" y="359"/>
                    <a:pt x="301" y="360"/>
                  </a:cubicBezTo>
                  <a:cubicBezTo>
                    <a:pt x="301" y="352"/>
                    <a:pt x="301" y="352"/>
                    <a:pt x="301" y="352"/>
                  </a:cubicBezTo>
                  <a:cubicBezTo>
                    <a:pt x="302" y="349"/>
                    <a:pt x="304" y="346"/>
                    <a:pt x="306" y="343"/>
                  </a:cubicBezTo>
                  <a:close/>
                  <a:moveTo>
                    <a:pt x="306" y="362"/>
                  </a:moveTo>
                  <a:cubicBezTo>
                    <a:pt x="306" y="367"/>
                    <a:pt x="306" y="367"/>
                    <a:pt x="306" y="367"/>
                  </a:cubicBezTo>
                  <a:cubicBezTo>
                    <a:pt x="304" y="367"/>
                    <a:pt x="302" y="368"/>
                    <a:pt x="301" y="368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6" y="362"/>
                    <a:pt x="306" y="362"/>
                    <a:pt x="306" y="362"/>
                  </a:cubicBezTo>
                  <a:close/>
                  <a:moveTo>
                    <a:pt x="306" y="372"/>
                  </a:moveTo>
                  <a:cubicBezTo>
                    <a:pt x="306" y="425"/>
                    <a:pt x="306" y="425"/>
                    <a:pt x="306" y="425"/>
                  </a:cubicBezTo>
                  <a:cubicBezTo>
                    <a:pt x="304" y="426"/>
                    <a:pt x="302" y="427"/>
                    <a:pt x="301" y="428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3" y="419"/>
                    <a:pt x="303" y="419"/>
                    <a:pt x="303" y="419"/>
                  </a:cubicBezTo>
                  <a:cubicBezTo>
                    <a:pt x="303" y="417"/>
                    <a:pt x="303" y="415"/>
                    <a:pt x="303" y="412"/>
                  </a:cubicBezTo>
                  <a:cubicBezTo>
                    <a:pt x="301" y="414"/>
                    <a:pt x="301" y="414"/>
                    <a:pt x="301" y="414"/>
                  </a:cubicBezTo>
                  <a:cubicBezTo>
                    <a:pt x="301" y="409"/>
                    <a:pt x="301" y="409"/>
                    <a:pt x="301" y="409"/>
                  </a:cubicBezTo>
                  <a:cubicBezTo>
                    <a:pt x="302" y="408"/>
                    <a:pt x="302" y="408"/>
                    <a:pt x="302" y="408"/>
                  </a:cubicBezTo>
                  <a:cubicBezTo>
                    <a:pt x="302" y="405"/>
                    <a:pt x="302" y="403"/>
                    <a:pt x="302" y="401"/>
                  </a:cubicBezTo>
                  <a:cubicBezTo>
                    <a:pt x="301" y="401"/>
                    <a:pt x="301" y="402"/>
                    <a:pt x="301" y="402"/>
                  </a:cubicBezTo>
                  <a:cubicBezTo>
                    <a:pt x="301" y="397"/>
                    <a:pt x="301" y="397"/>
                    <a:pt x="301" y="397"/>
                  </a:cubicBezTo>
                  <a:cubicBezTo>
                    <a:pt x="302" y="395"/>
                    <a:pt x="303" y="393"/>
                    <a:pt x="303" y="389"/>
                  </a:cubicBezTo>
                  <a:cubicBezTo>
                    <a:pt x="302" y="389"/>
                    <a:pt x="301" y="390"/>
                    <a:pt x="301" y="390"/>
                  </a:cubicBezTo>
                  <a:cubicBezTo>
                    <a:pt x="301" y="385"/>
                    <a:pt x="301" y="385"/>
                    <a:pt x="301" y="385"/>
                  </a:cubicBezTo>
                  <a:cubicBezTo>
                    <a:pt x="304" y="384"/>
                    <a:pt x="306" y="381"/>
                    <a:pt x="305" y="377"/>
                  </a:cubicBezTo>
                  <a:cubicBezTo>
                    <a:pt x="301" y="378"/>
                    <a:pt x="301" y="378"/>
                    <a:pt x="301" y="378"/>
                  </a:cubicBezTo>
                  <a:cubicBezTo>
                    <a:pt x="301" y="374"/>
                    <a:pt x="301" y="374"/>
                    <a:pt x="301" y="374"/>
                  </a:cubicBezTo>
                  <a:cubicBezTo>
                    <a:pt x="303" y="374"/>
                    <a:pt x="304" y="373"/>
                    <a:pt x="306" y="372"/>
                  </a:cubicBezTo>
                  <a:close/>
                  <a:moveTo>
                    <a:pt x="306" y="428"/>
                  </a:moveTo>
                  <a:cubicBezTo>
                    <a:pt x="306" y="438"/>
                    <a:pt x="306" y="438"/>
                    <a:pt x="306" y="438"/>
                  </a:cubicBezTo>
                  <a:cubicBezTo>
                    <a:pt x="302" y="442"/>
                    <a:pt x="302" y="447"/>
                    <a:pt x="304" y="452"/>
                  </a:cubicBezTo>
                  <a:cubicBezTo>
                    <a:pt x="305" y="452"/>
                    <a:pt x="305" y="451"/>
                    <a:pt x="306" y="451"/>
                  </a:cubicBezTo>
                  <a:cubicBezTo>
                    <a:pt x="306" y="462"/>
                    <a:pt x="306" y="462"/>
                    <a:pt x="306" y="462"/>
                  </a:cubicBezTo>
                  <a:cubicBezTo>
                    <a:pt x="304" y="460"/>
                    <a:pt x="302" y="457"/>
                    <a:pt x="301" y="454"/>
                  </a:cubicBezTo>
                  <a:cubicBezTo>
                    <a:pt x="301" y="440"/>
                    <a:pt x="301" y="440"/>
                    <a:pt x="301" y="440"/>
                  </a:cubicBezTo>
                  <a:cubicBezTo>
                    <a:pt x="302" y="435"/>
                    <a:pt x="305" y="433"/>
                    <a:pt x="306" y="428"/>
                  </a:cubicBezTo>
                  <a:close/>
                  <a:moveTo>
                    <a:pt x="306" y="476"/>
                  </a:moveTo>
                  <a:cubicBezTo>
                    <a:pt x="306" y="482"/>
                    <a:pt x="306" y="482"/>
                    <a:pt x="306" y="482"/>
                  </a:cubicBezTo>
                  <a:cubicBezTo>
                    <a:pt x="303" y="482"/>
                    <a:pt x="301" y="482"/>
                    <a:pt x="301" y="486"/>
                  </a:cubicBezTo>
                  <a:cubicBezTo>
                    <a:pt x="303" y="488"/>
                    <a:pt x="304" y="489"/>
                    <a:pt x="306" y="490"/>
                  </a:cubicBezTo>
                  <a:cubicBezTo>
                    <a:pt x="306" y="494"/>
                    <a:pt x="306" y="494"/>
                    <a:pt x="306" y="494"/>
                  </a:cubicBezTo>
                  <a:cubicBezTo>
                    <a:pt x="304" y="493"/>
                    <a:pt x="302" y="492"/>
                    <a:pt x="301" y="491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302" y="479"/>
                    <a:pt x="304" y="478"/>
                    <a:pt x="306" y="476"/>
                  </a:cubicBezTo>
                  <a:close/>
                  <a:moveTo>
                    <a:pt x="306" y="502"/>
                  </a:moveTo>
                  <a:cubicBezTo>
                    <a:pt x="306" y="510"/>
                    <a:pt x="306" y="510"/>
                    <a:pt x="306" y="510"/>
                  </a:cubicBezTo>
                  <a:cubicBezTo>
                    <a:pt x="304" y="512"/>
                    <a:pt x="302" y="514"/>
                    <a:pt x="301" y="516"/>
                  </a:cubicBezTo>
                  <a:cubicBezTo>
                    <a:pt x="301" y="510"/>
                    <a:pt x="301" y="510"/>
                    <a:pt x="301" y="510"/>
                  </a:cubicBezTo>
                  <a:cubicBezTo>
                    <a:pt x="302" y="509"/>
                    <a:pt x="302" y="508"/>
                    <a:pt x="303" y="506"/>
                  </a:cubicBezTo>
                  <a:cubicBezTo>
                    <a:pt x="302" y="506"/>
                    <a:pt x="302" y="506"/>
                    <a:pt x="301" y="505"/>
                  </a:cubicBezTo>
                  <a:cubicBezTo>
                    <a:pt x="301" y="502"/>
                    <a:pt x="301" y="502"/>
                    <a:pt x="301" y="502"/>
                  </a:cubicBezTo>
                  <a:cubicBezTo>
                    <a:pt x="302" y="503"/>
                    <a:pt x="302" y="503"/>
                    <a:pt x="302" y="503"/>
                  </a:cubicBezTo>
                  <a:cubicBezTo>
                    <a:pt x="303" y="503"/>
                    <a:pt x="305" y="502"/>
                    <a:pt x="306" y="502"/>
                  </a:cubicBezTo>
                  <a:close/>
                  <a:moveTo>
                    <a:pt x="306" y="526"/>
                  </a:moveTo>
                  <a:cubicBezTo>
                    <a:pt x="306" y="554"/>
                    <a:pt x="306" y="554"/>
                    <a:pt x="306" y="554"/>
                  </a:cubicBezTo>
                  <a:cubicBezTo>
                    <a:pt x="304" y="553"/>
                    <a:pt x="302" y="552"/>
                    <a:pt x="301" y="552"/>
                  </a:cubicBezTo>
                  <a:cubicBezTo>
                    <a:pt x="301" y="534"/>
                    <a:pt x="301" y="534"/>
                    <a:pt x="301" y="534"/>
                  </a:cubicBezTo>
                  <a:cubicBezTo>
                    <a:pt x="302" y="531"/>
                    <a:pt x="304" y="529"/>
                    <a:pt x="306" y="526"/>
                  </a:cubicBezTo>
                  <a:close/>
                  <a:moveTo>
                    <a:pt x="306" y="592"/>
                  </a:moveTo>
                  <a:cubicBezTo>
                    <a:pt x="306" y="622"/>
                    <a:pt x="306" y="622"/>
                    <a:pt x="306" y="622"/>
                  </a:cubicBezTo>
                  <a:cubicBezTo>
                    <a:pt x="304" y="621"/>
                    <a:pt x="302" y="620"/>
                    <a:pt x="301" y="620"/>
                  </a:cubicBezTo>
                  <a:cubicBezTo>
                    <a:pt x="301" y="614"/>
                    <a:pt x="301" y="614"/>
                    <a:pt x="301" y="614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2" y="608"/>
                    <a:pt x="302" y="603"/>
                    <a:pt x="301" y="598"/>
                  </a:cubicBezTo>
                  <a:cubicBezTo>
                    <a:pt x="301" y="589"/>
                    <a:pt x="301" y="589"/>
                    <a:pt x="301" y="589"/>
                  </a:cubicBezTo>
                  <a:cubicBezTo>
                    <a:pt x="302" y="590"/>
                    <a:pt x="304" y="591"/>
                    <a:pt x="306" y="592"/>
                  </a:cubicBezTo>
                  <a:close/>
                  <a:moveTo>
                    <a:pt x="306" y="673"/>
                  </a:moveTo>
                  <a:cubicBezTo>
                    <a:pt x="306" y="678"/>
                    <a:pt x="306" y="678"/>
                    <a:pt x="306" y="678"/>
                  </a:cubicBezTo>
                  <a:cubicBezTo>
                    <a:pt x="305" y="680"/>
                    <a:pt x="304" y="682"/>
                    <a:pt x="304" y="684"/>
                  </a:cubicBezTo>
                  <a:cubicBezTo>
                    <a:pt x="303" y="684"/>
                    <a:pt x="302" y="684"/>
                    <a:pt x="302" y="684"/>
                  </a:cubicBezTo>
                  <a:cubicBezTo>
                    <a:pt x="301" y="684"/>
                    <a:pt x="301" y="684"/>
                    <a:pt x="301" y="684"/>
                  </a:cubicBezTo>
                  <a:cubicBezTo>
                    <a:pt x="301" y="671"/>
                    <a:pt x="301" y="671"/>
                    <a:pt x="301" y="671"/>
                  </a:cubicBezTo>
                  <a:cubicBezTo>
                    <a:pt x="304" y="672"/>
                    <a:pt x="305" y="673"/>
                    <a:pt x="306" y="673"/>
                  </a:cubicBezTo>
                  <a:close/>
                  <a:moveTo>
                    <a:pt x="296" y="13"/>
                  </a:moveTo>
                  <a:cubicBezTo>
                    <a:pt x="298" y="13"/>
                    <a:pt x="299" y="13"/>
                    <a:pt x="301" y="1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9" y="21"/>
                    <a:pt x="298" y="21"/>
                    <a:pt x="296" y="21"/>
                  </a:cubicBezTo>
                  <a:cubicBezTo>
                    <a:pt x="296" y="13"/>
                    <a:pt x="296" y="13"/>
                    <a:pt x="296" y="13"/>
                  </a:cubicBezTo>
                  <a:close/>
                  <a:moveTo>
                    <a:pt x="301" y="783"/>
                  </a:moveTo>
                  <a:cubicBezTo>
                    <a:pt x="299" y="783"/>
                    <a:pt x="298" y="782"/>
                    <a:pt x="296" y="782"/>
                  </a:cubicBezTo>
                  <a:cubicBezTo>
                    <a:pt x="296" y="773"/>
                    <a:pt x="296" y="773"/>
                    <a:pt x="296" y="773"/>
                  </a:cubicBezTo>
                  <a:cubicBezTo>
                    <a:pt x="298" y="774"/>
                    <a:pt x="299" y="774"/>
                    <a:pt x="301" y="775"/>
                  </a:cubicBezTo>
                  <a:cubicBezTo>
                    <a:pt x="301" y="783"/>
                    <a:pt x="301" y="783"/>
                    <a:pt x="301" y="783"/>
                  </a:cubicBezTo>
                  <a:close/>
                  <a:moveTo>
                    <a:pt x="301" y="37"/>
                  </a:moveTo>
                  <a:cubicBezTo>
                    <a:pt x="301" y="50"/>
                    <a:pt x="301" y="50"/>
                    <a:pt x="301" y="50"/>
                  </a:cubicBezTo>
                  <a:cubicBezTo>
                    <a:pt x="299" y="48"/>
                    <a:pt x="298" y="47"/>
                    <a:pt x="296" y="46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8" y="35"/>
                    <a:pt x="299" y="36"/>
                    <a:pt x="301" y="37"/>
                  </a:cubicBezTo>
                  <a:close/>
                  <a:moveTo>
                    <a:pt x="301" y="51"/>
                  </a:moveTo>
                  <a:cubicBezTo>
                    <a:pt x="301" y="58"/>
                    <a:pt x="301" y="58"/>
                    <a:pt x="301" y="58"/>
                  </a:cubicBezTo>
                  <a:cubicBezTo>
                    <a:pt x="299" y="59"/>
                    <a:pt x="298" y="60"/>
                    <a:pt x="296" y="60"/>
                  </a:cubicBezTo>
                  <a:cubicBezTo>
                    <a:pt x="296" y="52"/>
                    <a:pt x="296" y="52"/>
                    <a:pt x="296" y="52"/>
                  </a:cubicBezTo>
                  <a:cubicBezTo>
                    <a:pt x="298" y="52"/>
                    <a:pt x="299" y="51"/>
                    <a:pt x="301" y="51"/>
                  </a:cubicBezTo>
                  <a:close/>
                  <a:moveTo>
                    <a:pt x="301" y="81"/>
                  </a:moveTo>
                  <a:cubicBezTo>
                    <a:pt x="301" y="115"/>
                    <a:pt x="301" y="115"/>
                    <a:pt x="301" y="115"/>
                  </a:cubicBezTo>
                  <a:cubicBezTo>
                    <a:pt x="299" y="115"/>
                    <a:pt x="298" y="116"/>
                    <a:pt x="296" y="117"/>
                  </a:cubicBezTo>
                  <a:cubicBezTo>
                    <a:pt x="296" y="82"/>
                    <a:pt x="296" y="82"/>
                    <a:pt x="296" y="82"/>
                  </a:cubicBezTo>
                  <a:cubicBezTo>
                    <a:pt x="298" y="81"/>
                    <a:pt x="299" y="81"/>
                    <a:pt x="301" y="81"/>
                  </a:cubicBezTo>
                  <a:close/>
                  <a:moveTo>
                    <a:pt x="301" y="126"/>
                  </a:moveTo>
                  <a:cubicBezTo>
                    <a:pt x="301" y="161"/>
                    <a:pt x="301" y="161"/>
                    <a:pt x="301" y="161"/>
                  </a:cubicBezTo>
                  <a:cubicBezTo>
                    <a:pt x="299" y="162"/>
                    <a:pt x="298" y="162"/>
                    <a:pt x="296" y="163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9" y="135"/>
                    <a:pt x="300" y="131"/>
                    <a:pt x="301" y="126"/>
                  </a:cubicBezTo>
                  <a:close/>
                  <a:moveTo>
                    <a:pt x="301" y="184"/>
                  </a:moveTo>
                  <a:cubicBezTo>
                    <a:pt x="301" y="191"/>
                    <a:pt x="301" y="191"/>
                    <a:pt x="301" y="191"/>
                  </a:cubicBezTo>
                  <a:cubicBezTo>
                    <a:pt x="299" y="191"/>
                    <a:pt x="298" y="192"/>
                    <a:pt x="296" y="192"/>
                  </a:cubicBezTo>
                  <a:cubicBezTo>
                    <a:pt x="296" y="186"/>
                    <a:pt x="296" y="186"/>
                    <a:pt x="296" y="186"/>
                  </a:cubicBezTo>
                  <a:cubicBezTo>
                    <a:pt x="298" y="185"/>
                    <a:pt x="299" y="185"/>
                    <a:pt x="301" y="184"/>
                  </a:cubicBezTo>
                  <a:close/>
                  <a:moveTo>
                    <a:pt x="301" y="198"/>
                  </a:moveTo>
                  <a:cubicBezTo>
                    <a:pt x="301" y="205"/>
                    <a:pt x="301" y="205"/>
                    <a:pt x="301" y="205"/>
                  </a:cubicBezTo>
                  <a:cubicBezTo>
                    <a:pt x="299" y="204"/>
                    <a:pt x="298" y="203"/>
                    <a:pt x="296" y="202"/>
                  </a:cubicBezTo>
                  <a:cubicBezTo>
                    <a:pt x="296" y="196"/>
                    <a:pt x="296" y="196"/>
                    <a:pt x="296" y="196"/>
                  </a:cubicBezTo>
                  <a:cubicBezTo>
                    <a:pt x="301" y="198"/>
                    <a:pt x="301" y="198"/>
                    <a:pt x="301" y="198"/>
                  </a:cubicBezTo>
                  <a:close/>
                  <a:moveTo>
                    <a:pt x="301" y="210"/>
                  </a:moveTo>
                  <a:cubicBezTo>
                    <a:pt x="301" y="214"/>
                    <a:pt x="301" y="214"/>
                    <a:pt x="301" y="214"/>
                  </a:cubicBezTo>
                  <a:cubicBezTo>
                    <a:pt x="299" y="215"/>
                    <a:pt x="298" y="215"/>
                    <a:pt x="296" y="216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1"/>
                    <a:pt x="299" y="210"/>
                    <a:pt x="301" y="210"/>
                  </a:cubicBezTo>
                  <a:close/>
                  <a:moveTo>
                    <a:pt x="301" y="232"/>
                  </a:moveTo>
                  <a:cubicBezTo>
                    <a:pt x="301" y="251"/>
                    <a:pt x="301" y="251"/>
                    <a:pt x="301" y="251"/>
                  </a:cubicBezTo>
                  <a:cubicBezTo>
                    <a:pt x="299" y="248"/>
                    <a:pt x="297" y="245"/>
                    <a:pt x="296" y="243"/>
                  </a:cubicBezTo>
                  <a:cubicBezTo>
                    <a:pt x="296" y="236"/>
                    <a:pt x="296" y="236"/>
                    <a:pt x="296" y="236"/>
                  </a:cubicBezTo>
                  <a:cubicBezTo>
                    <a:pt x="298" y="234"/>
                    <a:pt x="299" y="233"/>
                    <a:pt x="301" y="232"/>
                  </a:cubicBezTo>
                  <a:close/>
                  <a:moveTo>
                    <a:pt x="301" y="288"/>
                  </a:moveTo>
                  <a:cubicBezTo>
                    <a:pt x="301" y="300"/>
                    <a:pt x="301" y="300"/>
                    <a:pt x="301" y="300"/>
                  </a:cubicBezTo>
                  <a:cubicBezTo>
                    <a:pt x="299" y="303"/>
                    <a:pt x="298" y="305"/>
                    <a:pt x="296" y="308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8" y="297"/>
                    <a:pt x="299" y="294"/>
                    <a:pt x="296" y="289"/>
                  </a:cubicBezTo>
                  <a:cubicBezTo>
                    <a:pt x="296" y="284"/>
                    <a:pt x="296" y="284"/>
                    <a:pt x="296" y="284"/>
                  </a:cubicBezTo>
                  <a:cubicBezTo>
                    <a:pt x="301" y="288"/>
                    <a:pt x="301" y="288"/>
                    <a:pt x="301" y="288"/>
                  </a:cubicBezTo>
                  <a:close/>
                  <a:moveTo>
                    <a:pt x="301" y="316"/>
                  </a:moveTo>
                  <a:cubicBezTo>
                    <a:pt x="301" y="323"/>
                    <a:pt x="301" y="323"/>
                    <a:pt x="301" y="323"/>
                  </a:cubicBezTo>
                  <a:cubicBezTo>
                    <a:pt x="299" y="322"/>
                    <a:pt x="298" y="321"/>
                    <a:pt x="296" y="319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9" y="318"/>
                    <a:pt x="299" y="318"/>
                    <a:pt x="299" y="318"/>
                  </a:cubicBezTo>
                  <a:cubicBezTo>
                    <a:pt x="300" y="317"/>
                    <a:pt x="300" y="317"/>
                    <a:pt x="301" y="316"/>
                  </a:cubicBezTo>
                  <a:close/>
                  <a:moveTo>
                    <a:pt x="301" y="352"/>
                  </a:moveTo>
                  <a:cubicBezTo>
                    <a:pt x="301" y="360"/>
                    <a:pt x="301" y="360"/>
                    <a:pt x="301" y="360"/>
                  </a:cubicBezTo>
                  <a:cubicBezTo>
                    <a:pt x="300" y="361"/>
                    <a:pt x="300" y="363"/>
                    <a:pt x="299" y="364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1" y="368"/>
                    <a:pt x="301" y="368"/>
                    <a:pt x="301" y="368"/>
                  </a:cubicBezTo>
                  <a:cubicBezTo>
                    <a:pt x="299" y="369"/>
                    <a:pt x="298" y="370"/>
                    <a:pt x="296" y="372"/>
                  </a:cubicBezTo>
                  <a:cubicBezTo>
                    <a:pt x="296" y="362"/>
                    <a:pt x="296" y="362"/>
                    <a:pt x="296" y="362"/>
                  </a:cubicBezTo>
                  <a:cubicBezTo>
                    <a:pt x="298" y="359"/>
                    <a:pt x="299" y="355"/>
                    <a:pt x="301" y="352"/>
                  </a:cubicBezTo>
                  <a:close/>
                  <a:moveTo>
                    <a:pt x="301" y="374"/>
                  </a:moveTo>
                  <a:cubicBezTo>
                    <a:pt x="301" y="378"/>
                    <a:pt x="301" y="378"/>
                    <a:pt x="301" y="378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ubicBezTo>
                    <a:pt x="298" y="375"/>
                    <a:pt x="299" y="375"/>
                    <a:pt x="301" y="374"/>
                  </a:cubicBezTo>
                  <a:close/>
                  <a:moveTo>
                    <a:pt x="301" y="385"/>
                  </a:moveTo>
                  <a:cubicBezTo>
                    <a:pt x="301" y="390"/>
                    <a:pt x="301" y="390"/>
                    <a:pt x="301" y="390"/>
                  </a:cubicBezTo>
                  <a:cubicBezTo>
                    <a:pt x="299" y="391"/>
                    <a:pt x="298" y="391"/>
                    <a:pt x="296" y="392"/>
                  </a:cubicBezTo>
                  <a:cubicBezTo>
                    <a:pt x="296" y="387"/>
                    <a:pt x="296" y="387"/>
                    <a:pt x="296" y="387"/>
                  </a:cubicBezTo>
                  <a:cubicBezTo>
                    <a:pt x="298" y="387"/>
                    <a:pt x="299" y="386"/>
                    <a:pt x="301" y="385"/>
                  </a:cubicBezTo>
                  <a:close/>
                  <a:moveTo>
                    <a:pt x="301" y="397"/>
                  </a:moveTo>
                  <a:cubicBezTo>
                    <a:pt x="301" y="402"/>
                    <a:pt x="301" y="402"/>
                    <a:pt x="301" y="402"/>
                  </a:cubicBezTo>
                  <a:cubicBezTo>
                    <a:pt x="300" y="402"/>
                    <a:pt x="299" y="403"/>
                    <a:pt x="296" y="404"/>
                  </a:cubicBezTo>
                  <a:cubicBezTo>
                    <a:pt x="296" y="399"/>
                    <a:pt x="296" y="399"/>
                    <a:pt x="296" y="399"/>
                  </a:cubicBezTo>
                  <a:cubicBezTo>
                    <a:pt x="298" y="399"/>
                    <a:pt x="300" y="398"/>
                    <a:pt x="301" y="397"/>
                  </a:cubicBezTo>
                  <a:close/>
                  <a:moveTo>
                    <a:pt x="301" y="409"/>
                  </a:moveTo>
                  <a:cubicBezTo>
                    <a:pt x="301" y="414"/>
                    <a:pt x="301" y="414"/>
                    <a:pt x="301" y="414"/>
                  </a:cubicBezTo>
                  <a:cubicBezTo>
                    <a:pt x="299" y="416"/>
                    <a:pt x="297" y="416"/>
                    <a:pt x="296" y="418"/>
                  </a:cubicBezTo>
                  <a:cubicBezTo>
                    <a:pt x="296" y="412"/>
                    <a:pt x="296" y="412"/>
                    <a:pt x="296" y="412"/>
                  </a:cubicBezTo>
                  <a:cubicBezTo>
                    <a:pt x="298" y="411"/>
                    <a:pt x="299" y="410"/>
                    <a:pt x="301" y="409"/>
                  </a:cubicBezTo>
                  <a:close/>
                  <a:moveTo>
                    <a:pt x="301" y="422"/>
                  </a:moveTo>
                  <a:cubicBezTo>
                    <a:pt x="301" y="428"/>
                    <a:pt x="301" y="428"/>
                    <a:pt x="301" y="428"/>
                  </a:cubicBezTo>
                  <a:cubicBezTo>
                    <a:pt x="298" y="431"/>
                    <a:pt x="298" y="435"/>
                    <a:pt x="298" y="440"/>
                  </a:cubicBezTo>
                  <a:cubicBezTo>
                    <a:pt x="299" y="440"/>
                    <a:pt x="300" y="440"/>
                    <a:pt x="300" y="440"/>
                  </a:cubicBezTo>
                  <a:cubicBezTo>
                    <a:pt x="300" y="440"/>
                    <a:pt x="300" y="440"/>
                    <a:pt x="301" y="440"/>
                  </a:cubicBezTo>
                  <a:cubicBezTo>
                    <a:pt x="301" y="454"/>
                    <a:pt x="301" y="454"/>
                    <a:pt x="301" y="454"/>
                  </a:cubicBezTo>
                  <a:cubicBezTo>
                    <a:pt x="299" y="451"/>
                    <a:pt x="298" y="448"/>
                    <a:pt x="296" y="444"/>
                  </a:cubicBezTo>
                  <a:cubicBezTo>
                    <a:pt x="296" y="427"/>
                    <a:pt x="296" y="427"/>
                    <a:pt x="296" y="427"/>
                  </a:cubicBezTo>
                  <a:cubicBezTo>
                    <a:pt x="298" y="425"/>
                    <a:pt x="299" y="424"/>
                    <a:pt x="301" y="422"/>
                  </a:cubicBezTo>
                  <a:close/>
                  <a:moveTo>
                    <a:pt x="301" y="481"/>
                  </a:moveTo>
                  <a:cubicBezTo>
                    <a:pt x="301" y="491"/>
                    <a:pt x="301" y="491"/>
                    <a:pt x="301" y="491"/>
                  </a:cubicBezTo>
                  <a:cubicBezTo>
                    <a:pt x="299" y="491"/>
                    <a:pt x="298" y="490"/>
                    <a:pt x="296" y="491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8" y="483"/>
                    <a:pt x="299" y="482"/>
                    <a:pt x="301" y="481"/>
                  </a:cubicBezTo>
                  <a:close/>
                  <a:moveTo>
                    <a:pt x="301" y="502"/>
                  </a:moveTo>
                  <a:cubicBezTo>
                    <a:pt x="301" y="505"/>
                    <a:pt x="301" y="505"/>
                    <a:pt x="301" y="505"/>
                  </a:cubicBezTo>
                  <a:cubicBezTo>
                    <a:pt x="299" y="505"/>
                    <a:pt x="298" y="504"/>
                    <a:pt x="296" y="503"/>
                  </a:cubicBezTo>
                  <a:cubicBezTo>
                    <a:pt x="296" y="499"/>
                    <a:pt x="296" y="499"/>
                    <a:pt x="296" y="499"/>
                  </a:cubicBezTo>
                  <a:cubicBezTo>
                    <a:pt x="298" y="499"/>
                    <a:pt x="299" y="501"/>
                    <a:pt x="301" y="502"/>
                  </a:cubicBezTo>
                  <a:close/>
                  <a:moveTo>
                    <a:pt x="301" y="510"/>
                  </a:moveTo>
                  <a:cubicBezTo>
                    <a:pt x="301" y="516"/>
                    <a:pt x="301" y="516"/>
                    <a:pt x="301" y="516"/>
                  </a:cubicBezTo>
                  <a:cubicBezTo>
                    <a:pt x="299" y="518"/>
                    <a:pt x="298" y="520"/>
                    <a:pt x="296" y="521"/>
                  </a:cubicBezTo>
                  <a:cubicBezTo>
                    <a:pt x="296" y="512"/>
                    <a:pt x="296" y="512"/>
                    <a:pt x="296" y="512"/>
                  </a:cubicBezTo>
                  <a:cubicBezTo>
                    <a:pt x="298" y="512"/>
                    <a:pt x="300" y="511"/>
                    <a:pt x="301" y="510"/>
                  </a:cubicBezTo>
                  <a:close/>
                  <a:moveTo>
                    <a:pt x="301" y="534"/>
                  </a:moveTo>
                  <a:cubicBezTo>
                    <a:pt x="301" y="552"/>
                    <a:pt x="301" y="552"/>
                    <a:pt x="301" y="552"/>
                  </a:cubicBezTo>
                  <a:cubicBezTo>
                    <a:pt x="299" y="551"/>
                    <a:pt x="298" y="550"/>
                    <a:pt x="296" y="548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297" y="540"/>
                    <a:pt x="298" y="539"/>
                    <a:pt x="299" y="538"/>
                  </a:cubicBezTo>
                  <a:cubicBezTo>
                    <a:pt x="299" y="537"/>
                    <a:pt x="300" y="535"/>
                    <a:pt x="301" y="534"/>
                  </a:cubicBezTo>
                  <a:close/>
                  <a:moveTo>
                    <a:pt x="301" y="589"/>
                  </a:moveTo>
                  <a:cubicBezTo>
                    <a:pt x="301" y="598"/>
                    <a:pt x="301" y="598"/>
                    <a:pt x="301" y="598"/>
                  </a:cubicBezTo>
                  <a:cubicBezTo>
                    <a:pt x="300" y="596"/>
                    <a:pt x="298" y="594"/>
                    <a:pt x="296" y="592"/>
                  </a:cubicBezTo>
                  <a:cubicBezTo>
                    <a:pt x="296" y="587"/>
                    <a:pt x="296" y="587"/>
                    <a:pt x="296" y="587"/>
                  </a:cubicBezTo>
                  <a:cubicBezTo>
                    <a:pt x="298" y="588"/>
                    <a:pt x="299" y="588"/>
                    <a:pt x="301" y="589"/>
                  </a:cubicBezTo>
                  <a:close/>
                  <a:moveTo>
                    <a:pt x="301" y="614"/>
                  </a:move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8" y="619"/>
                    <a:pt x="296" y="618"/>
                  </a:cubicBezTo>
                  <a:cubicBezTo>
                    <a:pt x="296" y="611"/>
                    <a:pt x="296" y="611"/>
                    <a:pt x="296" y="611"/>
                  </a:cubicBezTo>
                  <a:cubicBezTo>
                    <a:pt x="298" y="612"/>
                    <a:pt x="299" y="613"/>
                    <a:pt x="301" y="614"/>
                  </a:cubicBezTo>
                  <a:close/>
                  <a:moveTo>
                    <a:pt x="301" y="671"/>
                  </a:moveTo>
                  <a:cubicBezTo>
                    <a:pt x="301" y="684"/>
                    <a:pt x="301" y="684"/>
                    <a:pt x="301" y="684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69"/>
                    <a:pt x="296" y="669"/>
                    <a:pt x="296" y="669"/>
                  </a:cubicBezTo>
                  <a:cubicBezTo>
                    <a:pt x="298" y="670"/>
                    <a:pt x="300" y="670"/>
                    <a:pt x="301" y="671"/>
                  </a:cubicBezTo>
                  <a:close/>
                  <a:moveTo>
                    <a:pt x="301" y="738"/>
                  </a:moveTo>
                  <a:cubicBezTo>
                    <a:pt x="301" y="760"/>
                    <a:pt x="301" y="760"/>
                    <a:pt x="301" y="760"/>
                  </a:cubicBezTo>
                  <a:cubicBezTo>
                    <a:pt x="299" y="756"/>
                    <a:pt x="298" y="752"/>
                    <a:pt x="296" y="749"/>
                  </a:cubicBezTo>
                  <a:cubicBezTo>
                    <a:pt x="296" y="735"/>
                    <a:pt x="296" y="735"/>
                    <a:pt x="296" y="735"/>
                  </a:cubicBezTo>
                  <a:cubicBezTo>
                    <a:pt x="297" y="736"/>
                    <a:pt x="298" y="737"/>
                    <a:pt x="299" y="738"/>
                  </a:cubicBezTo>
                  <a:cubicBezTo>
                    <a:pt x="300" y="738"/>
                    <a:pt x="300" y="738"/>
                    <a:pt x="301" y="738"/>
                  </a:cubicBezTo>
                  <a:close/>
                  <a:moveTo>
                    <a:pt x="295" y="14"/>
                  </a:moveTo>
                  <a:cubicBezTo>
                    <a:pt x="295" y="14"/>
                    <a:pt x="296" y="14"/>
                    <a:pt x="296" y="13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21"/>
                    <a:pt x="295" y="22"/>
                    <a:pt x="295" y="22"/>
                  </a:cubicBezTo>
                  <a:cubicBezTo>
                    <a:pt x="295" y="14"/>
                    <a:pt x="295" y="14"/>
                    <a:pt x="295" y="14"/>
                  </a:cubicBezTo>
                  <a:close/>
                  <a:moveTo>
                    <a:pt x="296" y="782"/>
                  </a:moveTo>
                  <a:cubicBezTo>
                    <a:pt x="295" y="781"/>
                    <a:pt x="295" y="781"/>
                    <a:pt x="295" y="781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73"/>
                    <a:pt x="296" y="773"/>
                    <a:pt x="296" y="773"/>
                  </a:cubicBezTo>
                  <a:cubicBezTo>
                    <a:pt x="296" y="782"/>
                    <a:pt x="296" y="782"/>
                    <a:pt x="296" y="782"/>
                  </a:cubicBezTo>
                  <a:close/>
                  <a:moveTo>
                    <a:pt x="296" y="33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5" y="45"/>
                    <a:pt x="295" y="44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5" y="32"/>
                    <a:pt x="296" y="32"/>
                    <a:pt x="296" y="33"/>
                  </a:cubicBezTo>
                  <a:close/>
                  <a:moveTo>
                    <a:pt x="296" y="52"/>
                  </a:moveTo>
                  <a:cubicBezTo>
                    <a:pt x="296" y="60"/>
                    <a:pt x="296" y="60"/>
                    <a:pt x="296" y="60"/>
                  </a:cubicBezTo>
                  <a:cubicBezTo>
                    <a:pt x="295" y="61"/>
                    <a:pt x="295" y="61"/>
                    <a:pt x="295" y="61"/>
                  </a:cubicBezTo>
                  <a:cubicBezTo>
                    <a:pt x="295" y="53"/>
                    <a:pt x="295" y="53"/>
                    <a:pt x="295" y="53"/>
                  </a:cubicBezTo>
                  <a:cubicBezTo>
                    <a:pt x="295" y="53"/>
                    <a:pt x="296" y="52"/>
                    <a:pt x="296" y="52"/>
                  </a:cubicBezTo>
                  <a:close/>
                  <a:moveTo>
                    <a:pt x="296" y="82"/>
                  </a:moveTo>
                  <a:cubicBezTo>
                    <a:pt x="296" y="117"/>
                    <a:pt x="296" y="117"/>
                    <a:pt x="296" y="117"/>
                  </a:cubicBezTo>
                  <a:cubicBezTo>
                    <a:pt x="296" y="117"/>
                    <a:pt x="295" y="117"/>
                    <a:pt x="295" y="118"/>
                  </a:cubicBezTo>
                  <a:cubicBezTo>
                    <a:pt x="295" y="82"/>
                    <a:pt x="295" y="82"/>
                    <a:pt x="295" y="82"/>
                  </a:cubicBezTo>
                  <a:cubicBezTo>
                    <a:pt x="295" y="82"/>
                    <a:pt x="296" y="82"/>
                    <a:pt x="296" y="82"/>
                  </a:cubicBezTo>
                  <a:close/>
                  <a:moveTo>
                    <a:pt x="296" y="138"/>
                  </a:moveTo>
                  <a:cubicBezTo>
                    <a:pt x="296" y="163"/>
                    <a:pt x="296" y="163"/>
                    <a:pt x="296" y="163"/>
                  </a:cubicBezTo>
                  <a:cubicBezTo>
                    <a:pt x="296" y="163"/>
                    <a:pt x="295" y="163"/>
                    <a:pt x="295" y="164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5" y="139"/>
                    <a:pt x="296" y="139"/>
                    <a:pt x="296" y="138"/>
                  </a:cubicBezTo>
                  <a:close/>
                  <a:moveTo>
                    <a:pt x="296" y="186"/>
                  </a:moveTo>
                  <a:cubicBezTo>
                    <a:pt x="296" y="192"/>
                    <a:pt x="296" y="192"/>
                    <a:pt x="296" y="192"/>
                  </a:cubicBezTo>
                  <a:cubicBezTo>
                    <a:pt x="296" y="192"/>
                    <a:pt x="295" y="193"/>
                    <a:pt x="295" y="193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6"/>
                    <a:pt x="296" y="186"/>
                    <a:pt x="296" y="186"/>
                  </a:cubicBezTo>
                  <a:close/>
                  <a:moveTo>
                    <a:pt x="296" y="196"/>
                  </a:moveTo>
                  <a:cubicBezTo>
                    <a:pt x="296" y="202"/>
                    <a:pt x="296" y="202"/>
                    <a:pt x="296" y="202"/>
                  </a:cubicBezTo>
                  <a:cubicBezTo>
                    <a:pt x="296" y="202"/>
                    <a:pt x="295" y="201"/>
                    <a:pt x="295" y="201"/>
                  </a:cubicBezTo>
                  <a:cubicBezTo>
                    <a:pt x="295" y="195"/>
                    <a:pt x="295" y="195"/>
                    <a:pt x="295" y="195"/>
                  </a:cubicBezTo>
                  <a:cubicBezTo>
                    <a:pt x="296" y="196"/>
                    <a:pt x="296" y="196"/>
                    <a:pt x="296" y="196"/>
                  </a:cubicBezTo>
                  <a:close/>
                  <a:moveTo>
                    <a:pt x="296" y="211"/>
                  </a:moveTo>
                  <a:cubicBezTo>
                    <a:pt x="296" y="216"/>
                    <a:pt x="296" y="216"/>
                    <a:pt x="296" y="216"/>
                  </a:cubicBezTo>
                  <a:cubicBezTo>
                    <a:pt x="296" y="217"/>
                    <a:pt x="295" y="217"/>
                    <a:pt x="295" y="217"/>
                  </a:cubicBezTo>
                  <a:cubicBezTo>
                    <a:pt x="295" y="211"/>
                    <a:pt x="295" y="211"/>
                    <a:pt x="295" y="211"/>
                  </a:cubicBezTo>
                  <a:cubicBezTo>
                    <a:pt x="295" y="211"/>
                    <a:pt x="296" y="211"/>
                    <a:pt x="296" y="211"/>
                  </a:cubicBezTo>
                  <a:close/>
                  <a:moveTo>
                    <a:pt x="296" y="236"/>
                  </a:moveTo>
                  <a:cubicBezTo>
                    <a:pt x="296" y="243"/>
                    <a:pt x="296" y="243"/>
                    <a:pt x="296" y="243"/>
                  </a:cubicBezTo>
                  <a:cubicBezTo>
                    <a:pt x="296" y="241"/>
                    <a:pt x="295" y="238"/>
                    <a:pt x="295" y="237"/>
                  </a:cubicBezTo>
                  <a:cubicBezTo>
                    <a:pt x="296" y="236"/>
                    <a:pt x="296" y="236"/>
                    <a:pt x="296" y="236"/>
                  </a:cubicBezTo>
                  <a:close/>
                  <a:moveTo>
                    <a:pt x="296" y="284"/>
                  </a:moveTo>
                  <a:cubicBezTo>
                    <a:pt x="296" y="289"/>
                    <a:pt x="296" y="289"/>
                    <a:pt x="296" y="289"/>
                  </a:cubicBezTo>
                  <a:cubicBezTo>
                    <a:pt x="296" y="289"/>
                    <a:pt x="296" y="288"/>
                    <a:pt x="295" y="287"/>
                  </a:cubicBezTo>
                  <a:cubicBezTo>
                    <a:pt x="295" y="288"/>
                    <a:pt x="295" y="288"/>
                    <a:pt x="295" y="288"/>
                  </a:cubicBezTo>
                  <a:cubicBezTo>
                    <a:pt x="295" y="282"/>
                    <a:pt x="295" y="282"/>
                    <a:pt x="295" y="282"/>
                  </a:cubicBezTo>
                  <a:cubicBezTo>
                    <a:pt x="296" y="284"/>
                    <a:pt x="296" y="284"/>
                    <a:pt x="296" y="284"/>
                  </a:cubicBezTo>
                  <a:close/>
                  <a:moveTo>
                    <a:pt x="296" y="300"/>
                  </a:moveTo>
                  <a:cubicBezTo>
                    <a:pt x="296" y="308"/>
                    <a:pt x="296" y="308"/>
                    <a:pt x="296" y="308"/>
                  </a:cubicBezTo>
                  <a:cubicBezTo>
                    <a:pt x="296" y="309"/>
                    <a:pt x="296" y="311"/>
                    <a:pt x="295" y="312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6" y="319"/>
                    <a:pt x="296" y="319"/>
                    <a:pt x="296" y="319"/>
                  </a:cubicBezTo>
                  <a:cubicBezTo>
                    <a:pt x="296" y="319"/>
                    <a:pt x="295" y="318"/>
                    <a:pt x="295" y="318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5" y="302"/>
                    <a:pt x="296" y="301"/>
                    <a:pt x="296" y="300"/>
                  </a:cubicBezTo>
                  <a:close/>
                  <a:moveTo>
                    <a:pt x="296" y="362"/>
                  </a:moveTo>
                  <a:cubicBezTo>
                    <a:pt x="296" y="372"/>
                    <a:pt x="296" y="372"/>
                    <a:pt x="296" y="372"/>
                  </a:cubicBezTo>
                  <a:cubicBezTo>
                    <a:pt x="296" y="373"/>
                    <a:pt x="295" y="374"/>
                    <a:pt x="295" y="376"/>
                  </a:cubicBezTo>
                  <a:cubicBezTo>
                    <a:pt x="295" y="366"/>
                    <a:pt x="295" y="366"/>
                    <a:pt x="295" y="366"/>
                  </a:cubicBezTo>
                  <a:cubicBezTo>
                    <a:pt x="295" y="365"/>
                    <a:pt x="296" y="363"/>
                    <a:pt x="296" y="362"/>
                  </a:cubicBezTo>
                  <a:close/>
                  <a:moveTo>
                    <a:pt x="296" y="375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lose/>
                  <a:moveTo>
                    <a:pt x="296" y="387"/>
                  </a:moveTo>
                  <a:cubicBezTo>
                    <a:pt x="296" y="392"/>
                    <a:pt x="296" y="392"/>
                    <a:pt x="296" y="392"/>
                  </a:cubicBezTo>
                  <a:cubicBezTo>
                    <a:pt x="296" y="393"/>
                    <a:pt x="295" y="393"/>
                    <a:pt x="295" y="393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6" y="387"/>
                    <a:pt x="296" y="387"/>
                  </a:cubicBezTo>
                  <a:close/>
                  <a:moveTo>
                    <a:pt x="296" y="399"/>
                  </a:moveTo>
                  <a:cubicBezTo>
                    <a:pt x="296" y="404"/>
                    <a:pt x="296" y="404"/>
                    <a:pt x="296" y="404"/>
                  </a:cubicBezTo>
                  <a:cubicBezTo>
                    <a:pt x="295" y="405"/>
                    <a:pt x="295" y="405"/>
                    <a:pt x="295" y="405"/>
                  </a:cubicBezTo>
                  <a:cubicBezTo>
                    <a:pt x="295" y="400"/>
                    <a:pt x="295" y="400"/>
                    <a:pt x="295" y="400"/>
                  </a:cubicBezTo>
                  <a:cubicBezTo>
                    <a:pt x="295" y="400"/>
                    <a:pt x="296" y="399"/>
                    <a:pt x="296" y="399"/>
                  </a:cubicBezTo>
                  <a:close/>
                  <a:moveTo>
                    <a:pt x="296" y="412"/>
                  </a:moveTo>
                  <a:cubicBezTo>
                    <a:pt x="296" y="418"/>
                    <a:pt x="296" y="418"/>
                    <a:pt x="296" y="418"/>
                  </a:cubicBezTo>
                  <a:cubicBezTo>
                    <a:pt x="295" y="418"/>
                    <a:pt x="295" y="420"/>
                    <a:pt x="295" y="421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6" y="412"/>
                    <a:pt x="296" y="412"/>
                    <a:pt x="296" y="412"/>
                  </a:cubicBezTo>
                  <a:close/>
                  <a:moveTo>
                    <a:pt x="296" y="427"/>
                  </a:moveTo>
                  <a:cubicBezTo>
                    <a:pt x="296" y="444"/>
                    <a:pt x="296" y="444"/>
                    <a:pt x="296" y="444"/>
                  </a:cubicBezTo>
                  <a:cubicBezTo>
                    <a:pt x="296" y="443"/>
                    <a:pt x="295" y="441"/>
                    <a:pt x="295" y="440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6" y="427"/>
                    <a:pt x="296" y="427"/>
                    <a:pt x="296" y="427"/>
                  </a:cubicBezTo>
                  <a:close/>
                  <a:moveTo>
                    <a:pt x="296" y="484"/>
                  </a:moveTo>
                  <a:cubicBezTo>
                    <a:pt x="296" y="491"/>
                    <a:pt x="296" y="491"/>
                    <a:pt x="296" y="491"/>
                  </a:cubicBezTo>
                  <a:cubicBezTo>
                    <a:pt x="296" y="491"/>
                    <a:pt x="295" y="491"/>
                    <a:pt x="295" y="492"/>
                  </a:cubicBezTo>
                  <a:cubicBezTo>
                    <a:pt x="295" y="486"/>
                    <a:pt x="295" y="486"/>
                    <a:pt x="295" y="486"/>
                  </a:cubicBezTo>
                  <a:cubicBezTo>
                    <a:pt x="295" y="485"/>
                    <a:pt x="296" y="485"/>
                    <a:pt x="296" y="484"/>
                  </a:cubicBezTo>
                  <a:close/>
                  <a:moveTo>
                    <a:pt x="296" y="499"/>
                  </a:moveTo>
                  <a:cubicBezTo>
                    <a:pt x="296" y="503"/>
                    <a:pt x="296" y="503"/>
                    <a:pt x="296" y="503"/>
                  </a:cubicBezTo>
                  <a:cubicBezTo>
                    <a:pt x="296" y="503"/>
                    <a:pt x="295" y="502"/>
                    <a:pt x="295" y="502"/>
                  </a:cubicBezTo>
                  <a:cubicBezTo>
                    <a:pt x="295" y="497"/>
                    <a:pt x="295" y="497"/>
                    <a:pt x="295" y="497"/>
                  </a:cubicBezTo>
                  <a:cubicBezTo>
                    <a:pt x="295" y="498"/>
                    <a:pt x="296" y="498"/>
                    <a:pt x="296" y="499"/>
                  </a:cubicBezTo>
                  <a:close/>
                  <a:moveTo>
                    <a:pt x="296" y="512"/>
                  </a:moveTo>
                  <a:cubicBezTo>
                    <a:pt x="296" y="521"/>
                    <a:pt x="296" y="521"/>
                    <a:pt x="296" y="521"/>
                  </a:cubicBezTo>
                  <a:cubicBezTo>
                    <a:pt x="296" y="521"/>
                    <a:pt x="295" y="522"/>
                    <a:pt x="295" y="52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6" y="512"/>
                    <a:pt x="296" y="512"/>
                  </a:cubicBezTo>
                  <a:close/>
                  <a:moveTo>
                    <a:pt x="296" y="540"/>
                  </a:moveTo>
                  <a:cubicBezTo>
                    <a:pt x="296" y="548"/>
                    <a:pt x="296" y="548"/>
                    <a:pt x="296" y="548"/>
                  </a:cubicBezTo>
                  <a:cubicBezTo>
                    <a:pt x="296" y="548"/>
                    <a:pt x="295" y="547"/>
                    <a:pt x="295" y="546"/>
                  </a:cubicBezTo>
                  <a:cubicBezTo>
                    <a:pt x="295" y="542"/>
                    <a:pt x="295" y="542"/>
                    <a:pt x="295" y="542"/>
                  </a:cubicBezTo>
                  <a:cubicBezTo>
                    <a:pt x="295" y="541"/>
                    <a:pt x="296" y="541"/>
                    <a:pt x="296" y="540"/>
                  </a:cubicBezTo>
                  <a:close/>
                  <a:moveTo>
                    <a:pt x="296" y="587"/>
                  </a:moveTo>
                  <a:cubicBezTo>
                    <a:pt x="296" y="592"/>
                    <a:pt x="296" y="592"/>
                    <a:pt x="296" y="592"/>
                  </a:cubicBezTo>
                  <a:cubicBezTo>
                    <a:pt x="296" y="592"/>
                    <a:pt x="295" y="592"/>
                    <a:pt x="295" y="591"/>
                  </a:cubicBezTo>
                  <a:cubicBezTo>
                    <a:pt x="295" y="586"/>
                    <a:pt x="295" y="586"/>
                    <a:pt x="295" y="586"/>
                  </a:cubicBezTo>
                  <a:cubicBezTo>
                    <a:pt x="295" y="586"/>
                    <a:pt x="296" y="586"/>
                    <a:pt x="296" y="587"/>
                  </a:cubicBezTo>
                  <a:close/>
                  <a:moveTo>
                    <a:pt x="296" y="611"/>
                  </a:moveTo>
                  <a:cubicBezTo>
                    <a:pt x="296" y="618"/>
                    <a:pt x="296" y="618"/>
                    <a:pt x="296" y="618"/>
                  </a:cubicBezTo>
                  <a:cubicBezTo>
                    <a:pt x="296" y="618"/>
                    <a:pt x="295" y="618"/>
                    <a:pt x="295" y="617"/>
                  </a:cubicBezTo>
                  <a:cubicBezTo>
                    <a:pt x="295" y="610"/>
                    <a:pt x="295" y="610"/>
                    <a:pt x="295" y="610"/>
                  </a:cubicBezTo>
                  <a:cubicBezTo>
                    <a:pt x="295" y="610"/>
                    <a:pt x="296" y="611"/>
                    <a:pt x="296" y="611"/>
                  </a:cubicBezTo>
                  <a:close/>
                  <a:moveTo>
                    <a:pt x="296" y="669"/>
                  </a:moveTo>
                  <a:cubicBezTo>
                    <a:pt x="296" y="682"/>
                    <a:pt x="296" y="682"/>
                    <a:pt x="296" y="682"/>
                  </a:cubicBezTo>
                  <a:cubicBezTo>
                    <a:pt x="295" y="681"/>
                    <a:pt x="295" y="681"/>
                    <a:pt x="295" y="681"/>
                  </a:cubicBezTo>
                  <a:cubicBezTo>
                    <a:pt x="295" y="668"/>
                    <a:pt x="295" y="668"/>
                    <a:pt x="295" y="668"/>
                  </a:cubicBezTo>
                  <a:cubicBezTo>
                    <a:pt x="296" y="669"/>
                    <a:pt x="296" y="669"/>
                    <a:pt x="296" y="669"/>
                  </a:cubicBezTo>
                  <a:close/>
                  <a:moveTo>
                    <a:pt x="296" y="735"/>
                  </a:moveTo>
                  <a:cubicBezTo>
                    <a:pt x="296" y="749"/>
                    <a:pt x="296" y="749"/>
                    <a:pt x="296" y="749"/>
                  </a:cubicBezTo>
                  <a:cubicBezTo>
                    <a:pt x="296" y="748"/>
                    <a:pt x="295" y="747"/>
                    <a:pt x="295" y="746"/>
                  </a:cubicBezTo>
                  <a:cubicBezTo>
                    <a:pt x="295" y="734"/>
                    <a:pt x="295" y="734"/>
                    <a:pt x="295" y="734"/>
                  </a:cubicBezTo>
                  <a:cubicBezTo>
                    <a:pt x="295" y="734"/>
                    <a:pt x="296" y="735"/>
                    <a:pt x="296" y="735"/>
                  </a:cubicBezTo>
                  <a:close/>
                  <a:moveTo>
                    <a:pt x="295" y="336"/>
                  </a:moveTo>
                  <a:cubicBezTo>
                    <a:pt x="295" y="335"/>
                    <a:pt x="295" y="335"/>
                    <a:pt x="295" y="335"/>
                  </a:cubicBezTo>
                  <a:cubicBezTo>
                    <a:pt x="295" y="335"/>
                    <a:pt x="295" y="336"/>
                    <a:pt x="295" y="336"/>
                  </a:cubicBezTo>
                  <a:close/>
                  <a:moveTo>
                    <a:pt x="294" y="14"/>
                  </a:moveTo>
                  <a:cubicBezTo>
                    <a:pt x="295" y="14"/>
                    <a:pt x="295" y="14"/>
                    <a:pt x="295" y="14"/>
                  </a:cubicBezTo>
                  <a:cubicBezTo>
                    <a:pt x="295" y="22"/>
                    <a:pt x="295" y="22"/>
                    <a:pt x="295" y="22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5" y="781"/>
                  </a:moveTo>
                  <a:cubicBezTo>
                    <a:pt x="294" y="781"/>
                    <a:pt x="294" y="781"/>
                    <a:pt x="294" y="781"/>
                  </a:cubicBezTo>
                  <a:cubicBezTo>
                    <a:pt x="294" y="773"/>
                    <a:pt x="294" y="773"/>
                    <a:pt x="294" y="773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81"/>
                    <a:pt x="295" y="781"/>
                    <a:pt x="295" y="781"/>
                  </a:cubicBezTo>
                  <a:close/>
                  <a:moveTo>
                    <a:pt x="295" y="31"/>
                  </a:moveTo>
                  <a:cubicBezTo>
                    <a:pt x="295" y="44"/>
                    <a:pt x="295" y="44"/>
                    <a:pt x="295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95" y="53"/>
                  </a:moveTo>
                  <a:cubicBezTo>
                    <a:pt x="295" y="61"/>
                    <a:pt x="295" y="61"/>
                    <a:pt x="295" y="61"/>
                  </a:cubicBezTo>
                  <a:cubicBezTo>
                    <a:pt x="294" y="61"/>
                    <a:pt x="294" y="61"/>
                    <a:pt x="294" y="61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5" y="53"/>
                    <a:pt x="295" y="53"/>
                    <a:pt x="295" y="53"/>
                  </a:cubicBezTo>
                  <a:close/>
                  <a:moveTo>
                    <a:pt x="295" y="82"/>
                  </a:moveTo>
                  <a:cubicBezTo>
                    <a:pt x="295" y="118"/>
                    <a:pt x="295" y="118"/>
                    <a:pt x="295" y="118"/>
                  </a:cubicBezTo>
                  <a:cubicBezTo>
                    <a:pt x="294" y="118"/>
                    <a:pt x="294" y="118"/>
                    <a:pt x="294" y="118"/>
                  </a:cubicBezTo>
                  <a:cubicBezTo>
                    <a:pt x="294" y="82"/>
                    <a:pt x="294" y="82"/>
                    <a:pt x="294" y="82"/>
                  </a:cubicBezTo>
                  <a:cubicBezTo>
                    <a:pt x="294" y="82"/>
                    <a:pt x="294" y="82"/>
                    <a:pt x="295" y="82"/>
                  </a:cubicBezTo>
                  <a:close/>
                  <a:moveTo>
                    <a:pt x="295" y="140"/>
                  </a:moveTo>
                  <a:cubicBezTo>
                    <a:pt x="295" y="164"/>
                    <a:pt x="295" y="164"/>
                    <a:pt x="295" y="164"/>
                  </a:cubicBezTo>
                  <a:cubicBezTo>
                    <a:pt x="294" y="164"/>
                    <a:pt x="294" y="164"/>
                    <a:pt x="294" y="164"/>
                  </a:cubicBezTo>
                  <a:cubicBezTo>
                    <a:pt x="294" y="141"/>
                    <a:pt x="294" y="141"/>
                    <a:pt x="294" y="141"/>
                  </a:cubicBezTo>
                  <a:cubicBezTo>
                    <a:pt x="295" y="140"/>
                    <a:pt x="295" y="140"/>
                    <a:pt x="295" y="140"/>
                  </a:cubicBezTo>
                  <a:close/>
                  <a:moveTo>
                    <a:pt x="295" y="187"/>
                  </a:moveTo>
                  <a:cubicBezTo>
                    <a:pt x="295" y="193"/>
                    <a:pt x="295" y="193"/>
                    <a:pt x="295" y="193"/>
                  </a:cubicBezTo>
                  <a:cubicBezTo>
                    <a:pt x="294" y="193"/>
                    <a:pt x="294" y="193"/>
                    <a:pt x="294" y="193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lose/>
                  <a:moveTo>
                    <a:pt x="295" y="195"/>
                  </a:moveTo>
                  <a:cubicBezTo>
                    <a:pt x="295" y="201"/>
                    <a:pt x="295" y="201"/>
                    <a:pt x="295" y="201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5" y="195"/>
                    <a:pt x="295" y="195"/>
                    <a:pt x="295" y="195"/>
                  </a:cubicBezTo>
                  <a:close/>
                  <a:moveTo>
                    <a:pt x="295" y="211"/>
                  </a:moveTo>
                  <a:cubicBezTo>
                    <a:pt x="295" y="217"/>
                    <a:pt x="295" y="217"/>
                    <a:pt x="295" y="217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12"/>
                    <a:pt x="294" y="212"/>
                    <a:pt x="294" y="212"/>
                  </a:cubicBezTo>
                  <a:cubicBezTo>
                    <a:pt x="295" y="211"/>
                    <a:pt x="295" y="211"/>
                    <a:pt x="295" y="211"/>
                  </a:cubicBezTo>
                  <a:close/>
                  <a:moveTo>
                    <a:pt x="295" y="282"/>
                  </a:moveTo>
                  <a:cubicBezTo>
                    <a:pt x="295" y="288"/>
                    <a:pt x="295" y="288"/>
                    <a:pt x="295" y="288"/>
                  </a:cubicBezTo>
                  <a:cubicBezTo>
                    <a:pt x="294" y="289"/>
                    <a:pt x="294" y="289"/>
                    <a:pt x="294" y="289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5" y="282"/>
                    <a:pt x="295" y="282"/>
                    <a:pt x="295" y="282"/>
                  </a:cubicBezTo>
                  <a:close/>
                  <a:moveTo>
                    <a:pt x="295" y="303"/>
                  </a:moveTo>
                  <a:cubicBezTo>
                    <a:pt x="295" y="318"/>
                    <a:pt x="295" y="318"/>
                    <a:pt x="295" y="318"/>
                  </a:cubicBezTo>
                  <a:cubicBezTo>
                    <a:pt x="294" y="318"/>
                    <a:pt x="294" y="318"/>
                    <a:pt x="294" y="318"/>
                  </a:cubicBezTo>
                  <a:cubicBezTo>
                    <a:pt x="294" y="303"/>
                    <a:pt x="294" y="303"/>
                    <a:pt x="294" y="303"/>
                  </a:cubicBezTo>
                  <a:cubicBezTo>
                    <a:pt x="295" y="303"/>
                    <a:pt x="295" y="303"/>
                    <a:pt x="295" y="303"/>
                  </a:cubicBezTo>
                  <a:close/>
                  <a:moveTo>
                    <a:pt x="295" y="335"/>
                  </a:moveTo>
                  <a:cubicBezTo>
                    <a:pt x="295" y="336"/>
                    <a:pt x="295" y="336"/>
                    <a:pt x="295" y="336"/>
                  </a:cubicBezTo>
                  <a:cubicBezTo>
                    <a:pt x="294" y="337"/>
                    <a:pt x="294" y="338"/>
                    <a:pt x="294" y="339"/>
                  </a:cubicBezTo>
                  <a:cubicBezTo>
                    <a:pt x="294" y="332"/>
                    <a:pt x="294" y="332"/>
                    <a:pt x="294" y="332"/>
                  </a:cubicBezTo>
                  <a:cubicBezTo>
                    <a:pt x="294" y="333"/>
                    <a:pt x="294" y="334"/>
                    <a:pt x="295" y="335"/>
                  </a:cubicBezTo>
                  <a:close/>
                  <a:moveTo>
                    <a:pt x="295" y="366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4" y="381"/>
                    <a:pt x="294" y="381"/>
                    <a:pt x="294" y="381"/>
                  </a:cubicBezTo>
                  <a:cubicBezTo>
                    <a:pt x="294" y="367"/>
                    <a:pt x="294" y="367"/>
                    <a:pt x="294" y="367"/>
                  </a:cubicBezTo>
                  <a:cubicBezTo>
                    <a:pt x="295" y="366"/>
                    <a:pt x="295" y="366"/>
                    <a:pt x="295" y="366"/>
                  </a:cubicBezTo>
                  <a:close/>
                  <a:moveTo>
                    <a:pt x="295" y="388"/>
                  </a:moveTo>
                  <a:cubicBezTo>
                    <a:pt x="295" y="393"/>
                    <a:pt x="295" y="393"/>
                    <a:pt x="295" y="393"/>
                  </a:cubicBezTo>
                  <a:cubicBezTo>
                    <a:pt x="294" y="394"/>
                    <a:pt x="294" y="394"/>
                    <a:pt x="294" y="394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5" y="388"/>
                    <a:pt x="295" y="388"/>
                    <a:pt x="295" y="388"/>
                  </a:cubicBezTo>
                  <a:close/>
                  <a:moveTo>
                    <a:pt x="295" y="400"/>
                  </a:moveTo>
                  <a:cubicBezTo>
                    <a:pt x="295" y="405"/>
                    <a:pt x="295" y="405"/>
                    <a:pt x="295" y="405"/>
                  </a:cubicBezTo>
                  <a:cubicBezTo>
                    <a:pt x="294" y="405"/>
                    <a:pt x="294" y="405"/>
                    <a:pt x="294" y="405"/>
                  </a:cubicBezTo>
                  <a:cubicBezTo>
                    <a:pt x="294" y="400"/>
                    <a:pt x="294" y="400"/>
                    <a:pt x="294" y="400"/>
                  </a:cubicBezTo>
                  <a:cubicBezTo>
                    <a:pt x="295" y="400"/>
                    <a:pt x="295" y="400"/>
                    <a:pt x="295" y="400"/>
                  </a:cubicBezTo>
                  <a:close/>
                  <a:moveTo>
                    <a:pt x="295" y="414"/>
                  </a:moveTo>
                  <a:cubicBezTo>
                    <a:pt x="295" y="421"/>
                    <a:pt x="295" y="421"/>
                    <a:pt x="295" y="421"/>
                  </a:cubicBezTo>
                  <a:cubicBezTo>
                    <a:pt x="294" y="423"/>
                    <a:pt x="294" y="425"/>
                    <a:pt x="295" y="429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294" y="439"/>
                    <a:pt x="294" y="439"/>
                    <a:pt x="294" y="439"/>
                  </a:cubicBezTo>
                  <a:cubicBezTo>
                    <a:pt x="294" y="414"/>
                    <a:pt x="294" y="414"/>
                    <a:pt x="294" y="414"/>
                  </a:cubicBezTo>
                  <a:cubicBezTo>
                    <a:pt x="295" y="414"/>
                    <a:pt x="295" y="414"/>
                    <a:pt x="295" y="414"/>
                  </a:cubicBezTo>
                  <a:close/>
                  <a:moveTo>
                    <a:pt x="295" y="486"/>
                  </a:moveTo>
                  <a:cubicBezTo>
                    <a:pt x="295" y="492"/>
                    <a:pt x="295" y="492"/>
                    <a:pt x="295" y="492"/>
                  </a:cubicBezTo>
                  <a:cubicBezTo>
                    <a:pt x="294" y="492"/>
                    <a:pt x="294" y="492"/>
                    <a:pt x="294" y="492"/>
                  </a:cubicBezTo>
                  <a:cubicBezTo>
                    <a:pt x="294" y="486"/>
                    <a:pt x="294" y="486"/>
                    <a:pt x="294" y="486"/>
                  </a:cubicBezTo>
                  <a:cubicBezTo>
                    <a:pt x="295" y="486"/>
                    <a:pt x="295" y="486"/>
                    <a:pt x="295" y="486"/>
                  </a:cubicBezTo>
                  <a:close/>
                  <a:moveTo>
                    <a:pt x="295" y="497"/>
                  </a:moveTo>
                  <a:cubicBezTo>
                    <a:pt x="295" y="502"/>
                    <a:pt x="295" y="502"/>
                    <a:pt x="295" y="502"/>
                  </a:cubicBezTo>
                  <a:cubicBezTo>
                    <a:pt x="294" y="502"/>
                    <a:pt x="294" y="502"/>
                    <a:pt x="294" y="502"/>
                  </a:cubicBezTo>
                  <a:cubicBezTo>
                    <a:pt x="294" y="497"/>
                    <a:pt x="294" y="497"/>
                    <a:pt x="294" y="497"/>
                  </a:cubicBezTo>
                  <a:cubicBezTo>
                    <a:pt x="295" y="497"/>
                    <a:pt x="295" y="497"/>
                    <a:pt x="295" y="497"/>
                  </a:cubicBezTo>
                  <a:close/>
                  <a:moveTo>
                    <a:pt x="295" y="512"/>
                  </a:moveTo>
                  <a:cubicBezTo>
                    <a:pt x="295" y="522"/>
                    <a:pt x="295" y="522"/>
                    <a:pt x="295" y="522"/>
                  </a:cubicBezTo>
                  <a:cubicBezTo>
                    <a:pt x="294" y="522"/>
                    <a:pt x="294" y="522"/>
                    <a:pt x="294" y="522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5" y="516"/>
                    <a:pt x="295" y="516"/>
                    <a:pt x="295" y="516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4" y="512"/>
                    <a:pt x="294" y="512"/>
                    <a:pt x="294" y="51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5" y="512"/>
                    <a:pt x="295" y="512"/>
                  </a:cubicBezTo>
                  <a:close/>
                  <a:moveTo>
                    <a:pt x="295" y="542"/>
                  </a:moveTo>
                  <a:cubicBezTo>
                    <a:pt x="295" y="546"/>
                    <a:pt x="295" y="546"/>
                    <a:pt x="295" y="546"/>
                  </a:cubicBezTo>
                  <a:cubicBezTo>
                    <a:pt x="294" y="546"/>
                    <a:pt x="294" y="545"/>
                    <a:pt x="294" y="545"/>
                  </a:cubicBezTo>
                  <a:cubicBezTo>
                    <a:pt x="294" y="542"/>
                    <a:pt x="294" y="542"/>
                    <a:pt x="294" y="542"/>
                  </a:cubicBezTo>
                  <a:cubicBezTo>
                    <a:pt x="295" y="542"/>
                    <a:pt x="295" y="542"/>
                    <a:pt x="295" y="542"/>
                  </a:cubicBezTo>
                  <a:close/>
                  <a:moveTo>
                    <a:pt x="295" y="586"/>
                  </a:moveTo>
                  <a:cubicBezTo>
                    <a:pt x="295" y="591"/>
                    <a:pt x="295" y="591"/>
                    <a:pt x="295" y="591"/>
                  </a:cubicBezTo>
                  <a:cubicBezTo>
                    <a:pt x="294" y="591"/>
                    <a:pt x="294" y="591"/>
                    <a:pt x="294" y="591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295" y="586"/>
                    <a:pt x="295" y="586"/>
                    <a:pt x="295" y="586"/>
                  </a:cubicBezTo>
                  <a:close/>
                  <a:moveTo>
                    <a:pt x="295" y="610"/>
                  </a:moveTo>
                  <a:cubicBezTo>
                    <a:pt x="295" y="617"/>
                    <a:pt x="295" y="617"/>
                    <a:pt x="295" y="617"/>
                  </a:cubicBezTo>
                  <a:cubicBezTo>
                    <a:pt x="294" y="617"/>
                    <a:pt x="294" y="617"/>
                    <a:pt x="294" y="617"/>
                  </a:cubicBezTo>
                  <a:cubicBezTo>
                    <a:pt x="294" y="609"/>
                    <a:pt x="294" y="609"/>
                    <a:pt x="294" y="609"/>
                  </a:cubicBezTo>
                  <a:cubicBezTo>
                    <a:pt x="295" y="610"/>
                    <a:pt x="295" y="610"/>
                    <a:pt x="295" y="610"/>
                  </a:cubicBezTo>
                  <a:close/>
                  <a:moveTo>
                    <a:pt x="295" y="668"/>
                  </a:moveTo>
                  <a:cubicBezTo>
                    <a:pt x="295" y="681"/>
                    <a:pt x="295" y="681"/>
                    <a:pt x="295" y="681"/>
                  </a:cubicBezTo>
                  <a:cubicBezTo>
                    <a:pt x="294" y="681"/>
                    <a:pt x="294" y="681"/>
                    <a:pt x="294" y="681"/>
                  </a:cubicBezTo>
                  <a:cubicBezTo>
                    <a:pt x="294" y="668"/>
                    <a:pt x="294" y="668"/>
                    <a:pt x="294" y="668"/>
                  </a:cubicBezTo>
                  <a:cubicBezTo>
                    <a:pt x="295" y="668"/>
                    <a:pt x="295" y="668"/>
                    <a:pt x="295" y="668"/>
                  </a:cubicBezTo>
                  <a:close/>
                  <a:moveTo>
                    <a:pt x="295" y="734"/>
                  </a:moveTo>
                  <a:cubicBezTo>
                    <a:pt x="295" y="746"/>
                    <a:pt x="295" y="746"/>
                    <a:pt x="295" y="746"/>
                  </a:cubicBezTo>
                  <a:cubicBezTo>
                    <a:pt x="294" y="746"/>
                    <a:pt x="294" y="746"/>
                    <a:pt x="294" y="746"/>
                  </a:cubicBezTo>
                  <a:cubicBezTo>
                    <a:pt x="294" y="734"/>
                    <a:pt x="294" y="734"/>
                    <a:pt x="294" y="734"/>
                  </a:cubicBezTo>
                  <a:lnTo>
                    <a:pt x="295" y="734"/>
                  </a:lnTo>
                  <a:close/>
                  <a:moveTo>
                    <a:pt x="293" y="14"/>
                  </a:moveTo>
                  <a:cubicBezTo>
                    <a:pt x="293" y="14"/>
                    <a:pt x="294" y="14"/>
                    <a:pt x="294" y="14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22"/>
                    <a:pt x="293" y="22"/>
                    <a:pt x="293" y="22"/>
                  </a:cubicBezTo>
                  <a:cubicBezTo>
                    <a:pt x="293" y="14"/>
                    <a:pt x="293" y="14"/>
                    <a:pt x="293" y="14"/>
                  </a:cubicBezTo>
                  <a:close/>
                  <a:moveTo>
                    <a:pt x="294" y="781"/>
                  </a:moveTo>
                  <a:cubicBezTo>
                    <a:pt x="293" y="781"/>
                    <a:pt x="293" y="781"/>
                    <a:pt x="293" y="781"/>
                  </a:cubicBezTo>
                  <a:cubicBezTo>
                    <a:pt x="293" y="772"/>
                    <a:pt x="293" y="772"/>
                    <a:pt x="293" y="772"/>
                  </a:cubicBezTo>
                  <a:cubicBezTo>
                    <a:pt x="293" y="772"/>
                    <a:pt x="294" y="772"/>
                    <a:pt x="294" y="773"/>
                  </a:cubicBezTo>
                  <a:cubicBezTo>
                    <a:pt x="294" y="781"/>
                    <a:pt x="294" y="781"/>
                    <a:pt x="294" y="781"/>
                  </a:cubicBezTo>
                  <a:close/>
                  <a:moveTo>
                    <a:pt x="294" y="31"/>
                  </a:moveTo>
                  <a:cubicBezTo>
                    <a:pt x="294" y="44"/>
                    <a:pt x="294" y="44"/>
                    <a:pt x="294" y="44"/>
                  </a:cubicBezTo>
                  <a:cubicBezTo>
                    <a:pt x="294" y="43"/>
                    <a:pt x="293" y="43"/>
                    <a:pt x="293" y="42"/>
                  </a:cubicBezTo>
                  <a:cubicBezTo>
                    <a:pt x="293" y="29"/>
                    <a:pt x="293" y="29"/>
                    <a:pt x="293" y="29"/>
                  </a:cubicBezTo>
                  <a:cubicBezTo>
                    <a:pt x="293" y="30"/>
                    <a:pt x="294" y="30"/>
                    <a:pt x="294" y="31"/>
                  </a:cubicBezTo>
                  <a:close/>
                  <a:moveTo>
                    <a:pt x="294" y="53"/>
                  </a:moveTo>
                  <a:cubicBezTo>
                    <a:pt x="294" y="61"/>
                    <a:pt x="294" y="61"/>
                    <a:pt x="294" y="61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3" y="54"/>
                    <a:pt x="294" y="53"/>
                    <a:pt x="294" y="53"/>
                  </a:cubicBezTo>
                  <a:close/>
                  <a:moveTo>
                    <a:pt x="294" y="82"/>
                  </a:moveTo>
                  <a:cubicBezTo>
                    <a:pt x="294" y="118"/>
                    <a:pt x="294" y="118"/>
                    <a:pt x="294" y="118"/>
                  </a:cubicBezTo>
                  <a:cubicBezTo>
                    <a:pt x="294" y="118"/>
                    <a:pt x="293" y="119"/>
                    <a:pt x="293" y="119"/>
                  </a:cubicBezTo>
                  <a:cubicBezTo>
                    <a:pt x="293" y="101"/>
                    <a:pt x="293" y="101"/>
                    <a:pt x="293" y="101"/>
                  </a:cubicBezTo>
                  <a:cubicBezTo>
                    <a:pt x="293" y="101"/>
                    <a:pt x="293" y="101"/>
                    <a:pt x="294" y="101"/>
                  </a:cubicBezTo>
                  <a:cubicBezTo>
                    <a:pt x="294" y="97"/>
                    <a:pt x="293" y="92"/>
                    <a:pt x="293" y="89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3" y="84"/>
                    <a:pt x="293" y="83"/>
                    <a:pt x="294" y="82"/>
                  </a:cubicBezTo>
                  <a:close/>
                  <a:moveTo>
                    <a:pt x="294" y="141"/>
                  </a:moveTo>
                  <a:cubicBezTo>
                    <a:pt x="294" y="164"/>
                    <a:pt x="294" y="164"/>
                    <a:pt x="294" y="164"/>
                  </a:cubicBezTo>
                  <a:cubicBezTo>
                    <a:pt x="294" y="164"/>
                    <a:pt x="293" y="164"/>
                    <a:pt x="293" y="164"/>
                  </a:cubicBezTo>
                  <a:cubicBezTo>
                    <a:pt x="293" y="142"/>
                    <a:pt x="293" y="142"/>
                    <a:pt x="293" y="142"/>
                  </a:cubicBezTo>
                  <a:cubicBezTo>
                    <a:pt x="293" y="142"/>
                    <a:pt x="294" y="141"/>
                    <a:pt x="294" y="141"/>
                  </a:cubicBezTo>
                  <a:close/>
                  <a:moveTo>
                    <a:pt x="294" y="187"/>
                  </a:moveTo>
                  <a:cubicBezTo>
                    <a:pt x="294" y="193"/>
                    <a:pt x="294" y="193"/>
                    <a:pt x="294" y="193"/>
                  </a:cubicBezTo>
                  <a:cubicBezTo>
                    <a:pt x="294" y="194"/>
                    <a:pt x="294" y="194"/>
                    <a:pt x="293" y="194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201"/>
                    <a:pt x="293" y="200"/>
                    <a:pt x="293" y="200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3" y="187"/>
                    <a:pt x="294" y="187"/>
                    <a:pt x="294" y="187"/>
                  </a:cubicBezTo>
                  <a:close/>
                  <a:moveTo>
                    <a:pt x="294" y="212"/>
                  </a:moveTo>
                  <a:cubicBezTo>
                    <a:pt x="294" y="217"/>
                    <a:pt x="294" y="217"/>
                    <a:pt x="294" y="217"/>
                  </a:cubicBezTo>
                  <a:cubicBezTo>
                    <a:pt x="294" y="218"/>
                    <a:pt x="293" y="218"/>
                    <a:pt x="293" y="219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294" y="212"/>
                    <a:pt x="294" y="212"/>
                    <a:pt x="294" y="212"/>
                  </a:cubicBezTo>
                  <a:close/>
                  <a:moveTo>
                    <a:pt x="294" y="282"/>
                  </a:moveTo>
                  <a:cubicBezTo>
                    <a:pt x="294" y="289"/>
                    <a:pt x="294" y="289"/>
                    <a:pt x="294" y="289"/>
                  </a:cubicBezTo>
                  <a:cubicBezTo>
                    <a:pt x="294" y="289"/>
                    <a:pt x="293" y="290"/>
                    <a:pt x="293" y="291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4" y="282"/>
                    <a:pt x="294" y="282"/>
                    <a:pt x="294" y="282"/>
                  </a:cubicBezTo>
                  <a:close/>
                  <a:moveTo>
                    <a:pt x="294" y="303"/>
                  </a:moveTo>
                  <a:cubicBezTo>
                    <a:pt x="294" y="318"/>
                    <a:pt x="294" y="318"/>
                    <a:pt x="294" y="318"/>
                  </a:cubicBezTo>
                  <a:cubicBezTo>
                    <a:pt x="294" y="317"/>
                    <a:pt x="293" y="317"/>
                    <a:pt x="293" y="316"/>
                  </a:cubicBezTo>
                  <a:cubicBezTo>
                    <a:pt x="293" y="305"/>
                    <a:pt x="293" y="305"/>
                    <a:pt x="293" y="305"/>
                  </a:cubicBezTo>
                  <a:cubicBezTo>
                    <a:pt x="293" y="304"/>
                    <a:pt x="294" y="304"/>
                    <a:pt x="294" y="303"/>
                  </a:cubicBezTo>
                  <a:close/>
                  <a:moveTo>
                    <a:pt x="294" y="332"/>
                  </a:moveTo>
                  <a:cubicBezTo>
                    <a:pt x="294" y="339"/>
                    <a:pt x="294" y="339"/>
                    <a:pt x="294" y="339"/>
                  </a:cubicBezTo>
                  <a:cubicBezTo>
                    <a:pt x="294" y="340"/>
                    <a:pt x="293" y="342"/>
                    <a:pt x="293" y="343"/>
                  </a:cubicBezTo>
                  <a:cubicBezTo>
                    <a:pt x="293" y="329"/>
                    <a:pt x="293" y="329"/>
                    <a:pt x="293" y="329"/>
                  </a:cubicBezTo>
                  <a:cubicBezTo>
                    <a:pt x="293" y="329"/>
                    <a:pt x="293" y="329"/>
                    <a:pt x="294" y="330"/>
                  </a:cubicBezTo>
                  <a:cubicBezTo>
                    <a:pt x="294" y="330"/>
                    <a:pt x="294" y="331"/>
                    <a:pt x="294" y="332"/>
                  </a:cubicBezTo>
                  <a:close/>
                  <a:moveTo>
                    <a:pt x="294" y="367"/>
                  </a:moveTo>
                  <a:cubicBezTo>
                    <a:pt x="294" y="381"/>
                    <a:pt x="294" y="381"/>
                    <a:pt x="294" y="381"/>
                  </a:cubicBezTo>
                  <a:cubicBezTo>
                    <a:pt x="294" y="383"/>
                    <a:pt x="293" y="386"/>
                    <a:pt x="293" y="388"/>
                  </a:cubicBezTo>
                  <a:cubicBezTo>
                    <a:pt x="293" y="372"/>
                    <a:pt x="293" y="372"/>
                    <a:pt x="293" y="372"/>
                  </a:cubicBezTo>
                  <a:cubicBezTo>
                    <a:pt x="293" y="370"/>
                    <a:pt x="294" y="369"/>
                    <a:pt x="294" y="367"/>
                  </a:cubicBezTo>
                  <a:close/>
                  <a:moveTo>
                    <a:pt x="294" y="388"/>
                  </a:moveTo>
                  <a:cubicBezTo>
                    <a:pt x="294" y="394"/>
                    <a:pt x="294" y="394"/>
                    <a:pt x="294" y="394"/>
                  </a:cubicBezTo>
                  <a:cubicBezTo>
                    <a:pt x="294" y="395"/>
                    <a:pt x="293" y="396"/>
                    <a:pt x="293" y="397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88"/>
                    <a:pt x="294" y="388"/>
                    <a:pt x="294" y="388"/>
                  </a:cubicBezTo>
                  <a:close/>
                  <a:moveTo>
                    <a:pt x="294" y="400"/>
                  </a:moveTo>
                  <a:cubicBezTo>
                    <a:pt x="294" y="405"/>
                    <a:pt x="294" y="405"/>
                    <a:pt x="294" y="405"/>
                  </a:cubicBezTo>
                  <a:cubicBezTo>
                    <a:pt x="293" y="405"/>
                    <a:pt x="293" y="405"/>
                    <a:pt x="293" y="405"/>
                  </a:cubicBezTo>
                  <a:cubicBezTo>
                    <a:pt x="293" y="408"/>
                    <a:pt x="293" y="410"/>
                    <a:pt x="293" y="413"/>
                  </a:cubicBezTo>
                  <a:cubicBezTo>
                    <a:pt x="293" y="401"/>
                    <a:pt x="293" y="401"/>
                    <a:pt x="293" y="401"/>
                  </a:cubicBezTo>
                  <a:cubicBezTo>
                    <a:pt x="293" y="401"/>
                    <a:pt x="294" y="400"/>
                    <a:pt x="294" y="400"/>
                  </a:cubicBezTo>
                  <a:close/>
                  <a:moveTo>
                    <a:pt x="294" y="414"/>
                  </a:moveTo>
                  <a:cubicBezTo>
                    <a:pt x="294" y="439"/>
                    <a:pt x="294" y="439"/>
                    <a:pt x="294" y="439"/>
                  </a:cubicBezTo>
                  <a:cubicBezTo>
                    <a:pt x="294" y="437"/>
                    <a:pt x="293" y="435"/>
                    <a:pt x="293" y="433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4" y="414"/>
                    <a:pt x="294" y="414"/>
                    <a:pt x="294" y="414"/>
                  </a:cubicBezTo>
                  <a:close/>
                  <a:moveTo>
                    <a:pt x="294" y="486"/>
                  </a:moveTo>
                  <a:cubicBezTo>
                    <a:pt x="294" y="492"/>
                    <a:pt x="294" y="492"/>
                    <a:pt x="294" y="492"/>
                  </a:cubicBezTo>
                  <a:cubicBezTo>
                    <a:pt x="294" y="492"/>
                    <a:pt x="293" y="493"/>
                    <a:pt x="293" y="493"/>
                  </a:cubicBezTo>
                  <a:cubicBezTo>
                    <a:pt x="293" y="488"/>
                    <a:pt x="293" y="488"/>
                    <a:pt x="293" y="488"/>
                  </a:cubicBezTo>
                  <a:cubicBezTo>
                    <a:pt x="293" y="487"/>
                    <a:pt x="294" y="487"/>
                    <a:pt x="294" y="486"/>
                  </a:cubicBezTo>
                  <a:close/>
                  <a:moveTo>
                    <a:pt x="294" y="497"/>
                  </a:moveTo>
                  <a:cubicBezTo>
                    <a:pt x="294" y="502"/>
                    <a:pt x="294" y="502"/>
                    <a:pt x="294" y="502"/>
                  </a:cubicBezTo>
                  <a:cubicBezTo>
                    <a:pt x="294" y="501"/>
                    <a:pt x="293" y="501"/>
                    <a:pt x="293" y="501"/>
                  </a:cubicBezTo>
                  <a:cubicBezTo>
                    <a:pt x="293" y="496"/>
                    <a:pt x="293" y="496"/>
                    <a:pt x="293" y="496"/>
                  </a:cubicBezTo>
                  <a:cubicBezTo>
                    <a:pt x="293" y="497"/>
                    <a:pt x="294" y="497"/>
                    <a:pt x="294" y="497"/>
                  </a:cubicBezTo>
                  <a:close/>
                  <a:moveTo>
                    <a:pt x="294" y="512"/>
                  </a:moveTo>
                  <a:cubicBezTo>
                    <a:pt x="294" y="516"/>
                    <a:pt x="294" y="516"/>
                    <a:pt x="294" y="516"/>
                  </a:cubicBezTo>
                  <a:cubicBezTo>
                    <a:pt x="294" y="516"/>
                    <a:pt x="293" y="515"/>
                    <a:pt x="293" y="515"/>
                  </a:cubicBezTo>
                  <a:cubicBezTo>
                    <a:pt x="293" y="511"/>
                    <a:pt x="293" y="511"/>
                    <a:pt x="293" y="511"/>
                  </a:cubicBezTo>
                  <a:cubicBezTo>
                    <a:pt x="294" y="512"/>
                    <a:pt x="294" y="512"/>
                    <a:pt x="294" y="512"/>
                  </a:cubicBezTo>
                  <a:close/>
                  <a:moveTo>
                    <a:pt x="294" y="516"/>
                  </a:moveTo>
                  <a:cubicBezTo>
                    <a:pt x="294" y="522"/>
                    <a:pt x="294" y="522"/>
                    <a:pt x="294" y="522"/>
                  </a:cubicBezTo>
                  <a:cubicBezTo>
                    <a:pt x="294" y="522"/>
                    <a:pt x="294" y="522"/>
                    <a:pt x="293" y="522"/>
                  </a:cubicBezTo>
                  <a:cubicBezTo>
                    <a:pt x="293" y="523"/>
                    <a:pt x="293" y="523"/>
                    <a:pt x="293" y="523"/>
                  </a:cubicBezTo>
                  <a:cubicBezTo>
                    <a:pt x="293" y="518"/>
                    <a:pt x="293" y="518"/>
                    <a:pt x="293" y="518"/>
                  </a:cubicBezTo>
                  <a:cubicBezTo>
                    <a:pt x="293" y="518"/>
                    <a:pt x="294" y="517"/>
                    <a:pt x="294" y="516"/>
                  </a:cubicBezTo>
                  <a:close/>
                  <a:moveTo>
                    <a:pt x="294" y="542"/>
                  </a:moveTo>
                  <a:cubicBezTo>
                    <a:pt x="294" y="545"/>
                    <a:pt x="294" y="545"/>
                    <a:pt x="294" y="545"/>
                  </a:cubicBezTo>
                  <a:cubicBezTo>
                    <a:pt x="294" y="544"/>
                    <a:pt x="294" y="543"/>
                    <a:pt x="294" y="543"/>
                  </a:cubicBezTo>
                  <a:cubicBezTo>
                    <a:pt x="294" y="542"/>
                    <a:pt x="294" y="542"/>
                    <a:pt x="294" y="542"/>
                  </a:cubicBezTo>
                  <a:close/>
                  <a:moveTo>
                    <a:pt x="294" y="586"/>
                  </a:moveTo>
                  <a:cubicBezTo>
                    <a:pt x="294" y="591"/>
                    <a:pt x="294" y="591"/>
                    <a:pt x="294" y="591"/>
                  </a:cubicBezTo>
                  <a:cubicBezTo>
                    <a:pt x="294" y="590"/>
                    <a:pt x="293" y="590"/>
                    <a:pt x="293" y="590"/>
                  </a:cubicBezTo>
                  <a:cubicBezTo>
                    <a:pt x="293" y="584"/>
                    <a:pt x="293" y="584"/>
                    <a:pt x="293" y="584"/>
                  </a:cubicBezTo>
                  <a:cubicBezTo>
                    <a:pt x="293" y="585"/>
                    <a:pt x="294" y="585"/>
                    <a:pt x="294" y="586"/>
                  </a:cubicBezTo>
                  <a:close/>
                  <a:moveTo>
                    <a:pt x="294" y="609"/>
                  </a:moveTo>
                  <a:cubicBezTo>
                    <a:pt x="294" y="617"/>
                    <a:pt x="294" y="617"/>
                    <a:pt x="294" y="617"/>
                  </a:cubicBezTo>
                  <a:cubicBezTo>
                    <a:pt x="294" y="617"/>
                    <a:pt x="293" y="617"/>
                    <a:pt x="293" y="616"/>
                  </a:cubicBezTo>
                  <a:cubicBezTo>
                    <a:pt x="293" y="607"/>
                    <a:pt x="293" y="607"/>
                    <a:pt x="293" y="607"/>
                  </a:cubicBezTo>
                  <a:cubicBezTo>
                    <a:pt x="293" y="608"/>
                    <a:pt x="294" y="609"/>
                    <a:pt x="294" y="609"/>
                  </a:cubicBezTo>
                  <a:close/>
                  <a:moveTo>
                    <a:pt x="294" y="668"/>
                  </a:moveTo>
                  <a:cubicBezTo>
                    <a:pt x="294" y="681"/>
                    <a:pt x="294" y="681"/>
                    <a:pt x="294" y="681"/>
                  </a:cubicBezTo>
                  <a:cubicBezTo>
                    <a:pt x="293" y="680"/>
                    <a:pt x="293" y="680"/>
                    <a:pt x="293" y="680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4" y="668"/>
                    <a:pt x="294" y="668"/>
                    <a:pt x="294" y="668"/>
                  </a:cubicBezTo>
                  <a:close/>
                  <a:moveTo>
                    <a:pt x="294" y="734"/>
                  </a:moveTo>
                  <a:cubicBezTo>
                    <a:pt x="294" y="746"/>
                    <a:pt x="294" y="746"/>
                    <a:pt x="294" y="746"/>
                  </a:cubicBezTo>
                  <a:cubicBezTo>
                    <a:pt x="294" y="745"/>
                    <a:pt x="293" y="745"/>
                    <a:pt x="293" y="744"/>
                  </a:cubicBezTo>
                  <a:cubicBezTo>
                    <a:pt x="293" y="733"/>
                    <a:pt x="293" y="733"/>
                    <a:pt x="293" y="733"/>
                  </a:cubicBezTo>
                  <a:cubicBezTo>
                    <a:pt x="293" y="733"/>
                    <a:pt x="294" y="734"/>
                    <a:pt x="294" y="734"/>
                  </a:cubicBezTo>
                  <a:close/>
                  <a:moveTo>
                    <a:pt x="293" y="468"/>
                  </a:moveTo>
                  <a:cubicBezTo>
                    <a:pt x="293" y="462"/>
                    <a:pt x="293" y="462"/>
                    <a:pt x="293" y="462"/>
                  </a:cubicBezTo>
                  <a:cubicBezTo>
                    <a:pt x="294" y="465"/>
                    <a:pt x="295" y="467"/>
                    <a:pt x="293" y="468"/>
                  </a:cubicBezTo>
                  <a:close/>
                  <a:moveTo>
                    <a:pt x="293" y="452"/>
                  </a:moveTo>
                  <a:cubicBezTo>
                    <a:pt x="293" y="448"/>
                    <a:pt x="293" y="448"/>
                    <a:pt x="293" y="448"/>
                  </a:cubicBezTo>
                  <a:cubicBezTo>
                    <a:pt x="293" y="450"/>
                    <a:pt x="293" y="451"/>
                    <a:pt x="293" y="452"/>
                  </a:cubicBezTo>
                  <a:close/>
                  <a:moveTo>
                    <a:pt x="290" y="15"/>
                  </a:moveTo>
                  <a:cubicBezTo>
                    <a:pt x="291" y="15"/>
                    <a:pt x="292" y="15"/>
                    <a:pt x="293" y="14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2" y="22"/>
                    <a:pt x="291" y="23"/>
                    <a:pt x="290" y="23"/>
                  </a:cubicBezTo>
                  <a:cubicBezTo>
                    <a:pt x="290" y="15"/>
                    <a:pt x="290" y="15"/>
                    <a:pt x="290" y="15"/>
                  </a:cubicBezTo>
                  <a:close/>
                  <a:moveTo>
                    <a:pt x="293" y="781"/>
                  </a:moveTo>
                  <a:cubicBezTo>
                    <a:pt x="290" y="780"/>
                    <a:pt x="290" y="780"/>
                    <a:pt x="290" y="780"/>
                  </a:cubicBezTo>
                  <a:cubicBezTo>
                    <a:pt x="290" y="771"/>
                    <a:pt x="290" y="771"/>
                    <a:pt x="290" y="771"/>
                  </a:cubicBezTo>
                  <a:cubicBezTo>
                    <a:pt x="291" y="771"/>
                    <a:pt x="292" y="772"/>
                    <a:pt x="293" y="772"/>
                  </a:cubicBezTo>
                  <a:cubicBezTo>
                    <a:pt x="293" y="781"/>
                    <a:pt x="293" y="781"/>
                    <a:pt x="293" y="781"/>
                  </a:cubicBezTo>
                  <a:close/>
                  <a:moveTo>
                    <a:pt x="293" y="29"/>
                  </a:moveTo>
                  <a:cubicBezTo>
                    <a:pt x="293" y="42"/>
                    <a:pt x="293" y="42"/>
                    <a:pt x="293" y="42"/>
                  </a:cubicBezTo>
                  <a:cubicBezTo>
                    <a:pt x="292" y="41"/>
                    <a:pt x="291" y="40"/>
                    <a:pt x="290" y="39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1" y="28"/>
                    <a:pt x="292" y="29"/>
                    <a:pt x="293" y="29"/>
                  </a:cubicBezTo>
                  <a:close/>
                  <a:moveTo>
                    <a:pt x="293" y="54"/>
                  </a:moveTo>
                  <a:cubicBezTo>
                    <a:pt x="293" y="62"/>
                    <a:pt x="293" y="62"/>
                    <a:pt x="293" y="62"/>
                  </a:cubicBezTo>
                  <a:cubicBezTo>
                    <a:pt x="292" y="62"/>
                    <a:pt x="291" y="62"/>
                    <a:pt x="290" y="63"/>
                  </a:cubicBezTo>
                  <a:cubicBezTo>
                    <a:pt x="290" y="54"/>
                    <a:pt x="290" y="54"/>
                    <a:pt x="290" y="54"/>
                  </a:cubicBezTo>
                  <a:cubicBezTo>
                    <a:pt x="291" y="54"/>
                    <a:pt x="292" y="54"/>
                    <a:pt x="293" y="54"/>
                  </a:cubicBezTo>
                  <a:close/>
                  <a:moveTo>
                    <a:pt x="293" y="86"/>
                  </a:moveTo>
                  <a:cubicBezTo>
                    <a:pt x="293" y="89"/>
                    <a:pt x="293" y="89"/>
                    <a:pt x="293" y="89"/>
                  </a:cubicBezTo>
                  <a:cubicBezTo>
                    <a:pt x="293" y="88"/>
                    <a:pt x="293" y="86"/>
                    <a:pt x="293" y="86"/>
                  </a:cubicBezTo>
                  <a:close/>
                  <a:moveTo>
                    <a:pt x="293" y="101"/>
                  </a:moveTo>
                  <a:cubicBezTo>
                    <a:pt x="293" y="119"/>
                    <a:pt x="293" y="119"/>
                    <a:pt x="293" y="119"/>
                  </a:cubicBezTo>
                  <a:cubicBezTo>
                    <a:pt x="292" y="120"/>
                    <a:pt x="291" y="120"/>
                    <a:pt x="290" y="121"/>
                  </a:cubicBezTo>
                  <a:cubicBezTo>
                    <a:pt x="290" y="102"/>
                    <a:pt x="290" y="102"/>
                    <a:pt x="290" y="102"/>
                  </a:cubicBezTo>
                  <a:cubicBezTo>
                    <a:pt x="291" y="102"/>
                    <a:pt x="292" y="102"/>
                    <a:pt x="293" y="101"/>
                  </a:cubicBezTo>
                  <a:close/>
                  <a:moveTo>
                    <a:pt x="293" y="142"/>
                  </a:moveTo>
                  <a:cubicBezTo>
                    <a:pt x="293" y="164"/>
                    <a:pt x="293" y="164"/>
                    <a:pt x="293" y="164"/>
                  </a:cubicBezTo>
                  <a:cubicBezTo>
                    <a:pt x="292" y="164"/>
                    <a:pt x="291" y="164"/>
                    <a:pt x="290" y="164"/>
                  </a:cubicBezTo>
                  <a:cubicBezTo>
                    <a:pt x="290" y="144"/>
                    <a:pt x="290" y="144"/>
                    <a:pt x="290" y="144"/>
                  </a:cubicBezTo>
                  <a:cubicBezTo>
                    <a:pt x="291" y="143"/>
                    <a:pt x="292" y="143"/>
                    <a:pt x="293" y="142"/>
                  </a:cubicBezTo>
                  <a:close/>
                  <a:moveTo>
                    <a:pt x="293" y="188"/>
                  </a:moveTo>
                  <a:cubicBezTo>
                    <a:pt x="293" y="200"/>
                    <a:pt x="293" y="200"/>
                    <a:pt x="293" y="200"/>
                  </a:cubicBezTo>
                  <a:cubicBezTo>
                    <a:pt x="292" y="200"/>
                    <a:pt x="291" y="200"/>
                    <a:pt x="290" y="19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1" y="188"/>
                    <a:pt x="292" y="188"/>
                    <a:pt x="293" y="188"/>
                  </a:cubicBezTo>
                  <a:close/>
                  <a:moveTo>
                    <a:pt x="293" y="212"/>
                  </a:moveTo>
                  <a:cubicBezTo>
                    <a:pt x="293" y="219"/>
                    <a:pt x="293" y="219"/>
                    <a:pt x="293" y="219"/>
                  </a:cubicBezTo>
                  <a:cubicBezTo>
                    <a:pt x="292" y="219"/>
                    <a:pt x="291" y="220"/>
                    <a:pt x="290" y="220"/>
                  </a:cubicBezTo>
                  <a:cubicBezTo>
                    <a:pt x="290" y="211"/>
                    <a:pt x="290" y="211"/>
                    <a:pt x="290" y="211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3" y="212"/>
                    <a:pt x="293" y="212"/>
                    <a:pt x="293" y="212"/>
                  </a:cubicBezTo>
                  <a:close/>
                  <a:moveTo>
                    <a:pt x="293" y="280"/>
                  </a:moveTo>
                  <a:cubicBezTo>
                    <a:pt x="293" y="291"/>
                    <a:pt x="293" y="291"/>
                    <a:pt x="293" y="291"/>
                  </a:cubicBezTo>
                  <a:cubicBezTo>
                    <a:pt x="292" y="292"/>
                    <a:pt x="291" y="293"/>
                    <a:pt x="290" y="294"/>
                  </a:cubicBezTo>
                  <a:cubicBezTo>
                    <a:pt x="290" y="278"/>
                    <a:pt x="290" y="278"/>
                    <a:pt x="290" y="278"/>
                  </a:cubicBezTo>
                  <a:cubicBezTo>
                    <a:pt x="293" y="280"/>
                    <a:pt x="293" y="280"/>
                    <a:pt x="293" y="280"/>
                  </a:cubicBezTo>
                  <a:close/>
                  <a:moveTo>
                    <a:pt x="293" y="305"/>
                  </a:moveTo>
                  <a:cubicBezTo>
                    <a:pt x="293" y="316"/>
                    <a:pt x="293" y="316"/>
                    <a:pt x="293" y="316"/>
                  </a:cubicBezTo>
                  <a:cubicBezTo>
                    <a:pt x="292" y="315"/>
                    <a:pt x="291" y="315"/>
                    <a:pt x="290" y="314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7"/>
                    <a:pt x="292" y="306"/>
                    <a:pt x="293" y="305"/>
                  </a:cubicBezTo>
                  <a:close/>
                  <a:moveTo>
                    <a:pt x="293" y="329"/>
                  </a:moveTo>
                  <a:cubicBezTo>
                    <a:pt x="293" y="343"/>
                    <a:pt x="293" y="343"/>
                    <a:pt x="293" y="343"/>
                  </a:cubicBezTo>
                  <a:cubicBezTo>
                    <a:pt x="292" y="344"/>
                    <a:pt x="291" y="346"/>
                    <a:pt x="290" y="34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1" y="327"/>
                    <a:pt x="292" y="328"/>
                    <a:pt x="293" y="329"/>
                  </a:cubicBezTo>
                  <a:close/>
                  <a:moveTo>
                    <a:pt x="293" y="372"/>
                  </a:moveTo>
                  <a:cubicBezTo>
                    <a:pt x="293" y="388"/>
                    <a:pt x="293" y="388"/>
                    <a:pt x="293" y="388"/>
                  </a:cubicBezTo>
                  <a:cubicBezTo>
                    <a:pt x="292" y="389"/>
                    <a:pt x="292" y="389"/>
                    <a:pt x="292" y="389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97"/>
                    <a:pt x="293" y="397"/>
                    <a:pt x="293" y="397"/>
                  </a:cubicBezTo>
                  <a:cubicBezTo>
                    <a:pt x="292" y="398"/>
                    <a:pt x="292" y="400"/>
                    <a:pt x="291" y="402"/>
                  </a:cubicBezTo>
                  <a:cubicBezTo>
                    <a:pt x="292" y="402"/>
                    <a:pt x="292" y="401"/>
                    <a:pt x="293" y="401"/>
                  </a:cubicBezTo>
                  <a:cubicBezTo>
                    <a:pt x="293" y="413"/>
                    <a:pt x="293" y="413"/>
                    <a:pt x="293" y="413"/>
                  </a:cubicBezTo>
                  <a:cubicBezTo>
                    <a:pt x="293" y="414"/>
                    <a:pt x="293" y="415"/>
                    <a:pt x="292" y="416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29"/>
                    <a:pt x="291" y="426"/>
                    <a:pt x="290" y="422"/>
                  </a:cubicBezTo>
                  <a:cubicBezTo>
                    <a:pt x="290" y="380"/>
                    <a:pt x="290" y="380"/>
                    <a:pt x="290" y="380"/>
                  </a:cubicBezTo>
                  <a:cubicBezTo>
                    <a:pt x="291" y="378"/>
                    <a:pt x="292" y="375"/>
                    <a:pt x="293" y="372"/>
                  </a:cubicBezTo>
                  <a:close/>
                  <a:moveTo>
                    <a:pt x="293" y="448"/>
                  </a:moveTo>
                  <a:cubicBezTo>
                    <a:pt x="293" y="452"/>
                    <a:pt x="293" y="452"/>
                    <a:pt x="293" y="452"/>
                  </a:cubicBezTo>
                  <a:cubicBezTo>
                    <a:pt x="293" y="453"/>
                    <a:pt x="292" y="454"/>
                    <a:pt x="290" y="457"/>
                  </a:cubicBezTo>
                  <a:cubicBezTo>
                    <a:pt x="290" y="447"/>
                    <a:pt x="290" y="447"/>
                    <a:pt x="290" y="447"/>
                  </a:cubicBezTo>
                  <a:cubicBezTo>
                    <a:pt x="291" y="447"/>
                    <a:pt x="292" y="447"/>
                    <a:pt x="293" y="447"/>
                  </a:cubicBezTo>
                  <a:cubicBezTo>
                    <a:pt x="293" y="448"/>
                    <a:pt x="293" y="448"/>
                    <a:pt x="293" y="448"/>
                  </a:cubicBezTo>
                  <a:close/>
                  <a:moveTo>
                    <a:pt x="293" y="462"/>
                  </a:moveTo>
                  <a:cubicBezTo>
                    <a:pt x="293" y="468"/>
                    <a:pt x="293" y="468"/>
                    <a:pt x="293" y="468"/>
                  </a:cubicBezTo>
                  <a:cubicBezTo>
                    <a:pt x="292" y="469"/>
                    <a:pt x="291" y="469"/>
                    <a:pt x="290" y="469"/>
                  </a:cubicBezTo>
                  <a:cubicBezTo>
                    <a:pt x="290" y="459"/>
                    <a:pt x="290" y="459"/>
                    <a:pt x="290" y="459"/>
                  </a:cubicBezTo>
                  <a:cubicBezTo>
                    <a:pt x="291" y="460"/>
                    <a:pt x="292" y="461"/>
                    <a:pt x="293" y="462"/>
                  </a:cubicBezTo>
                  <a:close/>
                  <a:moveTo>
                    <a:pt x="293" y="488"/>
                  </a:moveTo>
                  <a:cubicBezTo>
                    <a:pt x="293" y="493"/>
                    <a:pt x="293" y="493"/>
                    <a:pt x="293" y="493"/>
                  </a:cubicBezTo>
                  <a:cubicBezTo>
                    <a:pt x="292" y="494"/>
                    <a:pt x="292" y="495"/>
                    <a:pt x="291" y="496"/>
                  </a:cubicBezTo>
                  <a:cubicBezTo>
                    <a:pt x="292" y="496"/>
                    <a:pt x="292" y="496"/>
                    <a:pt x="293" y="496"/>
                  </a:cubicBezTo>
                  <a:cubicBezTo>
                    <a:pt x="293" y="501"/>
                    <a:pt x="293" y="501"/>
                    <a:pt x="293" y="501"/>
                  </a:cubicBezTo>
                  <a:cubicBezTo>
                    <a:pt x="292" y="501"/>
                    <a:pt x="291" y="500"/>
                    <a:pt x="290" y="500"/>
                  </a:cubicBezTo>
                  <a:cubicBezTo>
                    <a:pt x="290" y="490"/>
                    <a:pt x="290" y="490"/>
                    <a:pt x="290" y="490"/>
                  </a:cubicBezTo>
                  <a:cubicBezTo>
                    <a:pt x="291" y="489"/>
                    <a:pt x="292" y="488"/>
                    <a:pt x="293" y="488"/>
                  </a:cubicBezTo>
                  <a:close/>
                  <a:moveTo>
                    <a:pt x="293" y="511"/>
                  </a:moveTo>
                  <a:cubicBezTo>
                    <a:pt x="293" y="515"/>
                    <a:pt x="293" y="515"/>
                    <a:pt x="293" y="515"/>
                  </a:cubicBezTo>
                  <a:cubicBezTo>
                    <a:pt x="292" y="514"/>
                    <a:pt x="291" y="514"/>
                    <a:pt x="290" y="513"/>
                  </a:cubicBezTo>
                  <a:cubicBezTo>
                    <a:pt x="290" y="509"/>
                    <a:pt x="290" y="509"/>
                    <a:pt x="290" y="509"/>
                  </a:cubicBezTo>
                  <a:cubicBezTo>
                    <a:pt x="291" y="510"/>
                    <a:pt x="292" y="510"/>
                    <a:pt x="293" y="511"/>
                  </a:cubicBezTo>
                  <a:close/>
                  <a:moveTo>
                    <a:pt x="293" y="518"/>
                  </a:moveTo>
                  <a:cubicBezTo>
                    <a:pt x="293" y="523"/>
                    <a:pt x="293" y="523"/>
                    <a:pt x="293" y="523"/>
                  </a:cubicBezTo>
                  <a:cubicBezTo>
                    <a:pt x="290" y="526"/>
                    <a:pt x="290" y="526"/>
                    <a:pt x="290" y="526"/>
                  </a:cubicBezTo>
                  <a:cubicBezTo>
                    <a:pt x="290" y="519"/>
                    <a:pt x="290" y="519"/>
                    <a:pt x="290" y="519"/>
                  </a:cubicBezTo>
                  <a:cubicBezTo>
                    <a:pt x="291" y="519"/>
                    <a:pt x="292" y="518"/>
                    <a:pt x="293" y="518"/>
                  </a:cubicBezTo>
                  <a:close/>
                  <a:moveTo>
                    <a:pt x="293" y="584"/>
                  </a:moveTo>
                  <a:cubicBezTo>
                    <a:pt x="293" y="590"/>
                    <a:pt x="293" y="590"/>
                    <a:pt x="293" y="590"/>
                  </a:cubicBezTo>
                  <a:cubicBezTo>
                    <a:pt x="292" y="590"/>
                    <a:pt x="292" y="589"/>
                    <a:pt x="291" y="589"/>
                  </a:cubicBezTo>
                  <a:cubicBezTo>
                    <a:pt x="291" y="598"/>
                    <a:pt x="290" y="603"/>
                    <a:pt x="293" y="607"/>
                  </a:cubicBezTo>
                  <a:cubicBezTo>
                    <a:pt x="293" y="616"/>
                    <a:pt x="293" y="616"/>
                    <a:pt x="293" y="616"/>
                  </a:cubicBezTo>
                  <a:cubicBezTo>
                    <a:pt x="292" y="616"/>
                    <a:pt x="291" y="615"/>
                    <a:pt x="290" y="615"/>
                  </a:cubicBezTo>
                  <a:cubicBezTo>
                    <a:pt x="290" y="583"/>
                    <a:pt x="290" y="583"/>
                    <a:pt x="290" y="583"/>
                  </a:cubicBezTo>
                  <a:cubicBezTo>
                    <a:pt x="291" y="584"/>
                    <a:pt x="292" y="584"/>
                    <a:pt x="293" y="584"/>
                  </a:cubicBezTo>
                  <a:close/>
                  <a:moveTo>
                    <a:pt x="293" y="668"/>
                  </a:moveTo>
                  <a:cubicBezTo>
                    <a:pt x="293" y="680"/>
                    <a:pt x="293" y="680"/>
                    <a:pt x="293" y="680"/>
                  </a:cubicBezTo>
                  <a:cubicBezTo>
                    <a:pt x="290" y="679"/>
                    <a:pt x="290" y="679"/>
                    <a:pt x="290" y="679"/>
                  </a:cubicBezTo>
                  <a:cubicBezTo>
                    <a:pt x="290" y="667"/>
                    <a:pt x="290" y="667"/>
                    <a:pt x="290" y="667"/>
                  </a:cubicBezTo>
                  <a:cubicBezTo>
                    <a:pt x="293" y="668"/>
                    <a:pt x="293" y="668"/>
                    <a:pt x="293" y="668"/>
                  </a:cubicBezTo>
                  <a:close/>
                  <a:moveTo>
                    <a:pt x="293" y="733"/>
                  </a:moveTo>
                  <a:cubicBezTo>
                    <a:pt x="293" y="744"/>
                    <a:pt x="293" y="744"/>
                    <a:pt x="293" y="744"/>
                  </a:cubicBezTo>
                  <a:cubicBezTo>
                    <a:pt x="292" y="743"/>
                    <a:pt x="291" y="742"/>
                    <a:pt x="290" y="742"/>
                  </a:cubicBezTo>
                  <a:cubicBezTo>
                    <a:pt x="290" y="732"/>
                    <a:pt x="290" y="732"/>
                    <a:pt x="290" y="732"/>
                  </a:cubicBezTo>
                  <a:cubicBezTo>
                    <a:pt x="291" y="732"/>
                    <a:pt x="292" y="732"/>
                    <a:pt x="293" y="733"/>
                  </a:cubicBezTo>
                  <a:close/>
                  <a:moveTo>
                    <a:pt x="289" y="16"/>
                  </a:moveTo>
                  <a:cubicBezTo>
                    <a:pt x="290" y="15"/>
                    <a:pt x="290" y="15"/>
                    <a:pt x="290" y="15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89" y="23"/>
                    <a:pt x="289" y="23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9" y="16"/>
                    <a:pt x="289" y="16"/>
                    <a:pt x="289" y="16"/>
                  </a:cubicBezTo>
                  <a:close/>
                  <a:moveTo>
                    <a:pt x="290" y="780"/>
                  </a:moveTo>
                  <a:cubicBezTo>
                    <a:pt x="289" y="780"/>
                    <a:pt x="289" y="780"/>
                    <a:pt x="289" y="780"/>
                  </a:cubicBezTo>
                  <a:cubicBezTo>
                    <a:pt x="289" y="770"/>
                    <a:pt x="289" y="770"/>
                    <a:pt x="289" y="770"/>
                  </a:cubicBezTo>
                  <a:cubicBezTo>
                    <a:pt x="289" y="770"/>
                    <a:pt x="290" y="770"/>
                    <a:pt x="290" y="771"/>
                  </a:cubicBezTo>
                  <a:cubicBezTo>
                    <a:pt x="290" y="780"/>
                    <a:pt x="290" y="780"/>
                    <a:pt x="290" y="780"/>
                  </a:cubicBezTo>
                  <a:close/>
                  <a:moveTo>
                    <a:pt x="290" y="27"/>
                  </a:moveTo>
                  <a:cubicBezTo>
                    <a:pt x="290" y="39"/>
                    <a:pt x="290" y="39"/>
                    <a:pt x="290" y="39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89" y="27"/>
                    <a:pt x="290" y="27"/>
                    <a:pt x="290" y="27"/>
                  </a:cubicBezTo>
                  <a:close/>
                  <a:moveTo>
                    <a:pt x="290" y="54"/>
                  </a:moveTo>
                  <a:cubicBezTo>
                    <a:pt x="290" y="63"/>
                    <a:pt x="290" y="63"/>
                    <a:pt x="290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55"/>
                    <a:pt x="289" y="55"/>
                    <a:pt x="289" y="55"/>
                  </a:cubicBezTo>
                  <a:cubicBezTo>
                    <a:pt x="289" y="55"/>
                    <a:pt x="290" y="54"/>
                    <a:pt x="290" y="54"/>
                  </a:cubicBezTo>
                  <a:close/>
                  <a:moveTo>
                    <a:pt x="290" y="102"/>
                  </a:moveTo>
                  <a:cubicBezTo>
                    <a:pt x="290" y="121"/>
                    <a:pt x="290" y="121"/>
                    <a:pt x="290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03"/>
                    <a:pt x="289" y="103"/>
                    <a:pt x="289" y="103"/>
                  </a:cubicBezTo>
                  <a:cubicBezTo>
                    <a:pt x="290" y="102"/>
                    <a:pt x="290" y="102"/>
                    <a:pt x="290" y="102"/>
                  </a:cubicBezTo>
                  <a:close/>
                  <a:moveTo>
                    <a:pt x="290" y="144"/>
                  </a:moveTo>
                  <a:cubicBezTo>
                    <a:pt x="290" y="164"/>
                    <a:pt x="290" y="164"/>
                    <a:pt x="290" y="164"/>
                  </a:cubicBezTo>
                  <a:cubicBezTo>
                    <a:pt x="290" y="164"/>
                    <a:pt x="289" y="164"/>
                    <a:pt x="289" y="165"/>
                  </a:cubicBezTo>
                  <a:cubicBezTo>
                    <a:pt x="289" y="145"/>
                    <a:pt x="289" y="145"/>
                    <a:pt x="289" y="145"/>
                  </a:cubicBezTo>
                  <a:cubicBezTo>
                    <a:pt x="289" y="145"/>
                    <a:pt x="290" y="145"/>
                    <a:pt x="290" y="144"/>
                  </a:cubicBezTo>
                  <a:close/>
                  <a:moveTo>
                    <a:pt x="290" y="189"/>
                  </a:moveTo>
                  <a:cubicBezTo>
                    <a:pt x="290" y="199"/>
                    <a:pt x="290" y="199"/>
                    <a:pt x="290" y="199"/>
                  </a:cubicBezTo>
                  <a:cubicBezTo>
                    <a:pt x="290" y="199"/>
                    <a:pt x="289" y="199"/>
                    <a:pt x="289" y="199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90" y="189"/>
                    <a:pt x="290" y="189"/>
                  </a:cubicBezTo>
                  <a:close/>
                  <a:moveTo>
                    <a:pt x="290" y="211"/>
                  </a:moveTo>
                  <a:cubicBezTo>
                    <a:pt x="290" y="220"/>
                    <a:pt x="290" y="220"/>
                    <a:pt x="290" y="220"/>
                  </a:cubicBezTo>
                  <a:cubicBezTo>
                    <a:pt x="290" y="221"/>
                    <a:pt x="289" y="221"/>
                    <a:pt x="289" y="222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0" y="211"/>
                    <a:pt x="290" y="211"/>
                    <a:pt x="290" y="211"/>
                  </a:cubicBezTo>
                  <a:close/>
                  <a:moveTo>
                    <a:pt x="290" y="278"/>
                  </a:moveTo>
                  <a:cubicBezTo>
                    <a:pt x="290" y="294"/>
                    <a:pt x="290" y="294"/>
                    <a:pt x="290" y="294"/>
                  </a:cubicBezTo>
                  <a:cubicBezTo>
                    <a:pt x="289" y="295"/>
                    <a:pt x="289" y="296"/>
                    <a:pt x="289" y="297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90" y="287"/>
                    <a:pt x="291" y="283"/>
                    <a:pt x="289" y="281"/>
                  </a:cubicBezTo>
                  <a:cubicBezTo>
                    <a:pt x="289" y="276"/>
                    <a:pt x="289" y="276"/>
                    <a:pt x="289" y="276"/>
                  </a:cubicBezTo>
                  <a:cubicBezTo>
                    <a:pt x="290" y="278"/>
                    <a:pt x="290" y="278"/>
                    <a:pt x="290" y="278"/>
                  </a:cubicBezTo>
                  <a:close/>
                  <a:moveTo>
                    <a:pt x="290" y="308"/>
                  </a:moveTo>
                  <a:cubicBezTo>
                    <a:pt x="290" y="314"/>
                    <a:pt x="290" y="314"/>
                    <a:pt x="290" y="314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9" y="306"/>
                    <a:pt x="289" y="306"/>
                    <a:pt x="289" y="306"/>
                  </a:cubicBezTo>
                  <a:cubicBezTo>
                    <a:pt x="289" y="307"/>
                    <a:pt x="289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lose/>
                  <a:moveTo>
                    <a:pt x="290" y="326"/>
                  </a:moveTo>
                  <a:cubicBezTo>
                    <a:pt x="290" y="346"/>
                    <a:pt x="290" y="346"/>
                    <a:pt x="290" y="346"/>
                  </a:cubicBezTo>
                  <a:cubicBezTo>
                    <a:pt x="290" y="347"/>
                    <a:pt x="289" y="348"/>
                    <a:pt x="289" y="348"/>
                  </a:cubicBezTo>
                  <a:cubicBezTo>
                    <a:pt x="289" y="325"/>
                    <a:pt x="289" y="325"/>
                    <a:pt x="289" y="325"/>
                  </a:cubicBezTo>
                  <a:cubicBezTo>
                    <a:pt x="289" y="325"/>
                    <a:pt x="289" y="326"/>
                    <a:pt x="290" y="326"/>
                  </a:cubicBezTo>
                  <a:close/>
                  <a:moveTo>
                    <a:pt x="290" y="380"/>
                  </a:moveTo>
                  <a:cubicBezTo>
                    <a:pt x="290" y="422"/>
                    <a:pt x="290" y="422"/>
                    <a:pt x="290" y="422"/>
                  </a:cubicBezTo>
                  <a:cubicBezTo>
                    <a:pt x="290" y="420"/>
                    <a:pt x="289" y="417"/>
                    <a:pt x="289" y="414"/>
                  </a:cubicBezTo>
                  <a:cubicBezTo>
                    <a:pt x="289" y="414"/>
                    <a:pt x="289" y="414"/>
                    <a:pt x="289" y="414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04"/>
                    <a:pt x="289" y="399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87"/>
                    <a:pt x="289" y="387"/>
                    <a:pt x="289" y="387"/>
                  </a:cubicBezTo>
                  <a:cubicBezTo>
                    <a:pt x="289" y="385"/>
                    <a:pt x="290" y="383"/>
                    <a:pt x="290" y="380"/>
                  </a:cubicBezTo>
                  <a:close/>
                  <a:moveTo>
                    <a:pt x="290" y="447"/>
                  </a:moveTo>
                  <a:cubicBezTo>
                    <a:pt x="290" y="457"/>
                    <a:pt x="290" y="457"/>
                    <a:pt x="290" y="457"/>
                  </a:cubicBezTo>
                  <a:cubicBezTo>
                    <a:pt x="290" y="457"/>
                    <a:pt x="290" y="457"/>
                    <a:pt x="289" y="457"/>
                  </a:cubicBezTo>
                  <a:cubicBezTo>
                    <a:pt x="290" y="458"/>
                    <a:pt x="290" y="458"/>
                    <a:pt x="290" y="45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89" y="469"/>
                    <a:pt x="289" y="468"/>
                    <a:pt x="289" y="468"/>
                  </a:cubicBezTo>
                  <a:cubicBezTo>
                    <a:pt x="289" y="447"/>
                    <a:pt x="289" y="447"/>
                    <a:pt x="289" y="447"/>
                  </a:cubicBezTo>
                  <a:cubicBezTo>
                    <a:pt x="289" y="447"/>
                    <a:pt x="289" y="447"/>
                    <a:pt x="290" y="447"/>
                  </a:cubicBezTo>
                  <a:close/>
                  <a:moveTo>
                    <a:pt x="290" y="490"/>
                  </a:moveTo>
                  <a:cubicBezTo>
                    <a:pt x="290" y="500"/>
                    <a:pt x="290" y="500"/>
                    <a:pt x="290" y="500"/>
                  </a:cubicBezTo>
                  <a:cubicBezTo>
                    <a:pt x="290" y="500"/>
                    <a:pt x="289" y="500"/>
                    <a:pt x="289" y="500"/>
                  </a:cubicBezTo>
                  <a:cubicBezTo>
                    <a:pt x="289" y="492"/>
                    <a:pt x="289" y="492"/>
                    <a:pt x="289" y="492"/>
                  </a:cubicBezTo>
                  <a:cubicBezTo>
                    <a:pt x="289" y="492"/>
                    <a:pt x="289" y="491"/>
                    <a:pt x="290" y="490"/>
                  </a:cubicBezTo>
                  <a:close/>
                  <a:moveTo>
                    <a:pt x="290" y="509"/>
                  </a:moveTo>
                  <a:cubicBezTo>
                    <a:pt x="290" y="513"/>
                    <a:pt x="290" y="513"/>
                    <a:pt x="290" y="513"/>
                  </a:cubicBezTo>
                  <a:cubicBezTo>
                    <a:pt x="290" y="513"/>
                    <a:pt x="289" y="512"/>
                    <a:pt x="289" y="512"/>
                  </a:cubicBezTo>
                  <a:cubicBezTo>
                    <a:pt x="289" y="507"/>
                    <a:pt x="289" y="507"/>
                    <a:pt x="289" y="507"/>
                  </a:cubicBezTo>
                  <a:cubicBezTo>
                    <a:pt x="290" y="509"/>
                    <a:pt x="290" y="509"/>
                    <a:pt x="290" y="509"/>
                  </a:cubicBezTo>
                  <a:close/>
                  <a:moveTo>
                    <a:pt x="290" y="519"/>
                  </a:moveTo>
                  <a:cubicBezTo>
                    <a:pt x="290" y="526"/>
                    <a:pt x="290" y="526"/>
                    <a:pt x="290" y="526"/>
                  </a:cubicBezTo>
                  <a:cubicBezTo>
                    <a:pt x="289" y="527"/>
                    <a:pt x="289" y="527"/>
                    <a:pt x="289" y="527"/>
                  </a:cubicBezTo>
                  <a:cubicBezTo>
                    <a:pt x="289" y="520"/>
                    <a:pt x="289" y="520"/>
                    <a:pt x="289" y="520"/>
                  </a:cubicBezTo>
                  <a:cubicBezTo>
                    <a:pt x="289" y="520"/>
                    <a:pt x="290" y="519"/>
                    <a:pt x="290" y="519"/>
                  </a:cubicBezTo>
                  <a:close/>
                  <a:moveTo>
                    <a:pt x="290" y="583"/>
                  </a:moveTo>
                  <a:cubicBezTo>
                    <a:pt x="290" y="615"/>
                    <a:pt x="290" y="615"/>
                    <a:pt x="290" y="615"/>
                  </a:cubicBezTo>
                  <a:cubicBezTo>
                    <a:pt x="290" y="615"/>
                    <a:pt x="289" y="614"/>
                    <a:pt x="289" y="614"/>
                  </a:cubicBezTo>
                  <a:cubicBezTo>
                    <a:pt x="289" y="582"/>
                    <a:pt x="289" y="582"/>
                    <a:pt x="289" y="582"/>
                  </a:cubicBezTo>
                  <a:cubicBezTo>
                    <a:pt x="290" y="583"/>
                    <a:pt x="290" y="583"/>
                    <a:pt x="290" y="583"/>
                  </a:cubicBezTo>
                  <a:close/>
                  <a:moveTo>
                    <a:pt x="290" y="667"/>
                  </a:moveTo>
                  <a:cubicBezTo>
                    <a:pt x="290" y="679"/>
                    <a:pt x="290" y="679"/>
                    <a:pt x="290" y="679"/>
                  </a:cubicBezTo>
                  <a:cubicBezTo>
                    <a:pt x="289" y="679"/>
                    <a:pt x="289" y="679"/>
                    <a:pt x="289" y="679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90" y="667"/>
                    <a:pt x="290" y="667"/>
                    <a:pt x="290" y="667"/>
                  </a:cubicBezTo>
                  <a:close/>
                  <a:moveTo>
                    <a:pt x="290" y="732"/>
                  </a:moveTo>
                  <a:cubicBezTo>
                    <a:pt x="290" y="742"/>
                    <a:pt x="290" y="742"/>
                    <a:pt x="290" y="742"/>
                  </a:cubicBezTo>
                  <a:cubicBezTo>
                    <a:pt x="290" y="741"/>
                    <a:pt x="289" y="741"/>
                    <a:pt x="289" y="741"/>
                  </a:cubicBezTo>
                  <a:cubicBezTo>
                    <a:pt x="289" y="731"/>
                    <a:pt x="289" y="731"/>
                    <a:pt x="289" y="731"/>
                  </a:cubicBezTo>
                  <a:cubicBezTo>
                    <a:pt x="289" y="732"/>
                    <a:pt x="290" y="732"/>
                    <a:pt x="290" y="732"/>
                  </a:cubicBezTo>
                  <a:close/>
                  <a:moveTo>
                    <a:pt x="285" y="17"/>
                  </a:moveTo>
                  <a:cubicBezTo>
                    <a:pt x="286" y="17"/>
                    <a:pt x="287" y="16"/>
                    <a:pt x="289" y="16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8" y="25"/>
                    <a:pt x="288" y="25"/>
                    <a:pt x="288" y="26"/>
                  </a:cubicBezTo>
                  <a:cubicBezTo>
                    <a:pt x="288" y="26"/>
                    <a:pt x="288" y="27"/>
                    <a:pt x="289" y="27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7" y="35"/>
                    <a:pt x="287" y="35"/>
                    <a:pt x="287" y="35"/>
                  </a:cubicBezTo>
                  <a:cubicBezTo>
                    <a:pt x="286" y="35"/>
                    <a:pt x="286" y="35"/>
                    <a:pt x="285" y="35"/>
                  </a:cubicBezTo>
                  <a:cubicBezTo>
                    <a:pt x="285" y="17"/>
                    <a:pt x="285" y="17"/>
                    <a:pt x="285" y="17"/>
                  </a:cubicBezTo>
                  <a:close/>
                  <a:moveTo>
                    <a:pt x="289" y="780"/>
                  </a:moveTo>
                  <a:cubicBezTo>
                    <a:pt x="288" y="780"/>
                    <a:pt x="288" y="780"/>
                    <a:pt x="288" y="780"/>
                  </a:cubicBezTo>
                  <a:cubicBezTo>
                    <a:pt x="287" y="779"/>
                    <a:pt x="286" y="779"/>
                    <a:pt x="285" y="778"/>
                  </a:cubicBezTo>
                  <a:cubicBezTo>
                    <a:pt x="285" y="767"/>
                    <a:pt x="285" y="767"/>
                    <a:pt x="285" y="767"/>
                  </a:cubicBezTo>
                  <a:cubicBezTo>
                    <a:pt x="286" y="768"/>
                    <a:pt x="287" y="769"/>
                    <a:pt x="289" y="770"/>
                  </a:cubicBezTo>
                  <a:cubicBezTo>
                    <a:pt x="289" y="780"/>
                    <a:pt x="289" y="780"/>
                    <a:pt x="289" y="780"/>
                  </a:cubicBezTo>
                  <a:close/>
                  <a:moveTo>
                    <a:pt x="289" y="55"/>
                  </a:moveTo>
                  <a:cubicBezTo>
                    <a:pt x="289" y="63"/>
                    <a:pt x="289" y="63"/>
                    <a:pt x="289" y="63"/>
                  </a:cubicBezTo>
                  <a:cubicBezTo>
                    <a:pt x="285" y="64"/>
                    <a:pt x="285" y="64"/>
                    <a:pt x="285" y="64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5"/>
                    <a:pt x="287" y="55"/>
                    <a:pt x="289" y="55"/>
                  </a:cubicBezTo>
                  <a:close/>
                  <a:moveTo>
                    <a:pt x="289" y="103"/>
                  </a:moveTo>
                  <a:cubicBezTo>
                    <a:pt x="289" y="122"/>
                    <a:pt x="289" y="122"/>
                    <a:pt x="289" y="122"/>
                  </a:cubicBezTo>
                  <a:cubicBezTo>
                    <a:pt x="287" y="123"/>
                    <a:pt x="286" y="124"/>
                    <a:pt x="285" y="124"/>
                  </a:cubicBezTo>
                  <a:cubicBezTo>
                    <a:pt x="285" y="105"/>
                    <a:pt x="285" y="105"/>
                    <a:pt x="285" y="105"/>
                  </a:cubicBezTo>
                  <a:cubicBezTo>
                    <a:pt x="286" y="104"/>
                    <a:pt x="287" y="103"/>
                    <a:pt x="289" y="103"/>
                  </a:cubicBezTo>
                  <a:close/>
                  <a:moveTo>
                    <a:pt x="289" y="145"/>
                  </a:moveTo>
                  <a:cubicBezTo>
                    <a:pt x="289" y="165"/>
                    <a:pt x="289" y="165"/>
                    <a:pt x="289" y="165"/>
                  </a:cubicBezTo>
                  <a:cubicBezTo>
                    <a:pt x="287" y="165"/>
                    <a:pt x="286" y="165"/>
                    <a:pt x="285" y="165"/>
                  </a:cubicBezTo>
                  <a:cubicBezTo>
                    <a:pt x="285" y="147"/>
                    <a:pt x="285" y="147"/>
                    <a:pt x="285" y="147"/>
                  </a:cubicBezTo>
                  <a:cubicBezTo>
                    <a:pt x="287" y="146"/>
                    <a:pt x="287" y="146"/>
                    <a:pt x="289" y="145"/>
                  </a:cubicBezTo>
                  <a:close/>
                  <a:moveTo>
                    <a:pt x="289" y="190"/>
                  </a:moveTo>
                  <a:cubicBezTo>
                    <a:pt x="289" y="199"/>
                    <a:pt x="289" y="199"/>
                    <a:pt x="289" y="199"/>
                  </a:cubicBezTo>
                  <a:cubicBezTo>
                    <a:pt x="287" y="199"/>
                    <a:pt x="287" y="199"/>
                    <a:pt x="285" y="199"/>
                  </a:cubicBezTo>
                  <a:cubicBezTo>
                    <a:pt x="285" y="191"/>
                    <a:pt x="285" y="191"/>
                    <a:pt x="285" y="191"/>
                  </a:cubicBezTo>
                  <a:cubicBezTo>
                    <a:pt x="286" y="190"/>
                    <a:pt x="287" y="190"/>
                    <a:pt x="289" y="190"/>
                  </a:cubicBezTo>
                  <a:close/>
                  <a:moveTo>
                    <a:pt x="289" y="210"/>
                  </a:moveTo>
                  <a:cubicBezTo>
                    <a:pt x="289" y="222"/>
                    <a:pt x="289" y="222"/>
                    <a:pt x="289" y="222"/>
                  </a:cubicBezTo>
                  <a:cubicBezTo>
                    <a:pt x="288" y="222"/>
                    <a:pt x="287" y="223"/>
                    <a:pt x="287" y="223"/>
                  </a:cubicBezTo>
                  <a:cubicBezTo>
                    <a:pt x="286" y="224"/>
                    <a:pt x="286" y="224"/>
                    <a:pt x="285" y="224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6" y="218"/>
                    <a:pt x="287" y="217"/>
                    <a:pt x="288" y="216"/>
                  </a:cubicBezTo>
                  <a:cubicBezTo>
                    <a:pt x="285" y="215"/>
                    <a:pt x="285" y="215"/>
                    <a:pt x="285" y="215"/>
                  </a:cubicBezTo>
                  <a:cubicBezTo>
                    <a:pt x="285" y="208"/>
                    <a:pt x="285" y="208"/>
                    <a:pt x="285" y="208"/>
                  </a:cubicBezTo>
                  <a:cubicBezTo>
                    <a:pt x="289" y="210"/>
                    <a:pt x="289" y="210"/>
                    <a:pt x="289" y="210"/>
                  </a:cubicBezTo>
                  <a:close/>
                  <a:moveTo>
                    <a:pt x="289" y="276"/>
                  </a:moveTo>
                  <a:cubicBezTo>
                    <a:pt x="289" y="281"/>
                    <a:pt x="289" y="281"/>
                    <a:pt x="289" y="281"/>
                  </a:cubicBezTo>
                  <a:cubicBezTo>
                    <a:pt x="288" y="280"/>
                    <a:pt x="287" y="280"/>
                    <a:pt x="285" y="279"/>
                  </a:cubicBezTo>
                  <a:cubicBezTo>
                    <a:pt x="285" y="279"/>
                    <a:pt x="285" y="279"/>
                    <a:pt x="285" y="279"/>
                  </a:cubicBezTo>
                  <a:cubicBezTo>
                    <a:pt x="285" y="273"/>
                    <a:pt x="285" y="273"/>
                    <a:pt x="285" y="273"/>
                  </a:cubicBezTo>
                  <a:cubicBezTo>
                    <a:pt x="289" y="276"/>
                    <a:pt x="289" y="276"/>
                    <a:pt x="289" y="276"/>
                  </a:cubicBezTo>
                  <a:close/>
                  <a:moveTo>
                    <a:pt x="289" y="290"/>
                  </a:moveTo>
                  <a:cubicBezTo>
                    <a:pt x="289" y="297"/>
                    <a:pt x="289" y="297"/>
                    <a:pt x="289" y="297"/>
                  </a:cubicBezTo>
                  <a:cubicBezTo>
                    <a:pt x="287" y="300"/>
                    <a:pt x="287" y="303"/>
                    <a:pt x="289" y="306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7" y="311"/>
                    <a:pt x="286" y="310"/>
                    <a:pt x="285" y="310"/>
                  </a:cubicBezTo>
                  <a:cubicBezTo>
                    <a:pt x="285" y="310"/>
                    <a:pt x="285" y="310"/>
                    <a:pt x="285" y="310"/>
                  </a:cubicBezTo>
                  <a:cubicBezTo>
                    <a:pt x="285" y="296"/>
                    <a:pt x="285" y="296"/>
                    <a:pt x="285" y="296"/>
                  </a:cubicBezTo>
                  <a:cubicBezTo>
                    <a:pt x="287" y="294"/>
                    <a:pt x="288" y="292"/>
                    <a:pt x="289" y="290"/>
                  </a:cubicBezTo>
                  <a:close/>
                  <a:moveTo>
                    <a:pt x="289" y="325"/>
                  </a:moveTo>
                  <a:cubicBezTo>
                    <a:pt x="289" y="348"/>
                    <a:pt x="289" y="348"/>
                    <a:pt x="289" y="348"/>
                  </a:cubicBezTo>
                  <a:cubicBezTo>
                    <a:pt x="287" y="349"/>
                    <a:pt x="287" y="349"/>
                    <a:pt x="285" y="350"/>
                  </a:cubicBezTo>
                  <a:cubicBezTo>
                    <a:pt x="285" y="338"/>
                    <a:pt x="285" y="338"/>
                    <a:pt x="285" y="338"/>
                  </a:cubicBezTo>
                  <a:cubicBezTo>
                    <a:pt x="286" y="336"/>
                    <a:pt x="286" y="334"/>
                    <a:pt x="286" y="332"/>
                  </a:cubicBezTo>
                  <a:cubicBezTo>
                    <a:pt x="285" y="332"/>
                    <a:pt x="285" y="332"/>
                    <a:pt x="285" y="33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7" y="322"/>
                    <a:pt x="287" y="323"/>
                    <a:pt x="289" y="325"/>
                  </a:cubicBezTo>
                  <a:close/>
                  <a:moveTo>
                    <a:pt x="289" y="387"/>
                  </a:moveTo>
                  <a:cubicBezTo>
                    <a:pt x="289" y="393"/>
                    <a:pt x="289" y="393"/>
                    <a:pt x="289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5" y="389"/>
                    <a:pt x="285" y="389"/>
                    <a:pt x="285" y="389"/>
                  </a:cubicBezTo>
                  <a:cubicBezTo>
                    <a:pt x="288" y="389"/>
                    <a:pt x="288" y="389"/>
                    <a:pt x="288" y="389"/>
                  </a:cubicBezTo>
                  <a:cubicBezTo>
                    <a:pt x="288" y="389"/>
                    <a:pt x="288" y="388"/>
                    <a:pt x="289" y="387"/>
                  </a:cubicBezTo>
                  <a:close/>
                  <a:moveTo>
                    <a:pt x="289" y="410"/>
                  </a:moveTo>
                  <a:cubicBezTo>
                    <a:pt x="289" y="414"/>
                    <a:pt x="289" y="414"/>
                    <a:pt x="289" y="414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9" y="410"/>
                    <a:pt x="289" y="410"/>
                    <a:pt x="289" y="410"/>
                  </a:cubicBezTo>
                  <a:close/>
                  <a:moveTo>
                    <a:pt x="289" y="447"/>
                  </a:moveTo>
                  <a:cubicBezTo>
                    <a:pt x="289" y="468"/>
                    <a:pt x="289" y="468"/>
                    <a:pt x="289" y="468"/>
                  </a:cubicBezTo>
                  <a:cubicBezTo>
                    <a:pt x="287" y="467"/>
                    <a:pt x="287" y="466"/>
                    <a:pt x="285" y="465"/>
                  </a:cubicBezTo>
                  <a:cubicBezTo>
                    <a:pt x="285" y="448"/>
                    <a:pt x="285" y="448"/>
                    <a:pt x="285" y="448"/>
                  </a:cubicBezTo>
                  <a:cubicBezTo>
                    <a:pt x="287" y="448"/>
                    <a:pt x="287" y="447"/>
                    <a:pt x="289" y="447"/>
                  </a:cubicBezTo>
                  <a:close/>
                  <a:moveTo>
                    <a:pt x="289" y="492"/>
                  </a:moveTo>
                  <a:cubicBezTo>
                    <a:pt x="289" y="500"/>
                    <a:pt x="289" y="500"/>
                    <a:pt x="289" y="500"/>
                  </a:cubicBezTo>
                  <a:cubicBezTo>
                    <a:pt x="287" y="499"/>
                    <a:pt x="286" y="499"/>
                    <a:pt x="285" y="500"/>
                  </a:cubicBezTo>
                  <a:cubicBezTo>
                    <a:pt x="285" y="497"/>
                    <a:pt x="285" y="497"/>
                    <a:pt x="285" y="497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5"/>
                    <a:pt x="288" y="493"/>
                    <a:pt x="289" y="492"/>
                  </a:cubicBezTo>
                  <a:close/>
                  <a:moveTo>
                    <a:pt x="289" y="507"/>
                  </a:moveTo>
                  <a:cubicBezTo>
                    <a:pt x="289" y="512"/>
                    <a:pt x="289" y="512"/>
                    <a:pt x="289" y="512"/>
                  </a:cubicBezTo>
                  <a:cubicBezTo>
                    <a:pt x="287" y="511"/>
                    <a:pt x="286" y="510"/>
                    <a:pt x="285" y="510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9" y="507"/>
                    <a:pt x="289" y="507"/>
                    <a:pt x="289" y="507"/>
                  </a:cubicBezTo>
                  <a:close/>
                  <a:moveTo>
                    <a:pt x="289" y="520"/>
                  </a:moveTo>
                  <a:cubicBezTo>
                    <a:pt x="289" y="527"/>
                    <a:pt x="289" y="527"/>
                    <a:pt x="289" y="527"/>
                  </a:cubicBezTo>
                  <a:cubicBezTo>
                    <a:pt x="285" y="530"/>
                    <a:pt x="285" y="530"/>
                    <a:pt x="285" y="530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0"/>
                    <a:pt x="285" y="520"/>
                    <a:pt x="285" y="520"/>
                  </a:cubicBezTo>
                  <a:cubicBezTo>
                    <a:pt x="287" y="520"/>
                    <a:pt x="288" y="520"/>
                    <a:pt x="289" y="520"/>
                  </a:cubicBezTo>
                  <a:close/>
                  <a:moveTo>
                    <a:pt x="289" y="582"/>
                  </a:moveTo>
                  <a:cubicBezTo>
                    <a:pt x="289" y="614"/>
                    <a:pt x="289" y="614"/>
                    <a:pt x="289" y="614"/>
                  </a:cubicBezTo>
                  <a:cubicBezTo>
                    <a:pt x="287" y="613"/>
                    <a:pt x="286" y="613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580"/>
                    <a:pt x="285" y="580"/>
                    <a:pt x="285" y="580"/>
                  </a:cubicBezTo>
                  <a:cubicBezTo>
                    <a:pt x="286" y="581"/>
                    <a:pt x="287" y="581"/>
                    <a:pt x="289" y="582"/>
                  </a:cubicBezTo>
                  <a:close/>
                  <a:moveTo>
                    <a:pt x="289" y="666"/>
                  </a:moveTo>
                  <a:cubicBezTo>
                    <a:pt x="289" y="679"/>
                    <a:pt x="289" y="679"/>
                    <a:pt x="289" y="679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65"/>
                    <a:pt x="285" y="665"/>
                    <a:pt x="285" y="665"/>
                  </a:cubicBezTo>
                  <a:cubicBezTo>
                    <a:pt x="289" y="666"/>
                    <a:pt x="289" y="666"/>
                    <a:pt x="289" y="666"/>
                  </a:cubicBezTo>
                  <a:close/>
                  <a:moveTo>
                    <a:pt x="289" y="731"/>
                  </a:moveTo>
                  <a:cubicBezTo>
                    <a:pt x="289" y="741"/>
                    <a:pt x="289" y="741"/>
                    <a:pt x="289" y="741"/>
                  </a:cubicBezTo>
                  <a:cubicBezTo>
                    <a:pt x="287" y="740"/>
                    <a:pt x="287" y="740"/>
                    <a:pt x="285" y="739"/>
                  </a:cubicBezTo>
                  <a:cubicBezTo>
                    <a:pt x="285" y="730"/>
                    <a:pt x="285" y="730"/>
                    <a:pt x="285" y="730"/>
                  </a:cubicBezTo>
                  <a:cubicBezTo>
                    <a:pt x="286" y="731"/>
                    <a:pt x="287" y="731"/>
                    <a:pt x="289" y="731"/>
                  </a:cubicBezTo>
                  <a:close/>
                  <a:moveTo>
                    <a:pt x="285" y="474"/>
                  </a:moveTo>
                  <a:cubicBezTo>
                    <a:pt x="285" y="470"/>
                    <a:pt x="285" y="470"/>
                    <a:pt x="285" y="470"/>
                  </a:cubicBezTo>
                  <a:cubicBezTo>
                    <a:pt x="286" y="471"/>
                    <a:pt x="286" y="472"/>
                    <a:pt x="286" y="474"/>
                  </a:cubicBezTo>
                  <a:lnTo>
                    <a:pt x="285" y="474"/>
                  </a:lnTo>
                  <a:close/>
                  <a:moveTo>
                    <a:pt x="280" y="19"/>
                  </a:moveTo>
                  <a:cubicBezTo>
                    <a:pt x="282" y="18"/>
                    <a:pt x="283" y="18"/>
                    <a:pt x="285" y="17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3" y="33"/>
                    <a:pt x="281" y="33"/>
                    <a:pt x="280" y="32"/>
                  </a:cubicBezTo>
                  <a:cubicBezTo>
                    <a:pt x="280" y="19"/>
                    <a:pt x="280" y="19"/>
                    <a:pt x="280" y="19"/>
                  </a:cubicBezTo>
                  <a:close/>
                  <a:moveTo>
                    <a:pt x="285" y="778"/>
                  </a:moveTo>
                  <a:cubicBezTo>
                    <a:pt x="283" y="777"/>
                    <a:pt x="282" y="777"/>
                    <a:pt x="280" y="776"/>
                  </a:cubicBezTo>
                  <a:cubicBezTo>
                    <a:pt x="280" y="757"/>
                    <a:pt x="280" y="757"/>
                    <a:pt x="280" y="757"/>
                  </a:cubicBezTo>
                  <a:cubicBezTo>
                    <a:pt x="280" y="759"/>
                    <a:pt x="281" y="761"/>
                    <a:pt x="281" y="763"/>
                  </a:cubicBezTo>
                  <a:cubicBezTo>
                    <a:pt x="283" y="764"/>
                    <a:pt x="284" y="766"/>
                    <a:pt x="285" y="767"/>
                  </a:cubicBezTo>
                  <a:cubicBezTo>
                    <a:pt x="285" y="778"/>
                    <a:pt x="285" y="778"/>
                    <a:pt x="285" y="778"/>
                  </a:cubicBezTo>
                  <a:close/>
                  <a:moveTo>
                    <a:pt x="285" y="55"/>
                  </a:moveTo>
                  <a:cubicBezTo>
                    <a:pt x="285" y="64"/>
                    <a:pt x="285" y="64"/>
                    <a:pt x="285" y="64"/>
                  </a:cubicBezTo>
                  <a:cubicBezTo>
                    <a:pt x="283" y="65"/>
                    <a:pt x="282" y="65"/>
                    <a:pt x="280" y="66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81" y="54"/>
                    <a:pt x="282" y="55"/>
                    <a:pt x="283" y="56"/>
                  </a:cubicBezTo>
                  <a:cubicBezTo>
                    <a:pt x="284" y="56"/>
                    <a:pt x="285" y="55"/>
                    <a:pt x="285" y="55"/>
                  </a:cubicBezTo>
                  <a:close/>
                  <a:moveTo>
                    <a:pt x="285" y="105"/>
                  </a:moveTo>
                  <a:cubicBezTo>
                    <a:pt x="285" y="124"/>
                    <a:pt x="285" y="124"/>
                    <a:pt x="285" y="124"/>
                  </a:cubicBezTo>
                  <a:cubicBezTo>
                    <a:pt x="283" y="126"/>
                    <a:pt x="282" y="127"/>
                    <a:pt x="280" y="12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2" y="106"/>
                    <a:pt x="283" y="105"/>
                    <a:pt x="285" y="105"/>
                  </a:cubicBezTo>
                  <a:close/>
                  <a:moveTo>
                    <a:pt x="285" y="147"/>
                  </a:moveTo>
                  <a:cubicBezTo>
                    <a:pt x="285" y="165"/>
                    <a:pt x="285" y="165"/>
                    <a:pt x="285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2" y="159"/>
                    <a:pt x="281" y="155"/>
                    <a:pt x="282" y="149"/>
                  </a:cubicBezTo>
                  <a:cubicBezTo>
                    <a:pt x="283" y="148"/>
                    <a:pt x="284" y="147"/>
                    <a:pt x="285" y="147"/>
                  </a:cubicBezTo>
                  <a:close/>
                  <a:moveTo>
                    <a:pt x="285" y="191"/>
                  </a:moveTo>
                  <a:cubicBezTo>
                    <a:pt x="285" y="199"/>
                    <a:pt x="285" y="199"/>
                    <a:pt x="285" y="199"/>
                  </a:cubicBezTo>
                  <a:cubicBezTo>
                    <a:pt x="284" y="200"/>
                    <a:pt x="282" y="200"/>
                    <a:pt x="280" y="201"/>
                  </a:cubicBezTo>
                  <a:cubicBezTo>
                    <a:pt x="280" y="194"/>
                    <a:pt x="280" y="194"/>
                    <a:pt x="280" y="194"/>
                  </a:cubicBezTo>
                  <a:cubicBezTo>
                    <a:pt x="282" y="193"/>
                    <a:pt x="283" y="192"/>
                    <a:pt x="285" y="191"/>
                  </a:cubicBezTo>
                  <a:close/>
                  <a:moveTo>
                    <a:pt x="285" y="208"/>
                  </a:moveTo>
                  <a:cubicBezTo>
                    <a:pt x="285" y="215"/>
                    <a:pt x="285" y="215"/>
                    <a:pt x="285" y="215"/>
                  </a:cubicBezTo>
                  <a:cubicBezTo>
                    <a:pt x="283" y="214"/>
                    <a:pt x="281" y="213"/>
                    <a:pt x="280" y="212"/>
                  </a:cubicBezTo>
                  <a:cubicBezTo>
                    <a:pt x="280" y="205"/>
                    <a:pt x="280" y="205"/>
                    <a:pt x="280" y="205"/>
                  </a:cubicBezTo>
                  <a:cubicBezTo>
                    <a:pt x="282" y="206"/>
                    <a:pt x="283" y="207"/>
                    <a:pt x="285" y="208"/>
                  </a:cubicBezTo>
                  <a:close/>
                  <a:moveTo>
                    <a:pt x="285" y="218"/>
                  </a:moveTo>
                  <a:cubicBezTo>
                    <a:pt x="285" y="224"/>
                    <a:pt x="285" y="224"/>
                    <a:pt x="285" y="224"/>
                  </a:cubicBezTo>
                  <a:cubicBezTo>
                    <a:pt x="284" y="225"/>
                    <a:pt x="282" y="226"/>
                    <a:pt x="280" y="227"/>
                  </a:cubicBezTo>
                  <a:cubicBezTo>
                    <a:pt x="280" y="221"/>
                    <a:pt x="280" y="221"/>
                    <a:pt x="280" y="221"/>
                  </a:cubicBezTo>
                  <a:cubicBezTo>
                    <a:pt x="282" y="220"/>
                    <a:pt x="284" y="219"/>
                    <a:pt x="285" y="218"/>
                  </a:cubicBezTo>
                  <a:close/>
                  <a:moveTo>
                    <a:pt x="285" y="273"/>
                  </a:moveTo>
                  <a:cubicBezTo>
                    <a:pt x="285" y="279"/>
                    <a:pt x="285" y="279"/>
                    <a:pt x="285" y="279"/>
                  </a:cubicBezTo>
                  <a:cubicBezTo>
                    <a:pt x="284" y="283"/>
                    <a:pt x="282" y="286"/>
                    <a:pt x="280" y="289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281" y="279"/>
                    <a:pt x="281" y="276"/>
                    <a:pt x="280" y="273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5" y="273"/>
                    <a:pt x="285" y="273"/>
                    <a:pt x="285" y="273"/>
                  </a:cubicBezTo>
                  <a:close/>
                  <a:moveTo>
                    <a:pt x="285" y="296"/>
                  </a:moveTo>
                  <a:cubicBezTo>
                    <a:pt x="285" y="310"/>
                    <a:pt x="285" y="310"/>
                    <a:pt x="285" y="310"/>
                  </a:cubicBezTo>
                  <a:cubicBezTo>
                    <a:pt x="284" y="307"/>
                    <a:pt x="282" y="305"/>
                    <a:pt x="280" y="302"/>
                  </a:cubicBezTo>
                  <a:cubicBezTo>
                    <a:pt x="280" y="298"/>
                    <a:pt x="280" y="298"/>
                    <a:pt x="280" y="298"/>
                  </a:cubicBezTo>
                  <a:cubicBezTo>
                    <a:pt x="281" y="298"/>
                    <a:pt x="281" y="300"/>
                    <a:pt x="282" y="300"/>
                  </a:cubicBezTo>
                  <a:cubicBezTo>
                    <a:pt x="283" y="299"/>
                    <a:pt x="284" y="298"/>
                    <a:pt x="285" y="296"/>
                  </a:cubicBezTo>
                  <a:close/>
                  <a:moveTo>
                    <a:pt x="285" y="320"/>
                  </a:moveTo>
                  <a:cubicBezTo>
                    <a:pt x="285" y="332"/>
                    <a:pt x="285" y="332"/>
                    <a:pt x="285" y="332"/>
                  </a:cubicBezTo>
                  <a:cubicBezTo>
                    <a:pt x="283" y="332"/>
                    <a:pt x="282" y="331"/>
                    <a:pt x="280" y="331"/>
                  </a:cubicBezTo>
                  <a:cubicBezTo>
                    <a:pt x="280" y="321"/>
                    <a:pt x="280" y="321"/>
                    <a:pt x="280" y="321"/>
                  </a:cubicBezTo>
                  <a:cubicBezTo>
                    <a:pt x="281" y="320"/>
                    <a:pt x="283" y="320"/>
                    <a:pt x="285" y="320"/>
                  </a:cubicBezTo>
                  <a:close/>
                  <a:moveTo>
                    <a:pt x="285" y="338"/>
                  </a:moveTo>
                  <a:cubicBezTo>
                    <a:pt x="285" y="350"/>
                    <a:pt x="285" y="350"/>
                    <a:pt x="285" y="350"/>
                  </a:cubicBezTo>
                  <a:cubicBezTo>
                    <a:pt x="284" y="351"/>
                    <a:pt x="282" y="352"/>
                    <a:pt x="280" y="353"/>
                  </a:cubicBezTo>
                  <a:cubicBezTo>
                    <a:pt x="280" y="344"/>
                    <a:pt x="280" y="344"/>
                    <a:pt x="280" y="344"/>
                  </a:cubicBezTo>
                  <a:cubicBezTo>
                    <a:pt x="281" y="343"/>
                    <a:pt x="282" y="343"/>
                    <a:pt x="283" y="343"/>
                  </a:cubicBezTo>
                  <a:cubicBezTo>
                    <a:pt x="284" y="341"/>
                    <a:pt x="285" y="339"/>
                    <a:pt x="285" y="338"/>
                  </a:cubicBezTo>
                  <a:close/>
                  <a:moveTo>
                    <a:pt x="285" y="389"/>
                  </a:moveTo>
                  <a:cubicBezTo>
                    <a:pt x="285" y="393"/>
                    <a:pt x="285" y="393"/>
                    <a:pt x="285" y="393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0"/>
                    <a:pt x="280" y="410"/>
                    <a:pt x="280" y="410"/>
                  </a:cubicBezTo>
                  <a:cubicBezTo>
                    <a:pt x="280" y="410"/>
                    <a:pt x="281" y="410"/>
                    <a:pt x="281" y="410"/>
                  </a:cubicBezTo>
                  <a:cubicBezTo>
                    <a:pt x="281" y="407"/>
                    <a:pt x="280" y="405"/>
                    <a:pt x="280" y="403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5" y="389"/>
                    <a:pt x="285" y="389"/>
                    <a:pt x="285" y="389"/>
                  </a:cubicBezTo>
                  <a:close/>
                  <a:moveTo>
                    <a:pt x="285" y="448"/>
                  </a:moveTo>
                  <a:cubicBezTo>
                    <a:pt x="285" y="465"/>
                    <a:pt x="285" y="465"/>
                    <a:pt x="285" y="465"/>
                  </a:cubicBezTo>
                  <a:cubicBezTo>
                    <a:pt x="285" y="465"/>
                    <a:pt x="284" y="465"/>
                    <a:pt x="283" y="465"/>
                  </a:cubicBezTo>
                  <a:cubicBezTo>
                    <a:pt x="284" y="467"/>
                    <a:pt x="285" y="469"/>
                    <a:pt x="285" y="470"/>
                  </a:cubicBezTo>
                  <a:cubicBezTo>
                    <a:pt x="285" y="474"/>
                    <a:pt x="285" y="474"/>
                    <a:pt x="285" y="474"/>
                  </a:cubicBezTo>
                  <a:cubicBezTo>
                    <a:pt x="285" y="474"/>
                    <a:pt x="284" y="474"/>
                    <a:pt x="283" y="475"/>
                  </a:cubicBezTo>
                  <a:cubicBezTo>
                    <a:pt x="283" y="475"/>
                    <a:pt x="283" y="476"/>
                    <a:pt x="283" y="477"/>
                  </a:cubicBezTo>
                  <a:cubicBezTo>
                    <a:pt x="282" y="477"/>
                    <a:pt x="281" y="477"/>
                    <a:pt x="281" y="477"/>
                  </a:cubicBezTo>
                  <a:cubicBezTo>
                    <a:pt x="281" y="478"/>
                    <a:pt x="281" y="478"/>
                    <a:pt x="281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80" y="447"/>
                    <a:pt x="280" y="447"/>
                    <a:pt x="280" y="447"/>
                  </a:cubicBezTo>
                  <a:cubicBezTo>
                    <a:pt x="281" y="448"/>
                    <a:pt x="282" y="449"/>
                    <a:pt x="284" y="449"/>
                  </a:cubicBezTo>
                  <a:cubicBezTo>
                    <a:pt x="285" y="449"/>
                    <a:pt x="285" y="449"/>
                    <a:pt x="285" y="448"/>
                  </a:cubicBezTo>
                  <a:close/>
                  <a:moveTo>
                    <a:pt x="285" y="497"/>
                  </a:moveTo>
                  <a:cubicBezTo>
                    <a:pt x="285" y="500"/>
                    <a:pt x="285" y="500"/>
                    <a:pt x="285" y="500"/>
                  </a:cubicBezTo>
                  <a:cubicBezTo>
                    <a:pt x="284" y="501"/>
                    <a:pt x="284" y="502"/>
                    <a:pt x="284" y="504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5" y="510"/>
                    <a:pt x="285" y="510"/>
                    <a:pt x="285" y="510"/>
                  </a:cubicBezTo>
                  <a:cubicBezTo>
                    <a:pt x="283" y="509"/>
                    <a:pt x="282" y="508"/>
                    <a:pt x="280" y="508"/>
                  </a:cubicBezTo>
                  <a:cubicBezTo>
                    <a:pt x="280" y="501"/>
                    <a:pt x="280" y="501"/>
                    <a:pt x="280" y="501"/>
                  </a:cubicBezTo>
                  <a:cubicBezTo>
                    <a:pt x="282" y="499"/>
                    <a:pt x="283" y="498"/>
                    <a:pt x="285" y="497"/>
                  </a:cubicBezTo>
                  <a:close/>
                  <a:moveTo>
                    <a:pt x="285" y="520"/>
                  </a:moveTo>
                  <a:cubicBezTo>
                    <a:pt x="285" y="524"/>
                    <a:pt x="285" y="524"/>
                    <a:pt x="285" y="524"/>
                  </a:cubicBezTo>
                  <a:cubicBezTo>
                    <a:pt x="283" y="523"/>
                    <a:pt x="281" y="523"/>
                    <a:pt x="280" y="522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8"/>
                    <a:pt x="282" y="519"/>
                    <a:pt x="284" y="520"/>
                  </a:cubicBezTo>
                  <a:cubicBezTo>
                    <a:pt x="285" y="520"/>
                    <a:pt x="285" y="520"/>
                    <a:pt x="285" y="520"/>
                  </a:cubicBezTo>
                  <a:close/>
                  <a:moveTo>
                    <a:pt x="285" y="524"/>
                  </a:moveTo>
                  <a:cubicBezTo>
                    <a:pt x="285" y="530"/>
                    <a:pt x="285" y="530"/>
                    <a:pt x="285" y="530"/>
                  </a:cubicBezTo>
                  <a:cubicBezTo>
                    <a:pt x="280" y="536"/>
                    <a:pt x="280" y="536"/>
                    <a:pt x="280" y="536"/>
                  </a:cubicBezTo>
                  <a:cubicBezTo>
                    <a:pt x="280" y="529"/>
                    <a:pt x="280" y="529"/>
                    <a:pt x="280" y="529"/>
                  </a:cubicBezTo>
                  <a:cubicBezTo>
                    <a:pt x="281" y="528"/>
                    <a:pt x="283" y="527"/>
                    <a:pt x="285" y="526"/>
                  </a:cubicBezTo>
                  <a:cubicBezTo>
                    <a:pt x="285" y="526"/>
                    <a:pt x="285" y="525"/>
                    <a:pt x="285" y="524"/>
                  </a:cubicBezTo>
                  <a:close/>
                  <a:moveTo>
                    <a:pt x="285" y="580"/>
                  </a:moveTo>
                  <a:cubicBezTo>
                    <a:pt x="285" y="605"/>
                    <a:pt x="285" y="605"/>
                    <a:pt x="285" y="605"/>
                  </a:cubicBezTo>
                  <a:cubicBezTo>
                    <a:pt x="284" y="593"/>
                    <a:pt x="286" y="588"/>
                    <a:pt x="280" y="583"/>
                  </a:cubicBezTo>
                  <a:cubicBezTo>
                    <a:pt x="280" y="577"/>
                    <a:pt x="280" y="577"/>
                    <a:pt x="280" y="577"/>
                  </a:cubicBezTo>
                  <a:cubicBezTo>
                    <a:pt x="282" y="578"/>
                    <a:pt x="283" y="579"/>
                    <a:pt x="285" y="580"/>
                  </a:cubicBezTo>
                  <a:close/>
                  <a:moveTo>
                    <a:pt x="285" y="605"/>
                  </a:moveTo>
                  <a:cubicBezTo>
                    <a:pt x="283" y="605"/>
                    <a:pt x="283" y="605"/>
                    <a:pt x="283" y="605"/>
                  </a:cubicBezTo>
                  <a:cubicBezTo>
                    <a:pt x="282" y="604"/>
                    <a:pt x="281" y="603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82" y="610"/>
                    <a:pt x="283" y="611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lose/>
                  <a:moveTo>
                    <a:pt x="285" y="665"/>
                  </a:moveTo>
                  <a:cubicBezTo>
                    <a:pt x="285" y="677"/>
                    <a:pt x="285" y="677"/>
                    <a:pt x="285" y="677"/>
                  </a:cubicBezTo>
                  <a:cubicBezTo>
                    <a:pt x="283" y="677"/>
                    <a:pt x="281" y="676"/>
                    <a:pt x="280" y="675"/>
                  </a:cubicBezTo>
                  <a:cubicBezTo>
                    <a:pt x="280" y="663"/>
                    <a:pt x="280" y="663"/>
                    <a:pt x="280" y="663"/>
                  </a:cubicBezTo>
                  <a:cubicBezTo>
                    <a:pt x="285" y="665"/>
                    <a:pt x="285" y="665"/>
                    <a:pt x="285" y="665"/>
                  </a:cubicBezTo>
                  <a:close/>
                  <a:moveTo>
                    <a:pt x="285" y="730"/>
                  </a:moveTo>
                  <a:cubicBezTo>
                    <a:pt x="285" y="739"/>
                    <a:pt x="285" y="739"/>
                    <a:pt x="285" y="739"/>
                  </a:cubicBezTo>
                  <a:cubicBezTo>
                    <a:pt x="284" y="738"/>
                    <a:pt x="282" y="738"/>
                    <a:pt x="280" y="737"/>
                  </a:cubicBezTo>
                  <a:cubicBezTo>
                    <a:pt x="280" y="729"/>
                    <a:pt x="280" y="729"/>
                    <a:pt x="280" y="729"/>
                  </a:cubicBezTo>
                  <a:cubicBezTo>
                    <a:pt x="282" y="730"/>
                    <a:pt x="283" y="730"/>
                    <a:pt x="285" y="730"/>
                  </a:cubicBezTo>
                  <a:close/>
                  <a:moveTo>
                    <a:pt x="280" y="339"/>
                  </a:moveTo>
                  <a:cubicBezTo>
                    <a:pt x="281" y="339"/>
                    <a:pt x="281" y="339"/>
                    <a:pt x="281" y="339"/>
                  </a:cubicBezTo>
                  <a:cubicBezTo>
                    <a:pt x="280" y="339"/>
                    <a:pt x="280" y="338"/>
                    <a:pt x="280" y="338"/>
                  </a:cubicBezTo>
                  <a:lnTo>
                    <a:pt x="280" y="339"/>
                  </a:lnTo>
                  <a:close/>
                  <a:moveTo>
                    <a:pt x="272" y="21"/>
                  </a:moveTo>
                  <a:cubicBezTo>
                    <a:pt x="275" y="20"/>
                    <a:pt x="277" y="20"/>
                    <a:pt x="280" y="19"/>
                  </a:cubicBezTo>
                  <a:cubicBezTo>
                    <a:pt x="280" y="32"/>
                    <a:pt x="280" y="32"/>
                    <a:pt x="280" y="32"/>
                  </a:cubicBezTo>
                  <a:cubicBezTo>
                    <a:pt x="277" y="31"/>
                    <a:pt x="274" y="31"/>
                    <a:pt x="272" y="31"/>
                  </a:cubicBezTo>
                  <a:cubicBezTo>
                    <a:pt x="272" y="21"/>
                    <a:pt x="272" y="21"/>
                    <a:pt x="272" y="21"/>
                  </a:cubicBezTo>
                  <a:close/>
                  <a:moveTo>
                    <a:pt x="280" y="776"/>
                  </a:moveTo>
                  <a:cubicBezTo>
                    <a:pt x="277" y="775"/>
                    <a:pt x="274" y="774"/>
                    <a:pt x="272" y="773"/>
                  </a:cubicBezTo>
                  <a:cubicBezTo>
                    <a:pt x="272" y="727"/>
                    <a:pt x="272" y="727"/>
                    <a:pt x="272" y="727"/>
                  </a:cubicBezTo>
                  <a:cubicBezTo>
                    <a:pt x="274" y="728"/>
                    <a:pt x="274" y="728"/>
                    <a:pt x="274" y="728"/>
                  </a:cubicBezTo>
                  <a:cubicBezTo>
                    <a:pt x="276" y="728"/>
                    <a:pt x="278" y="729"/>
                    <a:pt x="280" y="729"/>
                  </a:cubicBezTo>
                  <a:cubicBezTo>
                    <a:pt x="280" y="737"/>
                    <a:pt x="280" y="737"/>
                    <a:pt x="280" y="737"/>
                  </a:cubicBezTo>
                  <a:cubicBezTo>
                    <a:pt x="278" y="737"/>
                    <a:pt x="277" y="737"/>
                    <a:pt x="275" y="737"/>
                  </a:cubicBezTo>
                  <a:cubicBezTo>
                    <a:pt x="276" y="740"/>
                    <a:pt x="278" y="749"/>
                    <a:pt x="280" y="757"/>
                  </a:cubicBezTo>
                  <a:cubicBezTo>
                    <a:pt x="280" y="776"/>
                    <a:pt x="280" y="776"/>
                    <a:pt x="280" y="776"/>
                  </a:cubicBezTo>
                  <a:close/>
                  <a:moveTo>
                    <a:pt x="280" y="54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277" y="67"/>
                    <a:pt x="274" y="68"/>
                    <a:pt x="272" y="69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4" y="50"/>
                    <a:pt x="277" y="52"/>
                    <a:pt x="280" y="54"/>
                  </a:cubicBezTo>
                  <a:close/>
                  <a:moveTo>
                    <a:pt x="280" y="107"/>
                  </a:moveTo>
                  <a:cubicBezTo>
                    <a:pt x="280" y="127"/>
                    <a:pt x="280" y="127"/>
                    <a:pt x="280" y="127"/>
                  </a:cubicBezTo>
                  <a:cubicBezTo>
                    <a:pt x="277" y="128"/>
                    <a:pt x="274" y="127"/>
                    <a:pt x="272" y="124"/>
                  </a:cubicBezTo>
                  <a:cubicBezTo>
                    <a:pt x="272" y="114"/>
                    <a:pt x="272" y="114"/>
                    <a:pt x="272" y="114"/>
                  </a:cubicBezTo>
                  <a:cubicBezTo>
                    <a:pt x="273" y="111"/>
                    <a:pt x="277" y="109"/>
                    <a:pt x="280" y="107"/>
                  </a:cubicBezTo>
                  <a:close/>
                  <a:moveTo>
                    <a:pt x="280" y="194"/>
                  </a:moveTo>
                  <a:cubicBezTo>
                    <a:pt x="280" y="201"/>
                    <a:pt x="280" y="201"/>
                    <a:pt x="280" y="201"/>
                  </a:cubicBezTo>
                  <a:cubicBezTo>
                    <a:pt x="279" y="202"/>
                    <a:pt x="277" y="202"/>
                    <a:pt x="276" y="203"/>
                  </a:cubicBezTo>
                  <a:cubicBezTo>
                    <a:pt x="277" y="204"/>
                    <a:pt x="279" y="205"/>
                    <a:pt x="280" y="205"/>
                  </a:cubicBezTo>
                  <a:cubicBezTo>
                    <a:pt x="280" y="212"/>
                    <a:pt x="280" y="212"/>
                    <a:pt x="280" y="212"/>
                  </a:cubicBezTo>
                  <a:cubicBezTo>
                    <a:pt x="277" y="211"/>
                    <a:pt x="274" y="209"/>
                    <a:pt x="272" y="209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74" y="198"/>
                    <a:pt x="277" y="196"/>
                    <a:pt x="280" y="194"/>
                  </a:cubicBezTo>
                  <a:close/>
                  <a:moveTo>
                    <a:pt x="280" y="221"/>
                  </a:moveTo>
                  <a:cubicBezTo>
                    <a:pt x="280" y="227"/>
                    <a:pt x="280" y="227"/>
                    <a:pt x="280" y="227"/>
                  </a:cubicBezTo>
                  <a:cubicBezTo>
                    <a:pt x="277" y="228"/>
                    <a:pt x="274" y="230"/>
                    <a:pt x="272" y="232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6"/>
                    <a:pt x="272" y="226"/>
                    <a:pt x="272" y="226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7" y="221"/>
                    <a:pt x="278" y="221"/>
                    <a:pt x="280" y="221"/>
                  </a:cubicBezTo>
                  <a:close/>
                  <a:moveTo>
                    <a:pt x="280" y="267"/>
                  </a:moveTo>
                  <a:cubicBezTo>
                    <a:pt x="280" y="273"/>
                    <a:pt x="280" y="273"/>
                    <a:pt x="280" y="273"/>
                  </a:cubicBezTo>
                  <a:cubicBezTo>
                    <a:pt x="279" y="272"/>
                    <a:pt x="279" y="271"/>
                    <a:pt x="278" y="270"/>
                  </a:cubicBezTo>
                  <a:cubicBezTo>
                    <a:pt x="276" y="273"/>
                    <a:pt x="273" y="276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ubicBezTo>
                    <a:pt x="272" y="268"/>
                    <a:pt x="272" y="266"/>
                    <a:pt x="272" y="264"/>
                  </a:cubicBezTo>
                  <a:cubicBezTo>
                    <a:pt x="272" y="260"/>
                    <a:pt x="272" y="260"/>
                    <a:pt x="272" y="260"/>
                  </a:cubicBezTo>
                  <a:cubicBezTo>
                    <a:pt x="274" y="263"/>
                    <a:pt x="277" y="265"/>
                    <a:pt x="280" y="267"/>
                  </a:cubicBezTo>
                  <a:close/>
                  <a:moveTo>
                    <a:pt x="280" y="281"/>
                  </a:moveTo>
                  <a:cubicBezTo>
                    <a:pt x="280" y="289"/>
                    <a:pt x="280" y="289"/>
                    <a:pt x="280" y="289"/>
                  </a:cubicBezTo>
                  <a:cubicBezTo>
                    <a:pt x="279" y="291"/>
                    <a:pt x="278" y="293"/>
                    <a:pt x="278" y="295"/>
                  </a:cubicBezTo>
                  <a:cubicBezTo>
                    <a:pt x="279" y="296"/>
                    <a:pt x="279" y="297"/>
                    <a:pt x="280" y="298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7" y="300"/>
                    <a:pt x="275" y="297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72" y="290"/>
                    <a:pt x="272" y="291"/>
                    <a:pt x="272" y="291"/>
                  </a:cubicBezTo>
                  <a:cubicBezTo>
                    <a:pt x="275" y="287"/>
                    <a:pt x="278" y="284"/>
                    <a:pt x="280" y="281"/>
                  </a:cubicBezTo>
                  <a:close/>
                  <a:moveTo>
                    <a:pt x="280" y="321"/>
                  </a:moveTo>
                  <a:cubicBezTo>
                    <a:pt x="280" y="331"/>
                    <a:pt x="280" y="331"/>
                    <a:pt x="280" y="331"/>
                  </a:cubicBezTo>
                  <a:cubicBezTo>
                    <a:pt x="278" y="331"/>
                    <a:pt x="278" y="331"/>
                    <a:pt x="278" y="331"/>
                  </a:cubicBezTo>
                  <a:cubicBezTo>
                    <a:pt x="277" y="328"/>
                    <a:pt x="277" y="326"/>
                    <a:pt x="277" y="322"/>
                  </a:cubicBezTo>
                  <a:cubicBezTo>
                    <a:pt x="278" y="322"/>
                    <a:pt x="279" y="321"/>
                    <a:pt x="280" y="321"/>
                  </a:cubicBezTo>
                  <a:close/>
                  <a:moveTo>
                    <a:pt x="280" y="338"/>
                  </a:moveTo>
                  <a:cubicBezTo>
                    <a:pt x="280" y="339"/>
                    <a:pt x="280" y="339"/>
                    <a:pt x="280" y="339"/>
                  </a:cubicBezTo>
                  <a:cubicBezTo>
                    <a:pt x="278" y="339"/>
                    <a:pt x="278" y="339"/>
                    <a:pt x="278" y="339"/>
                  </a:cubicBezTo>
                  <a:cubicBezTo>
                    <a:pt x="278" y="341"/>
                    <a:pt x="277" y="342"/>
                    <a:pt x="277" y="344"/>
                  </a:cubicBezTo>
                  <a:cubicBezTo>
                    <a:pt x="278" y="344"/>
                    <a:pt x="279" y="344"/>
                    <a:pt x="280" y="344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77" y="353"/>
                    <a:pt x="275" y="354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ubicBezTo>
                    <a:pt x="273" y="336"/>
                    <a:pt x="275" y="335"/>
                    <a:pt x="278" y="335"/>
                  </a:cubicBezTo>
                  <a:cubicBezTo>
                    <a:pt x="279" y="336"/>
                    <a:pt x="279" y="337"/>
                    <a:pt x="280" y="338"/>
                  </a:cubicBezTo>
                  <a:close/>
                  <a:moveTo>
                    <a:pt x="280" y="389"/>
                  </a:moveTo>
                  <a:cubicBezTo>
                    <a:pt x="280" y="403"/>
                    <a:pt x="280" y="403"/>
                    <a:pt x="280" y="403"/>
                  </a:cubicBezTo>
                  <a:cubicBezTo>
                    <a:pt x="279" y="399"/>
                    <a:pt x="278" y="398"/>
                    <a:pt x="276" y="394"/>
                  </a:cubicBezTo>
                  <a:cubicBezTo>
                    <a:pt x="272" y="394"/>
                    <a:pt x="272" y="394"/>
                    <a:pt x="272" y="394"/>
                  </a:cubicBezTo>
                  <a:cubicBezTo>
                    <a:pt x="272" y="390"/>
                    <a:pt x="272" y="390"/>
                    <a:pt x="272" y="390"/>
                  </a:cubicBezTo>
                  <a:cubicBezTo>
                    <a:pt x="280" y="389"/>
                    <a:pt x="280" y="389"/>
                    <a:pt x="280" y="389"/>
                  </a:cubicBezTo>
                  <a:close/>
                  <a:moveTo>
                    <a:pt x="280" y="410"/>
                  </a:moveTo>
                  <a:cubicBezTo>
                    <a:pt x="280" y="414"/>
                    <a:pt x="280" y="414"/>
                    <a:pt x="280" y="414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72" y="406"/>
                    <a:pt x="272" y="406"/>
                    <a:pt x="272" y="406"/>
                  </a:cubicBezTo>
                  <a:cubicBezTo>
                    <a:pt x="272" y="410"/>
                    <a:pt x="272" y="410"/>
                    <a:pt x="272" y="410"/>
                  </a:cubicBezTo>
                  <a:cubicBezTo>
                    <a:pt x="273" y="410"/>
                    <a:pt x="274" y="411"/>
                    <a:pt x="275" y="411"/>
                  </a:cubicBezTo>
                  <a:cubicBezTo>
                    <a:pt x="277" y="411"/>
                    <a:pt x="278" y="410"/>
                    <a:pt x="280" y="410"/>
                  </a:cubicBezTo>
                  <a:close/>
                  <a:moveTo>
                    <a:pt x="280" y="447"/>
                  </a:moveTo>
                  <a:cubicBezTo>
                    <a:pt x="280" y="479"/>
                    <a:pt x="280" y="479"/>
                    <a:pt x="280" y="479"/>
                  </a:cubicBezTo>
                  <a:cubicBezTo>
                    <a:pt x="278" y="479"/>
                    <a:pt x="278" y="479"/>
                    <a:pt x="278" y="479"/>
                  </a:cubicBezTo>
                  <a:cubicBezTo>
                    <a:pt x="277" y="482"/>
                    <a:pt x="275" y="484"/>
                    <a:pt x="274" y="486"/>
                  </a:cubicBezTo>
                  <a:cubicBezTo>
                    <a:pt x="273" y="487"/>
                    <a:pt x="272" y="487"/>
                    <a:pt x="272" y="487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4" y="454"/>
                    <a:pt x="275" y="454"/>
                  </a:cubicBezTo>
                  <a:cubicBezTo>
                    <a:pt x="275" y="454"/>
                    <a:pt x="274" y="453"/>
                    <a:pt x="274" y="452"/>
                  </a:cubicBezTo>
                  <a:cubicBezTo>
                    <a:pt x="273" y="452"/>
                    <a:pt x="272" y="451"/>
                    <a:pt x="272" y="451"/>
                  </a:cubicBezTo>
                  <a:cubicBezTo>
                    <a:pt x="272" y="449"/>
                    <a:pt x="272" y="449"/>
                    <a:pt x="272" y="449"/>
                  </a:cubicBezTo>
                  <a:cubicBezTo>
                    <a:pt x="272" y="449"/>
                    <a:pt x="272" y="448"/>
                    <a:pt x="272" y="447"/>
                  </a:cubicBezTo>
                  <a:cubicBezTo>
                    <a:pt x="276" y="445"/>
                    <a:pt x="277" y="446"/>
                    <a:pt x="280" y="447"/>
                  </a:cubicBezTo>
                  <a:close/>
                  <a:moveTo>
                    <a:pt x="280" y="501"/>
                  </a:moveTo>
                  <a:cubicBezTo>
                    <a:pt x="280" y="508"/>
                    <a:pt x="280" y="508"/>
                    <a:pt x="280" y="508"/>
                  </a:cubicBezTo>
                  <a:cubicBezTo>
                    <a:pt x="277" y="508"/>
                    <a:pt x="275" y="510"/>
                    <a:pt x="274" y="513"/>
                  </a:cubicBezTo>
                  <a:cubicBezTo>
                    <a:pt x="277" y="515"/>
                    <a:pt x="278" y="516"/>
                    <a:pt x="280" y="517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77" y="520"/>
                    <a:pt x="275" y="519"/>
                    <a:pt x="272" y="518"/>
                  </a:cubicBezTo>
                  <a:cubicBezTo>
                    <a:pt x="272" y="509"/>
                    <a:pt x="272" y="509"/>
                    <a:pt x="272" y="509"/>
                  </a:cubicBezTo>
                  <a:cubicBezTo>
                    <a:pt x="276" y="505"/>
                    <a:pt x="278" y="503"/>
                    <a:pt x="280" y="501"/>
                  </a:cubicBezTo>
                  <a:close/>
                  <a:moveTo>
                    <a:pt x="280" y="529"/>
                  </a:moveTo>
                  <a:cubicBezTo>
                    <a:pt x="280" y="536"/>
                    <a:pt x="280" y="536"/>
                    <a:pt x="280" y="536"/>
                  </a:cubicBezTo>
                  <a:cubicBezTo>
                    <a:pt x="272" y="544"/>
                    <a:pt x="272" y="544"/>
                    <a:pt x="272" y="544"/>
                  </a:cubicBezTo>
                  <a:cubicBezTo>
                    <a:pt x="272" y="537"/>
                    <a:pt x="272" y="537"/>
                    <a:pt x="272" y="537"/>
                  </a:cubicBezTo>
                  <a:cubicBezTo>
                    <a:pt x="273" y="537"/>
                    <a:pt x="275" y="536"/>
                    <a:pt x="277" y="534"/>
                  </a:cubicBezTo>
                  <a:cubicBezTo>
                    <a:pt x="275" y="533"/>
                    <a:pt x="273" y="531"/>
                    <a:pt x="272" y="530"/>
                  </a:cubicBezTo>
                  <a:cubicBezTo>
                    <a:pt x="272" y="526"/>
                    <a:pt x="272" y="526"/>
                    <a:pt x="272" y="526"/>
                  </a:cubicBezTo>
                  <a:cubicBezTo>
                    <a:pt x="273" y="527"/>
                    <a:pt x="275" y="529"/>
                    <a:pt x="277" y="530"/>
                  </a:cubicBezTo>
                  <a:cubicBezTo>
                    <a:pt x="278" y="529"/>
                    <a:pt x="279" y="529"/>
                    <a:pt x="280" y="529"/>
                  </a:cubicBezTo>
                  <a:close/>
                  <a:moveTo>
                    <a:pt x="280" y="577"/>
                  </a:moveTo>
                  <a:cubicBezTo>
                    <a:pt x="280" y="583"/>
                    <a:pt x="280" y="583"/>
                    <a:pt x="280" y="583"/>
                  </a:cubicBezTo>
                  <a:cubicBezTo>
                    <a:pt x="279" y="582"/>
                    <a:pt x="277" y="581"/>
                    <a:pt x="275" y="579"/>
                  </a:cubicBezTo>
                  <a:cubicBezTo>
                    <a:pt x="274" y="592"/>
                    <a:pt x="272" y="596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77" y="607"/>
                    <a:pt x="274" y="605"/>
                    <a:pt x="272" y="603"/>
                  </a:cubicBezTo>
                  <a:cubicBezTo>
                    <a:pt x="272" y="572"/>
                    <a:pt x="272" y="572"/>
                    <a:pt x="272" y="572"/>
                  </a:cubicBezTo>
                  <a:cubicBezTo>
                    <a:pt x="272" y="573"/>
                    <a:pt x="272" y="573"/>
                    <a:pt x="272" y="573"/>
                  </a:cubicBezTo>
                  <a:cubicBezTo>
                    <a:pt x="275" y="574"/>
                    <a:pt x="277" y="575"/>
                    <a:pt x="280" y="577"/>
                  </a:cubicBezTo>
                  <a:close/>
                  <a:moveTo>
                    <a:pt x="280" y="663"/>
                  </a:moveTo>
                  <a:cubicBezTo>
                    <a:pt x="280" y="675"/>
                    <a:pt x="280" y="675"/>
                    <a:pt x="280" y="675"/>
                  </a:cubicBezTo>
                  <a:cubicBezTo>
                    <a:pt x="273" y="673"/>
                    <a:pt x="273" y="672"/>
                    <a:pt x="273" y="671"/>
                  </a:cubicBezTo>
                  <a:cubicBezTo>
                    <a:pt x="274" y="668"/>
                    <a:pt x="275" y="665"/>
                    <a:pt x="276" y="662"/>
                  </a:cubicBezTo>
                  <a:cubicBezTo>
                    <a:pt x="280" y="663"/>
                    <a:pt x="280" y="663"/>
                    <a:pt x="280" y="663"/>
                  </a:cubicBezTo>
                  <a:close/>
                  <a:moveTo>
                    <a:pt x="272" y="442"/>
                  </a:moveTo>
                  <a:cubicBezTo>
                    <a:pt x="272" y="435"/>
                    <a:pt x="272" y="435"/>
                    <a:pt x="272" y="435"/>
                  </a:cubicBezTo>
                  <a:cubicBezTo>
                    <a:pt x="272" y="435"/>
                    <a:pt x="272" y="435"/>
                    <a:pt x="273" y="435"/>
                  </a:cubicBezTo>
                  <a:cubicBezTo>
                    <a:pt x="273" y="438"/>
                    <a:pt x="273" y="440"/>
                    <a:pt x="274" y="442"/>
                  </a:cubicBezTo>
                  <a:cubicBezTo>
                    <a:pt x="272" y="442"/>
                    <a:pt x="272" y="442"/>
                    <a:pt x="272" y="442"/>
                  </a:cubicBezTo>
                  <a:close/>
                  <a:moveTo>
                    <a:pt x="272" y="365"/>
                  </a:moveTo>
                  <a:cubicBezTo>
                    <a:pt x="272" y="361"/>
                    <a:pt x="272" y="361"/>
                    <a:pt x="272" y="361"/>
                  </a:cubicBezTo>
                  <a:cubicBezTo>
                    <a:pt x="272" y="362"/>
                    <a:pt x="272" y="363"/>
                    <a:pt x="272" y="365"/>
                  </a:cubicBezTo>
                  <a:cubicBezTo>
                    <a:pt x="272" y="365"/>
                    <a:pt x="272" y="365"/>
                    <a:pt x="272" y="365"/>
                  </a:cubicBezTo>
                  <a:close/>
                  <a:moveTo>
                    <a:pt x="272" y="324"/>
                  </a:move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3" y="317"/>
                  </a:cubicBezTo>
                  <a:cubicBezTo>
                    <a:pt x="273" y="319"/>
                    <a:pt x="272" y="321"/>
                    <a:pt x="272" y="324"/>
                  </a:cubicBezTo>
                  <a:close/>
                  <a:moveTo>
                    <a:pt x="262" y="24"/>
                  </a:moveTo>
                  <a:cubicBezTo>
                    <a:pt x="263" y="23"/>
                    <a:pt x="264" y="23"/>
                    <a:pt x="265" y="22"/>
                  </a:cubicBezTo>
                  <a:cubicBezTo>
                    <a:pt x="268" y="22"/>
                    <a:pt x="270" y="22"/>
                    <a:pt x="272" y="21"/>
                  </a:cubicBezTo>
                  <a:cubicBezTo>
                    <a:pt x="272" y="31"/>
                    <a:pt x="272" y="31"/>
                    <a:pt x="272" y="31"/>
                  </a:cubicBezTo>
                  <a:cubicBezTo>
                    <a:pt x="268" y="31"/>
                    <a:pt x="265" y="31"/>
                    <a:pt x="262" y="33"/>
                  </a:cubicBezTo>
                  <a:cubicBezTo>
                    <a:pt x="262" y="24"/>
                    <a:pt x="262" y="24"/>
                    <a:pt x="262" y="24"/>
                  </a:cubicBezTo>
                  <a:close/>
                  <a:moveTo>
                    <a:pt x="272" y="773"/>
                  </a:moveTo>
                  <a:cubicBezTo>
                    <a:pt x="268" y="772"/>
                    <a:pt x="265" y="772"/>
                    <a:pt x="262" y="770"/>
                  </a:cubicBezTo>
                  <a:cubicBezTo>
                    <a:pt x="262" y="762"/>
                    <a:pt x="262" y="762"/>
                    <a:pt x="262" y="762"/>
                  </a:cubicBezTo>
                  <a:cubicBezTo>
                    <a:pt x="264" y="764"/>
                    <a:pt x="268" y="765"/>
                    <a:pt x="271" y="766"/>
                  </a:cubicBezTo>
                  <a:cubicBezTo>
                    <a:pt x="272" y="764"/>
                    <a:pt x="272" y="764"/>
                    <a:pt x="266" y="737"/>
                  </a:cubicBezTo>
                  <a:cubicBezTo>
                    <a:pt x="265" y="735"/>
                    <a:pt x="263" y="733"/>
                    <a:pt x="262" y="731"/>
                  </a:cubicBezTo>
                  <a:cubicBezTo>
                    <a:pt x="262" y="722"/>
                    <a:pt x="262" y="722"/>
                    <a:pt x="262" y="722"/>
                  </a:cubicBezTo>
                  <a:cubicBezTo>
                    <a:pt x="265" y="723"/>
                    <a:pt x="268" y="725"/>
                    <a:pt x="272" y="727"/>
                  </a:cubicBezTo>
                  <a:cubicBezTo>
                    <a:pt x="272" y="773"/>
                    <a:pt x="272" y="773"/>
                    <a:pt x="272" y="773"/>
                  </a:cubicBezTo>
                  <a:close/>
                  <a:moveTo>
                    <a:pt x="272" y="48"/>
                  </a:moveTo>
                  <a:cubicBezTo>
                    <a:pt x="272" y="69"/>
                    <a:pt x="272" y="69"/>
                    <a:pt x="272" y="69"/>
                  </a:cubicBezTo>
                  <a:cubicBezTo>
                    <a:pt x="269" y="70"/>
                    <a:pt x="267" y="71"/>
                    <a:pt x="264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65"/>
                    <a:pt x="262" y="65"/>
                    <a:pt x="262" y="65"/>
                  </a:cubicBezTo>
                  <a:cubicBezTo>
                    <a:pt x="265" y="64"/>
                    <a:pt x="268" y="63"/>
                    <a:pt x="271" y="62"/>
                  </a:cubicBezTo>
                  <a:cubicBezTo>
                    <a:pt x="271" y="61"/>
                    <a:pt x="270" y="60"/>
                    <a:pt x="270" y="59"/>
                  </a:cubicBezTo>
                  <a:cubicBezTo>
                    <a:pt x="268" y="56"/>
                    <a:pt x="265" y="54"/>
                    <a:pt x="262" y="52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5" y="43"/>
                    <a:pt x="268" y="45"/>
                    <a:pt x="272" y="48"/>
                  </a:cubicBezTo>
                  <a:close/>
                  <a:moveTo>
                    <a:pt x="272" y="11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271" y="124"/>
                    <a:pt x="270" y="123"/>
                    <a:pt x="270" y="122"/>
                  </a:cubicBezTo>
                  <a:cubicBezTo>
                    <a:pt x="270" y="119"/>
                    <a:pt x="270" y="116"/>
                    <a:pt x="272" y="114"/>
                  </a:cubicBezTo>
                  <a:close/>
                  <a:moveTo>
                    <a:pt x="272" y="201"/>
                  </a:moveTo>
                  <a:cubicBezTo>
                    <a:pt x="272" y="209"/>
                    <a:pt x="272" y="209"/>
                    <a:pt x="272" y="209"/>
                  </a:cubicBezTo>
                  <a:cubicBezTo>
                    <a:pt x="269" y="209"/>
                    <a:pt x="266" y="210"/>
                    <a:pt x="262" y="213"/>
                  </a:cubicBezTo>
                  <a:cubicBezTo>
                    <a:pt x="262" y="207"/>
                    <a:pt x="262" y="207"/>
                    <a:pt x="262" y="207"/>
                  </a:cubicBezTo>
                  <a:cubicBezTo>
                    <a:pt x="264" y="205"/>
                    <a:pt x="267" y="203"/>
                    <a:pt x="270" y="202"/>
                  </a:cubicBezTo>
                  <a:cubicBezTo>
                    <a:pt x="270" y="202"/>
                    <a:pt x="271" y="201"/>
                    <a:pt x="272" y="201"/>
                  </a:cubicBezTo>
                  <a:close/>
                  <a:moveTo>
                    <a:pt x="272" y="220"/>
                  </a:moveTo>
                  <a:cubicBezTo>
                    <a:pt x="272" y="226"/>
                    <a:pt x="272" y="226"/>
                    <a:pt x="272" y="226"/>
                  </a:cubicBezTo>
                  <a:cubicBezTo>
                    <a:pt x="268" y="225"/>
                    <a:pt x="265" y="223"/>
                    <a:pt x="262" y="222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5" y="217"/>
                    <a:pt x="268" y="218"/>
                    <a:pt x="272" y="220"/>
                  </a:cubicBezTo>
                  <a:close/>
                  <a:moveTo>
                    <a:pt x="272" y="227"/>
                  </a:moveTo>
                  <a:cubicBezTo>
                    <a:pt x="272" y="232"/>
                    <a:pt x="272" y="232"/>
                    <a:pt x="272" y="232"/>
                  </a:cubicBezTo>
                  <a:cubicBezTo>
                    <a:pt x="268" y="235"/>
                    <a:pt x="264" y="238"/>
                    <a:pt x="262" y="241"/>
                  </a:cubicBezTo>
                  <a:cubicBezTo>
                    <a:pt x="262" y="232"/>
                    <a:pt x="262" y="232"/>
                    <a:pt x="262" y="232"/>
                  </a:cubicBezTo>
                  <a:cubicBezTo>
                    <a:pt x="265" y="231"/>
                    <a:pt x="268" y="230"/>
                    <a:pt x="272" y="227"/>
                  </a:cubicBezTo>
                  <a:close/>
                  <a:moveTo>
                    <a:pt x="272" y="260"/>
                  </a:moveTo>
                  <a:cubicBezTo>
                    <a:pt x="272" y="264"/>
                    <a:pt x="272" y="264"/>
                    <a:pt x="272" y="264"/>
                  </a:cubicBezTo>
                  <a:cubicBezTo>
                    <a:pt x="271" y="263"/>
                    <a:pt x="270" y="262"/>
                    <a:pt x="268" y="262"/>
                  </a:cubicBezTo>
                  <a:cubicBezTo>
                    <a:pt x="266" y="266"/>
                    <a:pt x="264" y="269"/>
                    <a:pt x="262" y="272"/>
                  </a:cubicBezTo>
                  <a:cubicBezTo>
                    <a:pt x="262" y="264"/>
                    <a:pt x="262" y="264"/>
                    <a:pt x="262" y="264"/>
                  </a:cubicBezTo>
                  <a:cubicBezTo>
                    <a:pt x="264" y="261"/>
                    <a:pt x="264" y="259"/>
                    <a:pt x="262" y="254"/>
                  </a:cubicBezTo>
                  <a:cubicBezTo>
                    <a:pt x="262" y="250"/>
                    <a:pt x="262" y="250"/>
                    <a:pt x="262" y="250"/>
                  </a:cubicBezTo>
                  <a:cubicBezTo>
                    <a:pt x="266" y="253"/>
                    <a:pt x="268" y="257"/>
                    <a:pt x="272" y="260"/>
                  </a:cubicBezTo>
                  <a:close/>
                  <a:moveTo>
                    <a:pt x="272" y="271"/>
                  </a:moveTo>
                  <a:cubicBezTo>
                    <a:pt x="270" y="275"/>
                    <a:pt x="266" y="280"/>
                    <a:pt x="264" y="283"/>
                  </a:cubicBezTo>
                  <a:cubicBezTo>
                    <a:pt x="263" y="281"/>
                    <a:pt x="262" y="280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4" y="288"/>
                    <a:pt x="266" y="290"/>
                    <a:pt x="268" y="292"/>
                  </a:cubicBezTo>
                  <a:cubicBezTo>
                    <a:pt x="269" y="293"/>
                    <a:pt x="270" y="294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69" y="285"/>
                    <a:pt x="270" y="282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lose/>
                  <a:moveTo>
                    <a:pt x="272" y="317"/>
                  </a:moveTo>
                  <a:cubicBezTo>
                    <a:pt x="272" y="324"/>
                    <a:pt x="272" y="324"/>
                    <a:pt x="272" y="324"/>
                  </a:cubicBezTo>
                  <a:cubicBezTo>
                    <a:pt x="270" y="331"/>
                    <a:pt x="265" y="339"/>
                    <a:pt x="262" y="346"/>
                  </a:cubicBezTo>
                  <a:cubicBezTo>
                    <a:pt x="262" y="324"/>
                    <a:pt x="262" y="324"/>
                    <a:pt x="262" y="324"/>
                  </a:cubicBezTo>
                  <a:cubicBezTo>
                    <a:pt x="263" y="320"/>
                    <a:pt x="266" y="317"/>
                    <a:pt x="272" y="317"/>
                  </a:cubicBezTo>
                  <a:close/>
                  <a:moveTo>
                    <a:pt x="272" y="336"/>
                  </a:moveTo>
                  <a:cubicBezTo>
                    <a:pt x="269" y="338"/>
                    <a:pt x="269" y="341"/>
                    <a:pt x="269" y="347"/>
                  </a:cubicBezTo>
                  <a:cubicBezTo>
                    <a:pt x="267" y="347"/>
                    <a:pt x="266" y="347"/>
                    <a:pt x="264" y="347"/>
                  </a:cubicBezTo>
                  <a:cubicBezTo>
                    <a:pt x="264" y="351"/>
                    <a:pt x="262" y="353"/>
                    <a:pt x="262" y="355"/>
                  </a:cubicBezTo>
                  <a:cubicBezTo>
                    <a:pt x="262" y="381"/>
                    <a:pt x="262" y="381"/>
                    <a:pt x="262" y="381"/>
                  </a:cubicBezTo>
                  <a:cubicBezTo>
                    <a:pt x="262" y="382"/>
                    <a:pt x="262" y="382"/>
                    <a:pt x="262" y="382"/>
                  </a:cubicBezTo>
                  <a:cubicBezTo>
                    <a:pt x="264" y="381"/>
                    <a:pt x="266" y="381"/>
                    <a:pt x="268" y="381"/>
                  </a:cubicBezTo>
                  <a:cubicBezTo>
                    <a:pt x="270" y="376"/>
                    <a:pt x="270" y="373"/>
                    <a:pt x="268" y="368"/>
                  </a:cubicBezTo>
                  <a:cubicBezTo>
                    <a:pt x="269" y="367"/>
                    <a:pt x="270" y="366"/>
                    <a:pt x="272" y="365"/>
                  </a:cubicBezTo>
                  <a:cubicBezTo>
                    <a:pt x="272" y="361"/>
                    <a:pt x="272" y="361"/>
                    <a:pt x="272" y="361"/>
                  </a:cubicBezTo>
                  <a:cubicBezTo>
                    <a:pt x="271" y="359"/>
                    <a:pt x="271" y="357"/>
                    <a:pt x="271" y="355"/>
                  </a:cubicBezTo>
                  <a:cubicBezTo>
                    <a:pt x="272" y="355"/>
                    <a:pt x="272" y="355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lose/>
                  <a:moveTo>
                    <a:pt x="272" y="390"/>
                  </a:moveTo>
                  <a:cubicBezTo>
                    <a:pt x="272" y="394"/>
                    <a:pt x="272" y="394"/>
                    <a:pt x="272" y="394"/>
                  </a:cubicBezTo>
                  <a:cubicBezTo>
                    <a:pt x="269" y="394"/>
                    <a:pt x="269" y="394"/>
                    <a:pt x="269" y="394"/>
                  </a:cubicBezTo>
                  <a:cubicBezTo>
                    <a:pt x="270" y="398"/>
                    <a:pt x="271" y="402"/>
                    <a:pt x="272" y="406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62" y="414"/>
                    <a:pt x="262" y="414"/>
                    <a:pt x="262" y="414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4" y="411"/>
                    <a:pt x="266" y="411"/>
                    <a:pt x="269" y="411"/>
                  </a:cubicBezTo>
                  <a:cubicBezTo>
                    <a:pt x="266" y="397"/>
                    <a:pt x="266" y="397"/>
                    <a:pt x="264" y="394"/>
                  </a:cubicBezTo>
                  <a:cubicBezTo>
                    <a:pt x="264" y="394"/>
                    <a:pt x="263" y="394"/>
                    <a:pt x="262" y="394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72" y="390"/>
                    <a:pt x="272" y="390"/>
                    <a:pt x="272" y="390"/>
                  </a:cubicBezTo>
                  <a:close/>
                  <a:moveTo>
                    <a:pt x="272" y="435"/>
                  </a:moveTo>
                  <a:cubicBezTo>
                    <a:pt x="272" y="442"/>
                    <a:pt x="272" y="442"/>
                    <a:pt x="272" y="442"/>
                  </a:cubicBezTo>
                  <a:cubicBezTo>
                    <a:pt x="268" y="443"/>
                    <a:pt x="265" y="444"/>
                    <a:pt x="262" y="446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4" y="421"/>
                    <a:pt x="266" y="421"/>
                    <a:pt x="270" y="422"/>
                  </a:cubicBezTo>
                  <a:cubicBezTo>
                    <a:pt x="268" y="427"/>
                    <a:pt x="265" y="433"/>
                    <a:pt x="263" y="438"/>
                  </a:cubicBezTo>
                  <a:cubicBezTo>
                    <a:pt x="266" y="438"/>
                    <a:pt x="269" y="436"/>
                    <a:pt x="272" y="435"/>
                  </a:cubicBezTo>
                  <a:close/>
                  <a:moveTo>
                    <a:pt x="272" y="449"/>
                  </a:moveTo>
                  <a:cubicBezTo>
                    <a:pt x="272" y="451"/>
                    <a:pt x="272" y="451"/>
                    <a:pt x="272" y="451"/>
                  </a:cubicBezTo>
                  <a:cubicBezTo>
                    <a:pt x="271" y="451"/>
                    <a:pt x="271" y="451"/>
                    <a:pt x="271" y="451"/>
                  </a:cubicBezTo>
                  <a:cubicBezTo>
                    <a:pt x="271" y="450"/>
                    <a:pt x="271" y="450"/>
                    <a:pt x="272" y="449"/>
                  </a:cubicBezTo>
                  <a:close/>
                  <a:moveTo>
                    <a:pt x="272" y="454"/>
                  </a:moveTo>
                  <a:cubicBezTo>
                    <a:pt x="272" y="487"/>
                    <a:pt x="272" y="487"/>
                    <a:pt x="272" y="487"/>
                  </a:cubicBezTo>
                  <a:cubicBezTo>
                    <a:pt x="270" y="487"/>
                    <a:pt x="269" y="486"/>
                    <a:pt x="267" y="485"/>
                  </a:cubicBezTo>
                  <a:cubicBezTo>
                    <a:pt x="267" y="486"/>
                    <a:pt x="267" y="488"/>
                    <a:pt x="266" y="489"/>
                  </a:cubicBezTo>
                  <a:cubicBezTo>
                    <a:pt x="264" y="489"/>
                    <a:pt x="263" y="489"/>
                    <a:pt x="262" y="488"/>
                  </a:cubicBezTo>
                  <a:cubicBezTo>
                    <a:pt x="262" y="453"/>
                    <a:pt x="262" y="453"/>
                    <a:pt x="262" y="453"/>
                  </a:cubicBezTo>
                  <a:cubicBezTo>
                    <a:pt x="262" y="452"/>
                    <a:pt x="263" y="452"/>
                    <a:pt x="264" y="452"/>
                  </a:cubicBezTo>
                  <a:cubicBezTo>
                    <a:pt x="268" y="452"/>
                    <a:pt x="269" y="453"/>
                    <a:pt x="272" y="454"/>
                  </a:cubicBezTo>
                  <a:close/>
                  <a:moveTo>
                    <a:pt x="272" y="509"/>
                  </a:moveTo>
                  <a:cubicBezTo>
                    <a:pt x="272" y="518"/>
                    <a:pt x="272" y="518"/>
                    <a:pt x="272" y="518"/>
                  </a:cubicBezTo>
                  <a:cubicBezTo>
                    <a:pt x="270" y="518"/>
                    <a:pt x="269" y="518"/>
                    <a:pt x="267" y="518"/>
                  </a:cubicBezTo>
                  <a:cubicBezTo>
                    <a:pt x="266" y="519"/>
                    <a:pt x="266" y="519"/>
                    <a:pt x="266" y="522"/>
                  </a:cubicBezTo>
                  <a:cubicBezTo>
                    <a:pt x="268" y="523"/>
                    <a:pt x="270" y="524"/>
                    <a:pt x="272" y="526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68" y="528"/>
                    <a:pt x="265" y="525"/>
                    <a:pt x="262" y="526"/>
                  </a:cubicBezTo>
                  <a:cubicBezTo>
                    <a:pt x="262" y="521"/>
                    <a:pt x="262" y="521"/>
                    <a:pt x="262" y="521"/>
                  </a:cubicBezTo>
                  <a:cubicBezTo>
                    <a:pt x="266" y="517"/>
                    <a:pt x="269" y="513"/>
                    <a:pt x="270" y="511"/>
                  </a:cubicBezTo>
                  <a:cubicBezTo>
                    <a:pt x="272" y="509"/>
                    <a:pt x="272" y="509"/>
                    <a:pt x="272" y="509"/>
                  </a:cubicBezTo>
                  <a:close/>
                  <a:moveTo>
                    <a:pt x="272" y="537"/>
                  </a:moveTo>
                  <a:cubicBezTo>
                    <a:pt x="272" y="544"/>
                    <a:pt x="272" y="544"/>
                    <a:pt x="272" y="544"/>
                  </a:cubicBezTo>
                  <a:cubicBezTo>
                    <a:pt x="268" y="548"/>
                    <a:pt x="265" y="551"/>
                    <a:pt x="262" y="554"/>
                  </a:cubicBezTo>
                  <a:cubicBezTo>
                    <a:pt x="262" y="547"/>
                    <a:pt x="262" y="547"/>
                    <a:pt x="262" y="547"/>
                  </a:cubicBezTo>
                  <a:cubicBezTo>
                    <a:pt x="264" y="546"/>
                    <a:pt x="267" y="545"/>
                    <a:pt x="268" y="541"/>
                  </a:cubicBezTo>
                  <a:cubicBezTo>
                    <a:pt x="266" y="541"/>
                    <a:pt x="264" y="539"/>
                    <a:pt x="262" y="538"/>
                  </a:cubicBezTo>
                  <a:cubicBezTo>
                    <a:pt x="262" y="534"/>
                    <a:pt x="262" y="534"/>
                    <a:pt x="262" y="534"/>
                  </a:cubicBezTo>
                  <a:cubicBezTo>
                    <a:pt x="263" y="535"/>
                    <a:pt x="265" y="537"/>
                    <a:pt x="266" y="538"/>
                  </a:cubicBezTo>
                  <a:cubicBezTo>
                    <a:pt x="269" y="538"/>
                    <a:pt x="270" y="538"/>
                    <a:pt x="272" y="537"/>
                  </a:cubicBezTo>
                  <a:close/>
                  <a:moveTo>
                    <a:pt x="272" y="572"/>
                  </a:moveTo>
                  <a:cubicBezTo>
                    <a:pt x="272" y="603"/>
                    <a:pt x="272" y="603"/>
                    <a:pt x="272" y="603"/>
                  </a:cubicBezTo>
                  <a:cubicBezTo>
                    <a:pt x="271" y="602"/>
                    <a:pt x="271" y="602"/>
                    <a:pt x="271" y="602"/>
                  </a:cubicBezTo>
                  <a:cubicBezTo>
                    <a:pt x="268" y="601"/>
                    <a:pt x="265" y="599"/>
                    <a:pt x="262" y="597"/>
                  </a:cubicBezTo>
                  <a:cubicBezTo>
                    <a:pt x="262" y="591"/>
                    <a:pt x="262" y="591"/>
                    <a:pt x="262" y="591"/>
                  </a:cubicBezTo>
                  <a:cubicBezTo>
                    <a:pt x="263" y="592"/>
                    <a:pt x="264" y="593"/>
                    <a:pt x="265" y="594"/>
                  </a:cubicBezTo>
                  <a:cubicBezTo>
                    <a:pt x="266" y="594"/>
                    <a:pt x="267" y="594"/>
                    <a:pt x="268" y="594"/>
                  </a:cubicBezTo>
                  <a:cubicBezTo>
                    <a:pt x="268" y="582"/>
                    <a:pt x="270" y="577"/>
                    <a:pt x="262" y="569"/>
                  </a:cubicBezTo>
                  <a:cubicBezTo>
                    <a:pt x="262" y="563"/>
                    <a:pt x="262" y="563"/>
                    <a:pt x="262" y="563"/>
                  </a:cubicBezTo>
                  <a:cubicBezTo>
                    <a:pt x="266" y="566"/>
                    <a:pt x="268" y="568"/>
                    <a:pt x="272" y="572"/>
                  </a:cubicBezTo>
                  <a:close/>
                  <a:moveTo>
                    <a:pt x="262" y="506"/>
                  </a:moveTo>
                  <a:cubicBezTo>
                    <a:pt x="262" y="495"/>
                    <a:pt x="262" y="495"/>
                    <a:pt x="262" y="495"/>
                  </a:cubicBezTo>
                  <a:cubicBezTo>
                    <a:pt x="263" y="496"/>
                    <a:pt x="265" y="497"/>
                    <a:pt x="267" y="498"/>
                  </a:cubicBezTo>
                  <a:cubicBezTo>
                    <a:pt x="267" y="500"/>
                    <a:pt x="267" y="502"/>
                    <a:pt x="267" y="504"/>
                  </a:cubicBezTo>
                  <a:cubicBezTo>
                    <a:pt x="266" y="505"/>
                    <a:pt x="266" y="505"/>
                    <a:pt x="262" y="506"/>
                  </a:cubicBezTo>
                  <a:close/>
                  <a:moveTo>
                    <a:pt x="260" y="25"/>
                  </a:moveTo>
                  <a:cubicBezTo>
                    <a:pt x="260" y="25"/>
                    <a:pt x="261" y="24"/>
                    <a:pt x="262" y="24"/>
                  </a:cubicBezTo>
                  <a:cubicBezTo>
                    <a:pt x="262" y="33"/>
                    <a:pt x="262" y="33"/>
                    <a:pt x="262" y="33"/>
                  </a:cubicBezTo>
                  <a:cubicBezTo>
                    <a:pt x="261" y="33"/>
                    <a:pt x="260" y="33"/>
                    <a:pt x="260" y="33"/>
                  </a:cubicBezTo>
                  <a:cubicBezTo>
                    <a:pt x="260" y="25"/>
                    <a:pt x="260" y="25"/>
                    <a:pt x="260" y="25"/>
                  </a:cubicBezTo>
                  <a:close/>
                  <a:moveTo>
                    <a:pt x="262" y="770"/>
                  </a:moveTo>
                  <a:cubicBezTo>
                    <a:pt x="261" y="770"/>
                    <a:pt x="260" y="770"/>
                    <a:pt x="260" y="770"/>
                  </a:cubicBezTo>
                  <a:cubicBezTo>
                    <a:pt x="260" y="761"/>
                    <a:pt x="260" y="761"/>
                    <a:pt x="260" y="761"/>
                  </a:cubicBezTo>
                  <a:cubicBezTo>
                    <a:pt x="260" y="761"/>
                    <a:pt x="261" y="762"/>
                    <a:pt x="262" y="762"/>
                  </a:cubicBezTo>
                  <a:cubicBezTo>
                    <a:pt x="262" y="770"/>
                    <a:pt x="262" y="770"/>
                    <a:pt x="262" y="770"/>
                  </a:cubicBezTo>
                  <a:close/>
                  <a:moveTo>
                    <a:pt x="262" y="40"/>
                  </a:moveTo>
                  <a:cubicBezTo>
                    <a:pt x="262" y="52"/>
                    <a:pt x="262" y="52"/>
                    <a:pt x="262" y="52"/>
                  </a:cubicBezTo>
                  <a:cubicBezTo>
                    <a:pt x="261" y="51"/>
                    <a:pt x="260" y="50"/>
                    <a:pt x="260" y="50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2" y="40"/>
                    <a:pt x="262" y="40"/>
                    <a:pt x="262" y="40"/>
                  </a:cubicBezTo>
                  <a:close/>
                  <a:moveTo>
                    <a:pt x="262" y="65"/>
                  </a:moveTo>
                  <a:cubicBezTo>
                    <a:pt x="262" y="73"/>
                    <a:pt x="262" y="73"/>
                    <a:pt x="262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0" y="65"/>
                    <a:pt x="261" y="65"/>
                    <a:pt x="262" y="65"/>
                  </a:cubicBezTo>
                  <a:close/>
                  <a:moveTo>
                    <a:pt x="262" y="207"/>
                  </a:moveTo>
                  <a:cubicBezTo>
                    <a:pt x="262" y="213"/>
                    <a:pt x="262" y="213"/>
                    <a:pt x="262" y="213"/>
                  </a:cubicBezTo>
                  <a:cubicBezTo>
                    <a:pt x="261" y="213"/>
                    <a:pt x="260" y="213"/>
                    <a:pt x="260" y="214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2" y="222"/>
                    <a:pt x="262" y="222"/>
                    <a:pt x="262" y="222"/>
                  </a:cubicBezTo>
                  <a:cubicBezTo>
                    <a:pt x="261" y="222"/>
                    <a:pt x="260" y="222"/>
                    <a:pt x="260" y="222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60" y="208"/>
                    <a:pt x="261" y="207"/>
                    <a:pt x="262" y="207"/>
                  </a:cubicBezTo>
                  <a:close/>
                  <a:moveTo>
                    <a:pt x="262" y="232"/>
                  </a:moveTo>
                  <a:cubicBezTo>
                    <a:pt x="262" y="241"/>
                    <a:pt x="262" y="241"/>
                    <a:pt x="262" y="241"/>
                  </a:cubicBezTo>
                  <a:cubicBezTo>
                    <a:pt x="261" y="242"/>
                    <a:pt x="260" y="243"/>
                    <a:pt x="260" y="24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260" y="232"/>
                    <a:pt x="261" y="232"/>
                    <a:pt x="262" y="232"/>
                  </a:cubicBezTo>
                  <a:close/>
                  <a:moveTo>
                    <a:pt x="262" y="250"/>
                  </a:moveTo>
                  <a:cubicBezTo>
                    <a:pt x="262" y="254"/>
                    <a:pt x="262" y="254"/>
                    <a:pt x="262" y="254"/>
                  </a:cubicBezTo>
                  <a:cubicBezTo>
                    <a:pt x="261" y="254"/>
                    <a:pt x="261" y="253"/>
                    <a:pt x="260" y="252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60" y="249"/>
                    <a:pt x="261" y="249"/>
                    <a:pt x="262" y="250"/>
                  </a:cubicBezTo>
                  <a:close/>
                  <a:moveTo>
                    <a:pt x="262" y="264"/>
                  </a:moveTo>
                  <a:cubicBezTo>
                    <a:pt x="262" y="272"/>
                    <a:pt x="262" y="272"/>
                    <a:pt x="262" y="272"/>
                  </a:cubicBezTo>
                  <a:cubicBezTo>
                    <a:pt x="261" y="274"/>
                    <a:pt x="260" y="275"/>
                    <a:pt x="260" y="277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1" y="285"/>
                    <a:pt x="260" y="284"/>
                    <a:pt x="260" y="283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7"/>
                    <a:pt x="261" y="266"/>
                    <a:pt x="262" y="264"/>
                  </a:cubicBezTo>
                  <a:close/>
                  <a:moveTo>
                    <a:pt x="262" y="324"/>
                  </a:moveTo>
                  <a:cubicBezTo>
                    <a:pt x="262" y="346"/>
                    <a:pt x="262" y="346"/>
                    <a:pt x="262" y="346"/>
                  </a:cubicBezTo>
                  <a:cubicBezTo>
                    <a:pt x="261" y="347"/>
                    <a:pt x="260" y="349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260" y="329"/>
                    <a:pt x="261" y="326"/>
                    <a:pt x="262" y="324"/>
                  </a:cubicBezTo>
                  <a:close/>
                  <a:moveTo>
                    <a:pt x="262" y="355"/>
                  </a:moveTo>
                  <a:cubicBezTo>
                    <a:pt x="262" y="381"/>
                    <a:pt x="262" y="381"/>
                    <a:pt x="262" y="381"/>
                  </a:cubicBezTo>
                  <a:cubicBezTo>
                    <a:pt x="261" y="381"/>
                    <a:pt x="260" y="380"/>
                    <a:pt x="260" y="380"/>
                  </a:cubicBezTo>
                  <a:cubicBezTo>
                    <a:pt x="260" y="363"/>
                    <a:pt x="260" y="363"/>
                    <a:pt x="260" y="363"/>
                  </a:cubicBezTo>
                  <a:cubicBezTo>
                    <a:pt x="260" y="363"/>
                    <a:pt x="260" y="363"/>
                    <a:pt x="261" y="363"/>
                  </a:cubicBezTo>
                  <a:cubicBezTo>
                    <a:pt x="260" y="360"/>
                    <a:pt x="261" y="357"/>
                    <a:pt x="262" y="355"/>
                  </a:cubicBezTo>
                  <a:close/>
                  <a:moveTo>
                    <a:pt x="262" y="390"/>
                  </a:moveTo>
                  <a:cubicBezTo>
                    <a:pt x="262" y="394"/>
                    <a:pt x="262" y="394"/>
                    <a:pt x="262" y="394"/>
                  </a:cubicBezTo>
                  <a:cubicBezTo>
                    <a:pt x="261" y="394"/>
                    <a:pt x="260" y="394"/>
                    <a:pt x="260" y="393"/>
                  </a:cubicBezTo>
                  <a:cubicBezTo>
                    <a:pt x="260" y="390"/>
                    <a:pt x="260" y="390"/>
                    <a:pt x="260" y="390"/>
                  </a:cubicBezTo>
                  <a:cubicBezTo>
                    <a:pt x="262" y="390"/>
                    <a:pt x="262" y="390"/>
                    <a:pt x="262" y="390"/>
                  </a:cubicBezTo>
                  <a:close/>
                  <a:moveTo>
                    <a:pt x="262" y="411"/>
                  </a:moveTo>
                  <a:cubicBezTo>
                    <a:pt x="262" y="414"/>
                    <a:pt x="262" y="414"/>
                    <a:pt x="262" y="414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0" y="408"/>
                    <a:pt x="261" y="410"/>
                    <a:pt x="262" y="411"/>
                  </a:cubicBezTo>
                  <a:close/>
                  <a:moveTo>
                    <a:pt x="262" y="422"/>
                  </a:moveTo>
                  <a:cubicBezTo>
                    <a:pt x="262" y="446"/>
                    <a:pt x="262" y="446"/>
                    <a:pt x="262" y="446"/>
                  </a:cubicBezTo>
                  <a:cubicBezTo>
                    <a:pt x="260" y="446"/>
                    <a:pt x="260" y="446"/>
                    <a:pt x="260" y="446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1" y="422"/>
                    <a:pt x="262" y="422"/>
                  </a:cubicBezTo>
                  <a:close/>
                  <a:moveTo>
                    <a:pt x="262" y="453"/>
                  </a:moveTo>
                  <a:cubicBezTo>
                    <a:pt x="262" y="488"/>
                    <a:pt x="262" y="488"/>
                    <a:pt x="262" y="488"/>
                  </a:cubicBezTo>
                  <a:cubicBezTo>
                    <a:pt x="261" y="488"/>
                    <a:pt x="260" y="488"/>
                    <a:pt x="260" y="488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1" y="453"/>
                    <a:pt x="262" y="453"/>
                  </a:cubicBezTo>
                  <a:close/>
                  <a:moveTo>
                    <a:pt x="262" y="495"/>
                  </a:moveTo>
                  <a:cubicBezTo>
                    <a:pt x="262" y="506"/>
                    <a:pt x="262" y="506"/>
                    <a:pt x="262" y="506"/>
                  </a:cubicBezTo>
                  <a:cubicBezTo>
                    <a:pt x="261" y="506"/>
                    <a:pt x="261" y="506"/>
                    <a:pt x="261" y="506"/>
                  </a:cubicBezTo>
                  <a:cubicBezTo>
                    <a:pt x="260" y="506"/>
                    <a:pt x="260" y="505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ubicBezTo>
                    <a:pt x="260" y="494"/>
                    <a:pt x="261" y="494"/>
                    <a:pt x="262" y="495"/>
                  </a:cubicBezTo>
                  <a:close/>
                  <a:moveTo>
                    <a:pt x="262" y="521"/>
                  </a:moveTo>
                  <a:cubicBezTo>
                    <a:pt x="262" y="526"/>
                    <a:pt x="262" y="526"/>
                    <a:pt x="262" y="526"/>
                  </a:cubicBezTo>
                  <a:cubicBezTo>
                    <a:pt x="261" y="526"/>
                    <a:pt x="260" y="526"/>
                    <a:pt x="260" y="527"/>
                  </a:cubicBezTo>
                  <a:cubicBezTo>
                    <a:pt x="260" y="523"/>
                    <a:pt x="260" y="523"/>
                    <a:pt x="260" y="523"/>
                  </a:cubicBezTo>
                  <a:cubicBezTo>
                    <a:pt x="260" y="522"/>
                    <a:pt x="261" y="522"/>
                    <a:pt x="262" y="521"/>
                  </a:cubicBezTo>
                  <a:close/>
                  <a:moveTo>
                    <a:pt x="262" y="534"/>
                  </a:moveTo>
                  <a:cubicBezTo>
                    <a:pt x="262" y="538"/>
                    <a:pt x="262" y="538"/>
                    <a:pt x="262" y="538"/>
                  </a:cubicBezTo>
                  <a:cubicBezTo>
                    <a:pt x="261" y="538"/>
                    <a:pt x="260" y="537"/>
                    <a:pt x="260" y="537"/>
                  </a:cubicBezTo>
                  <a:cubicBezTo>
                    <a:pt x="260" y="533"/>
                    <a:pt x="260" y="533"/>
                    <a:pt x="260" y="533"/>
                  </a:cubicBezTo>
                  <a:cubicBezTo>
                    <a:pt x="260" y="533"/>
                    <a:pt x="261" y="533"/>
                    <a:pt x="262" y="534"/>
                  </a:cubicBezTo>
                  <a:close/>
                  <a:moveTo>
                    <a:pt x="262" y="547"/>
                  </a:moveTo>
                  <a:cubicBezTo>
                    <a:pt x="262" y="554"/>
                    <a:pt x="262" y="554"/>
                    <a:pt x="262" y="554"/>
                  </a:cubicBezTo>
                  <a:cubicBezTo>
                    <a:pt x="260" y="556"/>
                    <a:pt x="260" y="556"/>
                    <a:pt x="260" y="556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47"/>
                    <a:pt x="260" y="547"/>
                    <a:pt x="260" y="547"/>
                  </a:cubicBezTo>
                  <a:cubicBezTo>
                    <a:pt x="261" y="548"/>
                    <a:pt x="261" y="548"/>
                    <a:pt x="261" y="548"/>
                  </a:cubicBezTo>
                  <a:cubicBezTo>
                    <a:pt x="261" y="547"/>
                    <a:pt x="261" y="547"/>
                    <a:pt x="262" y="547"/>
                  </a:cubicBezTo>
                  <a:close/>
                  <a:moveTo>
                    <a:pt x="262" y="563"/>
                  </a:moveTo>
                  <a:cubicBezTo>
                    <a:pt x="262" y="569"/>
                    <a:pt x="262" y="569"/>
                    <a:pt x="262" y="569"/>
                  </a:cubicBezTo>
                  <a:cubicBezTo>
                    <a:pt x="261" y="569"/>
                    <a:pt x="261" y="568"/>
                    <a:pt x="260" y="568"/>
                  </a:cubicBezTo>
                  <a:cubicBezTo>
                    <a:pt x="260" y="569"/>
                    <a:pt x="260" y="570"/>
                    <a:pt x="260" y="57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62"/>
                    <a:pt x="261" y="563"/>
                    <a:pt x="262" y="563"/>
                  </a:cubicBezTo>
                  <a:close/>
                  <a:moveTo>
                    <a:pt x="262" y="591"/>
                  </a:moveTo>
                  <a:cubicBezTo>
                    <a:pt x="262" y="597"/>
                    <a:pt x="262" y="597"/>
                    <a:pt x="262" y="597"/>
                  </a:cubicBezTo>
                  <a:cubicBezTo>
                    <a:pt x="261" y="596"/>
                    <a:pt x="260" y="596"/>
                    <a:pt x="260" y="595"/>
                  </a:cubicBezTo>
                  <a:cubicBezTo>
                    <a:pt x="260" y="588"/>
                    <a:pt x="260" y="588"/>
                    <a:pt x="260" y="588"/>
                  </a:cubicBezTo>
                  <a:cubicBezTo>
                    <a:pt x="260" y="589"/>
                    <a:pt x="261" y="590"/>
                    <a:pt x="262" y="591"/>
                  </a:cubicBezTo>
                  <a:close/>
                  <a:moveTo>
                    <a:pt x="262" y="722"/>
                  </a:moveTo>
                  <a:cubicBezTo>
                    <a:pt x="262" y="731"/>
                    <a:pt x="262" y="731"/>
                    <a:pt x="262" y="731"/>
                  </a:cubicBezTo>
                  <a:cubicBezTo>
                    <a:pt x="261" y="731"/>
                    <a:pt x="260" y="730"/>
                    <a:pt x="260" y="729"/>
                  </a:cubicBezTo>
                  <a:cubicBezTo>
                    <a:pt x="260" y="721"/>
                    <a:pt x="260" y="721"/>
                    <a:pt x="260" y="721"/>
                  </a:cubicBezTo>
                  <a:cubicBezTo>
                    <a:pt x="260" y="721"/>
                    <a:pt x="261" y="722"/>
                    <a:pt x="262" y="722"/>
                  </a:cubicBezTo>
                  <a:close/>
                  <a:moveTo>
                    <a:pt x="260" y="322"/>
                  </a:moveTo>
                  <a:cubicBezTo>
                    <a:pt x="260" y="309"/>
                    <a:pt x="260" y="309"/>
                    <a:pt x="260" y="309"/>
                  </a:cubicBezTo>
                  <a:cubicBezTo>
                    <a:pt x="261" y="310"/>
                    <a:pt x="261" y="310"/>
                    <a:pt x="261" y="310"/>
                  </a:cubicBezTo>
                  <a:cubicBezTo>
                    <a:pt x="261" y="315"/>
                    <a:pt x="260" y="319"/>
                    <a:pt x="260" y="322"/>
                  </a:cubicBezTo>
                  <a:close/>
                  <a:moveTo>
                    <a:pt x="253" y="27"/>
                  </a:moveTo>
                  <a:cubicBezTo>
                    <a:pt x="255" y="27"/>
                    <a:pt x="257" y="26"/>
                    <a:pt x="260" y="25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8" y="34"/>
                    <a:pt x="256" y="34"/>
                    <a:pt x="255" y="35"/>
                  </a:cubicBezTo>
                  <a:cubicBezTo>
                    <a:pt x="256" y="36"/>
                    <a:pt x="258" y="37"/>
                    <a:pt x="260" y="39"/>
                  </a:cubicBezTo>
                  <a:cubicBezTo>
                    <a:pt x="260" y="50"/>
                    <a:pt x="260" y="50"/>
                    <a:pt x="260" y="50"/>
                  </a:cubicBezTo>
                  <a:cubicBezTo>
                    <a:pt x="257" y="48"/>
                    <a:pt x="255" y="47"/>
                    <a:pt x="253" y="46"/>
                  </a:cubicBezTo>
                  <a:cubicBezTo>
                    <a:pt x="253" y="27"/>
                    <a:pt x="253" y="27"/>
                    <a:pt x="253" y="27"/>
                  </a:cubicBezTo>
                  <a:close/>
                  <a:moveTo>
                    <a:pt x="260" y="770"/>
                  </a:moveTo>
                  <a:cubicBezTo>
                    <a:pt x="257" y="769"/>
                    <a:pt x="255" y="768"/>
                    <a:pt x="253" y="767"/>
                  </a:cubicBezTo>
                  <a:cubicBezTo>
                    <a:pt x="253" y="755"/>
                    <a:pt x="253" y="755"/>
                    <a:pt x="253" y="755"/>
                  </a:cubicBezTo>
                  <a:cubicBezTo>
                    <a:pt x="255" y="757"/>
                    <a:pt x="257" y="759"/>
                    <a:pt x="260" y="761"/>
                  </a:cubicBezTo>
                  <a:cubicBezTo>
                    <a:pt x="260" y="770"/>
                    <a:pt x="260" y="770"/>
                    <a:pt x="260" y="770"/>
                  </a:cubicBezTo>
                  <a:close/>
                  <a:moveTo>
                    <a:pt x="260" y="65"/>
                  </a:moveTo>
                  <a:cubicBezTo>
                    <a:pt x="260" y="73"/>
                    <a:pt x="260" y="73"/>
                    <a:pt x="260" y="73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55" y="66"/>
                    <a:pt x="258" y="65"/>
                    <a:pt x="260" y="65"/>
                  </a:cubicBezTo>
                  <a:close/>
                  <a:moveTo>
                    <a:pt x="260" y="208"/>
                  </a:moveTo>
                  <a:cubicBezTo>
                    <a:pt x="260" y="222"/>
                    <a:pt x="260" y="222"/>
                    <a:pt x="260" y="222"/>
                  </a:cubicBezTo>
                  <a:cubicBezTo>
                    <a:pt x="257" y="221"/>
                    <a:pt x="255" y="221"/>
                    <a:pt x="253" y="221"/>
                  </a:cubicBezTo>
                  <a:cubicBezTo>
                    <a:pt x="253" y="213"/>
                    <a:pt x="253" y="213"/>
                    <a:pt x="253" y="213"/>
                  </a:cubicBezTo>
                  <a:cubicBezTo>
                    <a:pt x="255" y="211"/>
                    <a:pt x="257" y="210"/>
                    <a:pt x="260" y="208"/>
                  </a:cubicBezTo>
                  <a:close/>
                  <a:moveTo>
                    <a:pt x="260" y="232"/>
                  </a:moveTo>
                  <a:cubicBezTo>
                    <a:pt x="260" y="244"/>
                    <a:pt x="260" y="244"/>
                    <a:pt x="260" y="244"/>
                  </a:cubicBezTo>
                  <a:cubicBezTo>
                    <a:pt x="259" y="245"/>
                    <a:pt x="258" y="246"/>
                    <a:pt x="258" y="247"/>
                  </a:cubicBezTo>
                  <a:cubicBezTo>
                    <a:pt x="259" y="248"/>
                    <a:pt x="259" y="248"/>
                    <a:pt x="260" y="248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57" y="257"/>
                    <a:pt x="254" y="260"/>
                    <a:pt x="253" y="263"/>
                  </a:cubicBezTo>
                  <a:cubicBezTo>
                    <a:pt x="253" y="255"/>
                    <a:pt x="253" y="255"/>
                    <a:pt x="253" y="255"/>
                  </a:cubicBezTo>
                  <a:cubicBezTo>
                    <a:pt x="254" y="253"/>
                    <a:pt x="254" y="251"/>
                    <a:pt x="254" y="248"/>
                  </a:cubicBezTo>
                  <a:cubicBezTo>
                    <a:pt x="253" y="248"/>
                    <a:pt x="253" y="248"/>
                    <a:pt x="253" y="249"/>
                  </a:cubicBezTo>
                  <a:cubicBezTo>
                    <a:pt x="253" y="242"/>
                    <a:pt x="253" y="242"/>
                    <a:pt x="253" y="242"/>
                  </a:cubicBezTo>
                  <a:cubicBezTo>
                    <a:pt x="254" y="241"/>
                    <a:pt x="256" y="240"/>
                    <a:pt x="257" y="238"/>
                  </a:cubicBezTo>
                  <a:cubicBezTo>
                    <a:pt x="256" y="238"/>
                    <a:pt x="254" y="237"/>
                    <a:pt x="253" y="237"/>
                  </a:cubicBezTo>
                  <a:cubicBezTo>
                    <a:pt x="253" y="231"/>
                    <a:pt x="253" y="231"/>
                    <a:pt x="253" y="231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7" y="232"/>
                    <a:pt x="258" y="232"/>
                    <a:pt x="260" y="232"/>
                  </a:cubicBezTo>
                  <a:close/>
                  <a:moveTo>
                    <a:pt x="260" y="268"/>
                  </a:moveTo>
                  <a:cubicBezTo>
                    <a:pt x="260" y="283"/>
                    <a:pt x="260" y="283"/>
                    <a:pt x="260" y="283"/>
                  </a:cubicBezTo>
                  <a:cubicBezTo>
                    <a:pt x="257" y="282"/>
                    <a:pt x="255" y="280"/>
                    <a:pt x="253" y="278"/>
                  </a:cubicBezTo>
                  <a:cubicBezTo>
                    <a:pt x="253" y="271"/>
                    <a:pt x="253" y="271"/>
                    <a:pt x="253" y="271"/>
                  </a:cubicBezTo>
                  <a:cubicBezTo>
                    <a:pt x="253" y="272"/>
                    <a:pt x="254" y="272"/>
                    <a:pt x="255" y="273"/>
                  </a:cubicBezTo>
                  <a:cubicBezTo>
                    <a:pt x="256" y="273"/>
                    <a:pt x="256" y="273"/>
                    <a:pt x="257" y="273"/>
                  </a:cubicBezTo>
                  <a:cubicBezTo>
                    <a:pt x="258" y="271"/>
                    <a:pt x="259" y="270"/>
                    <a:pt x="260" y="268"/>
                  </a:cubicBezTo>
                  <a:close/>
                  <a:moveTo>
                    <a:pt x="260" y="309"/>
                  </a:moveTo>
                  <a:cubicBezTo>
                    <a:pt x="260" y="322"/>
                    <a:pt x="260" y="322"/>
                    <a:pt x="260" y="322"/>
                  </a:cubicBezTo>
                  <a:cubicBezTo>
                    <a:pt x="258" y="327"/>
                    <a:pt x="255" y="332"/>
                    <a:pt x="253" y="338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5" y="305"/>
                    <a:pt x="257" y="307"/>
                    <a:pt x="260" y="309"/>
                  </a:cubicBezTo>
                  <a:close/>
                  <a:moveTo>
                    <a:pt x="260" y="331"/>
                  </a:moveTo>
                  <a:cubicBezTo>
                    <a:pt x="258" y="335"/>
                    <a:pt x="257" y="339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4" y="352"/>
                    <a:pt x="255" y="352"/>
                  </a:cubicBezTo>
                  <a:cubicBezTo>
                    <a:pt x="256" y="352"/>
                    <a:pt x="257" y="352"/>
                    <a:pt x="258" y="352"/>
                  </a:cubicBezTo>
                  <a:cubicBezTo>
                    <a:pt x="259" y="351"/>
                    <a:pt x="259" y="351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lose/>
                  <a:moveTo>
                    <a:pt x="260" y="363"/>
                  </a:moveTo>
                  <a:cubicBezTo>
                    <a:pt x="260" y="380"/>
                    <a:pt x="260" y="380"/>
                    <a:pt x="260" y="380"/>
                  </a:cubicBezTo>
                  <a:cubicBezTo>
                    <a:pt x="257" y="377"/>
                    <a:pt x="255" y="375"/>
                    <a:pt x="253" y="37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5" y="363"/>
                    <a:pt x="257" y="363"/>
                    <a:pt x="260" y="363"/>
                  </a:cubicBezTo>
                  <a:close/>
                  <a:moveTo>
                    <a:pt x="260" y="390"/>
                  </a:moveTo>
                  <a:cubicBezTo>
                    <a:pt x="260" y="393"/>
                    <a:pt x="260" y="393"/>
                    <a:pt x="260" y="393"/>
                  </a:cubicBezTo>
                  <a:cubicBezTo>
                    <a:pt x="257" y="393"/>
                    <a:pt x="257" y="393"/>
                    <a:pt x="257" y="393"/>
                  </a:cubicBezTo>
                  <a:cubicBezTo>
                    <a:pt x="258" y="397"/>
                    <a:pt x="258" y="402"/>
                    <a:pt x="260" y="406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04"/>
                    <a:pt x="255" y="400"/>
                    <a:pt x="253" y="397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60" y="390"/>
                    <a:pt x="260" y="390"/>
                    <a:pt x="260" y="390"/>
                  </a:cubicBezTo>
                  <a:close/>
                  <a:moveTo>
                    <a:pt x="260" y="423"/>
                  </a:moveTo>
                  <a:cubicBezTo>
                    <a:pt x="260" y="446"/>
                    <a:pt x="260" y="446"/>
                    <a:pt x="260" y="446"/>
                  </a:cubicBezTo>
                  <a:cubicBezTo>
                    <a:pt x="258" y="447"/>
                    <a:pt x="255" y="448"/>
                    <a:pt x="253" y="448"/>
                  </a:cubicBezTo>
                  <a:cubicBezTo>
                    <a:pt x="253" y="449"/>
                    <a:pt x="253" y="449"/>
                    <a:pt x="253" y="449"/>
                  </a:cubicBezTo>
                  <a:cubicBezTo>
                    <a:pt x="253" y="436"/>
                    <a:pt x="253" y="436"/>
                    <a:pt x="253" y="436"/>
                  </a:cubicBezTo>
                  <a:cubicBezTo>
                    <a:pt x="255" y="434"/>
                    <a:pt x="256" y="430"/>
                    <a:pt x="258" y="424"/>
                  </a:cubicBezTo>
                  <a:cubicBezTo>
                    <a:pt x="258" y="423"/>
                    <a:pt x="259" y="423"/>
                    <a:pt x="260" y="423"/>
                  </a:cubicBezTo>
                  <a:close/>
                  <a:moveTo>
                    <a:pt x="260" y="454"/>
                  </a:moveTo>
                  <a:cubicBezTo>
                    <a:pt x="260" y="488"/>
                    <a:pt x="260" y="488"/>
                    <a:pt x="260" y="488"/>
                  </a:cubicBezTo>
                  <a:cubicBezTo>
                    <a:pt x="258" y="487"/>
                    <a:pt x="257" y="486"/>
                    <a:pt x="255" y="485"/>
                  </a:cubicBezTo>
                  <a:cubicBezTo>
                    <a:pt x="255" y="484"/>
                    <a:pt x="255" y="484"/>
                    <a:pt x="255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57"/>
                    <a:pt x="253" y="457"/>
                    <a:pt x="253" y="457"/>
                  </a:cubicBezTo>
                  <a:cubicBezTo>
                    <a:pt x="255" y="456"/>
                    <a:pt x="257" y="455"/>
                    <a:pt x="260" y="454"/>
                  </a:cubicBezTo>
                  <a:close/>
                  <a:moveTo>
                    <a:pt x="260" y="493"/>
                  </a:moveTo>
                  <a:cubicBezTo>
                    <a:pt x="258" y="492"/>
                    <a:pt x="256" y="490"/>
                    <a:pt x="256" y="489"/>
                  </a:cubicBezTo>
                  <a:cubicBezTo>
                    <a:pt x="255" y="488"/>
                    <a:pt x="254" y="488"/>
                    <a:pt x="253" y="488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3" y="497"/>
                    <a:pt x="253" y="497"/>
                    <a:pt x="253" y="497"/>
                  </a:cubicBezTo>
                  <a:cubicBezTo>
                    <a:pt x="255" y="499"/>
                    <a:pt x="257" y="502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lose/>
                  <a:moveTo>
                    <a:pt x="260" y="523"/>
                  </a:moveTo>
                  <a:cubicBezTo>
                    <a:pt x="260" y="527"/>
                    <a:pt x="260" y="527"/>
                    <a:pt x="260" y="527"/>
                  </a:cubicBezTo>
                  <a:cubicBezTo>
                    <a:pt x="258" y="528"/>
                    <a:pt x="257" y="529"/>
                    <a:pt x="256" y="531"/>
                  </a:cubicBezTo>
                  <a:cubicBezTo>
                    <a:pt x="257" y="531"/>
                    <a:pt x="258" y="532"/>
                    <a:pt x="260" y="533"/>
                  </a:cubicBezTo>
                  <a:cubicBezTo>
                    <a:pt x="260" y="537"/>
                    <a:pt x="260" y="537"/>
                    <a:pt x="260" y="537"/>
                  </a:cubicBezTo>
                  <a:cubicBezTo>
                    <a:pt x="258" y="536"/>
                    <a:pt x="256" y="535"/>
                    <a:pt x="253" y="534"/>
                  </a:cubicBezTo>
                  <a:cubicBezTo>
                    <a:pt x="253" y="529"/>
                    <a:pt x="253" y="529"/>
                    <a:pt x="253" y="529"/>
                  </a:cubicBezTo>
                  <a:cubicBezTo>
                    <a:pt x="255" y="527"/>
                    <a:pt x="258" y="525"/>
                    <a:pt x="260" y="523"/>
                  </a:cubicBezTo>
                  <a:close/>
                  <a:moveTo>
                    <a:pt x="260" y="547"/>
                  </a:moveTo>
                  <a:cubicBezTo>
                    <a:pt x="260" y="552"/>
                    <a:pt x="260" y="552"/>
                    <a:pt x="260" y="552"/>
                  </a:cubicBezTo>
                  <a:cubicBezTo>
                    <a:pt x="257" y="550"/>
                    <a:pt x="255" y="548"/>
                    <a:pt x="253" y="547"/>
                  </a:cubicBezTo>
                  <a:cubicBezTo>
                    <a:pt x="253" y="543"/>
                    <a:pt x="253" y="543"/>
                    <a:pt x="253" y="543"/>
                  </a:cubicBezTo>
                  <a:cubicBezTo>
                    <a:pt x="255" y="544"/>
                    <a:pt x="257" y="545"/>
                    <a:pt x="260" y="547"/>
                  </a:cubicBezTo>
                  <a:close/>
                  <a:moveTo>
                    <a:pt x="260" y="552"/>
                  </a:moveTo>
                  <a:cubicBezTo>
                    <a:pt x="260" y="556"/>
                    <a:pt x="260" y="556"/>
                    <a:pt x="260" y="556"/>
                  </a:cubicBezTo>
                  <a:cubicBezTo>
                    <a:pt x="258" y="558"/>
                    <a:pt x="258" y="558"/>
                    <a:pt x="258" y="558"/>
                  </a:cubicBezTo>
                  <a:cubicBezTo>
                    <a:pt x="258" y="559"/>
                    <a:pt x="258" y="560"/>
                    <a:pt x="258" y="56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71"/>
                    <a:pt x="260" y="571"/>
                    <a:pt x="260" y="571"/>
                  </a:cubicBezTo>
                  <a:cubicBezTo>
                    <a:pt x="258" y="578"/>
                    <a:pt x="257" y="583"/>
                    <a:pt x="260" y="588"/>
                  </a:cubicBezTo>
                  <a:cubicBezTo>
                    <a:pt x="260" y="595"/>
                    <a:pt x="260" y="595"/>
                    <a:pt x="260" y="595"/>
                  </a:cubicBezTo>
                  <a:cubicBezTo>
                    <a:pt x="257" y="594"/>
                    <a:pt x="255" y="592"/>
                    <a:pt x="253" y="591"/>
                  </a:cubicBezTo>
                  <a:cubicBezTo>
                    <a:pt x="253" y="555"/>
                    <a:pt x="253" y="555"/>
                    <a:pt x="253" y="555"/>
                  </a:cubicBezTo>
                  <a:cubicBezTo>
                    <a:pt x="254" y="556"/>
                    <a:pt x="254" y="556"/>
                    <a:pt x="254" y="556"/>
                  </a:cubicBezTo>
                  <a:cubicBezTo>
                    <a:pt x="256" y="554"/>
                    <a:pt x="258" y="553"/>
                    <a:pt x="260" y="552"/>
                  </a:cubicBezTo>
                  <a:close/>
                  <a:moveTo>
                    <a:pt x="260" y="721"/>
                  </a:moveTo>
                  <a:cubicBezTo>
                    <a:pt x="260" y="729"/>
                    <a:pt x="260" y="729"/>
                    <a:pt x="260" y="729"/>
                  </a:cubicBezTo>
                  <a:cubicBezTo>
                    <a:pt x="258" y="728"/>
                    <a:pt x="256" y="727"/>
                    <a:pt x="253" y="726"/>
                  </a:cubicBezTo>
                  <a:cubicBezTo>
                    <a:pt x="253" y="719"/>
                    <a:pt x="253" y="719"/>
                    <a:pt x="253" y="719"/>
                  </a:cubicBezTo>
                  <a:cubicBezTo>
                    <a:pt x="255" y="719"/>
                    <a:pt x="257" y="720"/>
                    <a:pt x="260" y="721"/>
                  </a:cubicBezTo>
                  <a:close/>
                  <a:moveTo>
                    <a:pt x="248" y="29"/>
                  </a:moveTo>
                  <a:cubicBezTo>
                    <a:pt x="249" y="29"/>
                    <a:pt x="251" y="28"/>
                    <a:pt x="253" y="27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51" y="45"/>
                    <a:pt x="249" y="44"/>
                    <a:pt x="248" y="43"/>
                  </a:cubicBezTo>
                  <a:cubicBezTo>
                    <a:pt x="248" y="29"/>
                    <a:pt x="248" y="29"/>
                    <a:pt x="248" y="29"/>
                  </a:cubicBezTo>
                  <a:close/>
                  <a:moveTo>
                    <a:pt x="253" y="767"/>
                  </a:moveTo>
                  <a:cubicBezTo>
                    <a:pt x="251" y="766"/>
                    <a:pt x="249" y="764"/>
                    <a:pt x="248" y="763"/>
                  </a:cubicBezTo>
                  <a:cubicBezTo>
                    <a:pt x="248" y="733"/>
                    <a:pt x="248" y="733"/>
                    <a:pt x="248" y="733"/>
                  </a:cubicBezTo>
                  <a:cubicBezTo>
                    <a:pt x="248" y="742"/>
                    <a:pt x="249" y="749"/>
                    <a:pt x="253" y="755"/>
                  </a:cubicBezTo>
                  <a:cubicBezTo>
                    <a:pt x="253" y="767"/>
                    <a:pt x="253" y="767"/>
                    <a:pt x="253" y="767"/>
                  </a:cubicBezTo>
                  <a:close/>
                  <a:moveTo>
                    <a:pt x="253" y="66"/>
                  </a:moveTo>
                  <a:cubicBezTo>
                    <a:pt x="253" y="75"/>
                    <a:pt x="253" y="75"/>
                    <a:pt x="253" y="75"/>
                  </a:cubicBezTo>
                  <a:cubicBezTo>
                    <a:pt x="251" y="75"/>
                    <a:pt x="251" y="75"/>
                    <a:pt x="251" y="75"/>
                  </a:cubicBezTo>
                  <a:cubicBezTo>
                    <a:pt x="250" y="76"/>
                    <a:pt x="249" y="77"/>
                    <a:pt x="248" y="78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2" y="66"/>
                    <a:pt x="252" y="66"/>
                    <a:pt x="253" y="66"/>
                  </a:cubicBezTo>
                  <a:close/>
                  <a:moveTo>
                    <a:pt x="253" y="213"/>
                  </a:moveTo>
                  <a:cubicBezTo>
                    <a:pt x="253" y="221"/>
                    <a:pt x="253" y="221"/>
                    <a:pt x="253" y="221"/>
                  </a:cubicBezTo>
                  <a:cubicBezTo>
                    <a:pt x="251" y="222"/>
                    <a:pt x="249" y="222"/>
                    <a:pt x="248" y="224"/>
                  </a:cubicBezTo>
                  <a:cubicBezTo>
                    <a:pt x="248" y="217"/>
                    <a:pt x="248" y="217"/>
                    <a:pt x="248" y="217"/>
                  </a:cubicBezTo>
                  <a:cubicBezTo>
                    <a:pt x="249" y="216"/>
                    <a:pt x="251" y="214"/>
                    <a:pt x="253" y="213"/>
                  </a:cubicBezTo>
                  <a:close/>
                  <a:moveTo>
                    <a:pt x="253" y="231"/>
                  </a:moveTo>
                  <a:cubicBezTo>
                    <a:pt x="253" y="237"/>
                    <a:pt x="253" y="237"/>
                    <a:pt x="253" y="237"/>
                  </a:cubicBezTo>
                  <a:cubicBezTo>
                    <a:pt x="251" y="236"/>
                    <a:pt x="249" y="236"/>
                    <a:pt x="248" y="235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9" y="229"/>
                    <a:pt x="251" y="230"/>
                    <a:pt x="253" y="231"/>
                  </a:cubicBezTo>
                  <a:close/>
                  <a:moveTo>
                    <a:pt x="253" y="242"/>
                  </a:moveTo>
                  <a:cubicBezTo>
                    <a:pt x="253" y="249"/>
                    <a:pt x="253" y="249"/>
                    <a:pt x="253" y="249"/>
                  </a:cubicBezTo>
                  <a:cubicBezTo>
                    <a:pt x="252" y="249"/>
                    <a:pt x="251" y="249"/>
                    <a:pt x="249" y="250"/>
                  </a:cubicBezTo>
                  <a:cubicBezTo>
                    <a:pt x="249" y="251"/>
                    <a:pt x="248" y="252"/>
                    <a:pt x="248" y="253"/>
                  </a:cubicBezTo>
                  <a:cubicBezTo>
                    <a:pt x="248" y="245"/>
                    <a:pt x="248" y="245"/>
                    <a:pt x="248" y="245"/>
                  </a:cubicBezTo>
                  <a:cubicBezTo>
                    <a:pt x="250" y="244"/>
                    <a:pt x="251" y="244"/>
                    <a:pt x="253" y="242"/>
                  </a:cubicBezTo>
                  <a:close/>
                  <a:moveTo>
                    <a:pt x="253" y="255"/>
                  </a:moveTo>
                  <a:cubicBezTo>
                    <a:pt x="253" y="263"/>
                    <a:pt x="253" y="263"/>
                    <a:pt x="253" y="263"/>
                  </a:cubicBezTo>
                  <a:cubicBezTo>
                    <a:pt x="252" y="265"/>
                    <a:pt x="252" y="268"/>
                    <a:pt x="253" y="271"/>
                  </a:cubicBezTo>
                  <a:cubicBezTo>
                    <a:pt x="253" y="278"/>
                    <a:pt x="253" y="278"/>
                    <a:pt x="253" y="278"/>
                  </a:cubicBezTo>
                  <a:cubicBezTo>
                    <a:pt x="251" y="276"/>
                    <a:pt x="249" y="274"/>
                    <a:pt x="248" y="273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50" y="260"/>
                    <a:pt x="252" y="258"/>
                    <a:pt x="253" y="255"/>
                  </a:cubicBezTo>
                  <a:close/>
                  <a:moveTo>
                    <a:pt x="253" y="304"/>
                  </a:moveTo>
                  <a:cubicBezTo>
                    <a:pt x="253" y="338"/>
                    <a:pt x="253" y="338"/>
                    <a:pt x="253" y="338"/>
                  </a:cubicBezTo>
                  <a:cubicBezTo>
                    <a:pt x="253" y="339"/>
                    <a:pt x="253" y="340"/>
                    <a:pt x="252" y="340"/>
                  </a:cubicBezTo>
                  <a:cubicBezTo>
                    <a:pt x="253" y="340"/>
                    <a:pt x="253" y="340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3" y="351"/>
                    <a:pt x="252" y="351"/>
                  </a:cubicBezTo>
                  <a:cubicBezTo>
                    <a:pt x="252" y="348"/>
                    <a:pt x="251" y="345"/>
                    <a:pt x="251" y="343"/>
                  </a:cubicBezTo>
                  <a:cubicBezTo>
                    <a:pt x="250" y="343"/>
                    <a:pt x="249" y="343"/>
                    <a:pt x="249" y="344"/>
                  </a:cubicBezTo>
                  <a:cubicBezTo>
                    <a:pt x="248" y="345"/>
                    <a:pt x="248" y="346"/>
                    <a:pt x="248" y="347"/>
                  </a:cubicBezTo>
                  <a:cubicBezTo>
                    <a:pt x="248" y="332"/>
                    <a:pt x="248" y="332"/>
                    <a:pt x="248" y="332"/>
                  </a:cubicBezTo>
                  <a:cubicBezTo>
                    <a:pt x="249" y="328"/>
                    <a:pt x="251" y="323"/>
                    <a:pt x="250" y="319"/>
                  </a:cubicBezTo>
                  <a:cubicBezTo>
                    <a:pt x="249" y="320"/>
                    <a:pt x="249" y="321"/>
                    <a:pt x="248" y="321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9" y="302"/>
                    <a:pt x="251" y="303"/>
                    <a:pt x="253" y="304"/>
                  </a:cubicBezTo>
                  <a:close/>
                  <a:moveTo>
                    <a:pt x="253" y="363"/>
                  </a:moveTo>
                  <a:cubicBezTo>
                    <a:pt x="253" y="374"/>
                    <a:pt x="253" y="374"/>
                    <a:pt x="253" y="374"/>
                  </a:cubicBezTo>
                  <a:cubicBezTo>
                    <a:pt x="251" y="372"/>
                    <a:pt x="250" y="371"/>
                    <a:pt x="248" y="370"/>
                  </a:cubicBezTo>
                  <a:cubicBezTo>
                    <a:pt x="248" y="362"/>
                    <a:pt x="248" y="362"/>
                    <a:pt x="248" y="362"/>
                  </a:cubicBezTo>
                  <a:cubicBezTo>
                    <a:pt x="249" y="362"/>
                    <a:pt x="251" y="363"/>
                    <a:pt x="253" y="363"/>
                  </a:cubicBezTo>
                  <a:close/>
                  <a:moveTo>
                    <a:pt x="253" y="390"/>
                  </a:moveTo>
                  <a:cubicBezTo>
                    <a:pt x="253" y="397"/>
                    <a:pt x="253" y="397"/>
                    <a:pt x="253" y="397"/>
                  </a:cubicBezTo>
                  <a:cubicBezTo>
                    <a:pt x="252" y="395"/>
                    <a:pt x="251" y="394"/>
                    <a:pt x="248" y="394"/>
                  </a:cubicBezTo>
                  <a:cubicBezTo>
                    <a:pt x="248" y="390"/>
                    <a:pt x="248" y="390"/>
                    <a:pt x="248" y="390"/>
                  </a:cubicBezTo>
                  <a:cubicBezTo>
                    <a:pt x="253" y="390"/>
                    <a:pt x="253" y="390"/>
                    <a:pt x="253" y="390"/>
                  </a:cubicBezTo>
                  <a:close/>
                  <a:moveTo>
                    <a:pt x="253" y="411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9" y="410"/>
                    <a:pt x="249" y="411"/>
                    <a:pt x="250" y="411"/>
                  </a:cubicBezTo>
                  <a:cubicBezTo>
                    <a:pt x="253" y="411"/>
                    <a:pt x="253" y="411"/>
                    <a:pt x="253" y="411"/>
                  </a:cubicBezTo>
                  <a:close/>
                  <a:moveTo>
                    <a:pt x="253" y="436"/>
                  </a:moveTo>
                  <a:cubicBezTo>
                    <a:pt x="253" y="449"/>
                    <a:pt x="253" y="449"/>
                    <a:pt x="253" y="449"/>
                  </a:cubicBezTo>
                  <a:cubicBezTo>
                    <a:pt x="251" y="452"/>
                    <a:pt x="249" y="454"/>
                    <a:pt x="248" y="456"/>
                  </a:cubicBezTo>
                  <a:cubicBezTo>
                    <a:pt x="248" y="439"/>
                    <a:pt x="248" y="439"/>
                    <a:pt x="248" y="439"/>
                  </a:cubicBezTo>
                  <a:cubicBezTo>
                    <a:pt x="250" y="438"/>
                    <a:pt x="252" y="438"/>
                    <a:pt x="253" y="436"/>
                  </a:cubicBezTo>
                  <a:close/>
                  <a:moveTo>
                    <a:pt x="253" y="457"/>
                  </a:moveTo>
                  <a:cubicBezTo>
                    <a:pt x="253" y="470"/>
                    <a:pt x="253" y="470"/>
                    <a:pt x="253" y="470"/>
                  </a:cubicBezTo>
                  <a:cubicBezTo>
                    <a:pt x="247" y="462"/>
                    <a:pt x="248" y="459"/>
                    <a:pt x="253" y="457"/>
                  </a:cubicBezTo>
                  <a:close/>
                  <a:moveTo>
                    <a:pt x="253" y="470"/>
                  </a:moveTo>
                  <a:cubicBezTo>
                    <a:pt x="252" y="470"/>
                    <a:pt x="251" y="470"/>
                    <a:pt x="250" y="470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50" y="494"/>
                    <a:pt x="251" y="496"/>
                    <a:pt x="253" y="497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2" y="486"/>
                    <a:pt x="252" y="484"/>
                    <a:pt x="251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lose/>
                  <a:moveTo>
                    <a:pt x="253" y="529"/>
                  </a:moveTo>
                  <a:cubicBezTo>
                    <a:pt x="253" y="534"/>
                    <a:pt x="253" y="534"/>
                    <a:pt x="253" y="534"/>
                  </a:cubicBezTo>
                  <a:cubicBezTo>
                    <a:pt x="253" y="534"/>
                    <a:pt x="253" y="534"/>
                    <a:pt x="252" y="534"/>
                  </a:cubicBezTo>
                  <a:cubicBezTo>
                    <a:pt x="251" y="535"/>
                    <a:pt x="250" y="536"/>
                    <a:pt x="248" y="537"/>
                  </a:cubicBezTo>
                  <a:cubicBezTo>
                    <a:pt x="248" y="538"/>
                    <a:pt x="249" y="539"/>
                    <a:pt x="249" y="539"/>
                  </a:cubicBezTo>
                  <a:cubicBezTo>
                    <a:pt x="250" y="541"/>
                    <a:pt x="251" y="541"/>
                    <a:pt x="253" y="543"/>
                  </a:cubicBezTo>
                  <a:cubicBezTo>
                    <a:pt x="253" y="547"/>
                    <a:pt x="253" y="547"/>
                    <a:pt x="253" y="547"/>
                  </a:cubicBezTo>
                  <a:cubicBezTo>
                    <a:pt x="251" y="546"/>
                    <a:pt x="250" y="545"/>
                    <a:pt x="248" y="544"/>
                  </a:cubicBezTo>
                  <a:cubicBezTo>
                    <a:pt x="248" y="534"/>
                    <a:pt x="248" y="534"/>
                    <a:pt x="248" y="534"/>
                  </a:cubicBezTo>
                  <a:cubicBezTo>
                    <a:pt x="249" y="532"/>
                    <a:pt x="251" y="531"/>
                    <a:pt x="253" y="529"/>
                  </a:cubicBezTo>
                  <a:close/>
                  <a:moveTo>
                    <a:pt x="253" y="555"/>
                  </a:moveTo>
                  <a:cubicBezTo>
                    <a:pt x="253" y="591"/>
                    <a:pt x="253" y="591"/>
                    <a:pt x="253" y="591"/>
                  </a:cubicBezTo>
                  <a:cubicBezTo>
                    <a:pt x="251" y="589"/>
                    <a:pt x="249" y="588"/>
                    <a:pt x="248" y="586"/>
                  </a:cubicBezTo>
                  <a:cubicBezTo>
                    <a:pt x="248" y="580"/>
                    <a:pt x="248" y="580"/>
                    <a:pt x="248" y="580"/>
                  </a:cubicBezTo>
                  <a:cubicBezTo>
                    <a:pt x="248" y="581"/>
                    <a:pt x="249" y="582"/>
                    <a:pt x="250" y="583"/>
                  </a:cubicBezTo>
                  <a:cubicBezTo>
                    <a:pt x="253" y="570"/>
                    <a:pt x="255" y="566"/>
                    <a:pt x="248" y="557"/>
                  </a:cubicBezTo>
                  <a:cubicBezTo>
                    <a:pt x="248" y="551"/>
                    <a:pt x="248" y="551"/>
                    <a:pt x="248" y="551"/>
                  </a:cubicBezTo>
                  <a:cubicBezTo>
                    <a:pt x="249" y="552"/>
                    <a:pt x="251" y="553"/>
                    <a:pt x="253" y="555"/>
                  </a:cubicBezTo>
                  <a:close/>
                  <a:moveTo>
                    <a:pt x="253" y="719"/>
                  </a:moveTo>
                  <a:cubicBezTo>
                    <a:pt x="253" y="726"/>
                    <a:pt x="253" y="726"/>
                    <a:pt x="253" y="726"/>
                  </a:cubicBezTo>
                  <a:cubicBezTo>
                    <a:pt x="251" y="726"/>
                    <a:pt x="250" y="725"/>
                    <a:pt x="248" y="724"/>
                  </a:cubicBezTo>
                  <a:cubicBezTo>
                    <a:pt x="248" y="717"/>
                    <a:pt x="248" y="717"/>
                    <a:pt x="248" y="717"/>
                  </a:cubicBezTo>
                  <a:cubicBezTo>
                    <a:pt x="249" y="717"/>
                    <a:pt x="251" y="718"/>
                    <a:pt x="253" y="719"/>
                  </a:cubicBezTo>
                  <a:close/>
                  <a:moveTo>
                    <a:pt x="248" y="503"/>
                  </a:moveTo>
                  <a:cubicBezTo>
                    <a:pt x="248" y="497"/>
                    <a:pt x="248" y="497"/>
                    <a:pt x="248" y="497"/>
                  </a:cubicBezTo>
                  <a:cubicBezTo>
                    <a:pt x="248" y="497"/>
                    <a:pt x="249" y="497"/>
                    <a:pt x="249" y="497"/>
                  </a:cubicBezTo>
                  <a:cubicBezTo>
                    <a:pt x="249" y="499"/>
                    <a:pt x="249" y="500"/>
                    <a:pt x="249" y="502"/>
                  </a:cubicBezTo>
                  <a:cubicBezTo>
                    <a:pt x="249" y="502"/>
                    <a:pt x="248" y="503"/>
                    <a:pt x="248" y="503"/>
                  </a:cubicBezTo>
                  <a:close/>
                  <a:moveTo>
                    <a:pt x="238" y="33"/>
                  </a:moveTo>
                  <a:cubicBezTo>
                    <a:pt x="241" y="32"/>
                    <a:pt x="244" y="31"/>
                    <a:pt x="248" y="29"/>
                  </a:cubicBezTo>
                  <a:cubicBezTo>
                    <a:pt x="248" y="43"/>
                    <a:pt x="248" y="43"/>
                    <a:pt x="248" y="43"/>
                  </a:cubicBezTo>
                  <a:cubicBezTo>
                    <a:pt x="245" y="42"/>
                    <a:pt x="241" y="42"/>
                    <a:pt x="238" y="42"/>
                  </a:cubicBezTo>
                  <a:cubicBezTo>
                    <a:pt x="238" y="33"/>
                    <a:pt x="238" y="33"/>
                    <a:pt x="238" y="33"/>
                  </a:cubicBezTo>
                  <a:close/>
                  <a:moveTo>
                    <a:pt x="248" y="763"/>
                  </a:moveTo>
                  <a:cubicBezTo>
                    <a:pt x="248" y="763"/>
                    <a:pt x="248" y="763"/>
                    <a:pt x="248" y="763"/>
                  </a:cubicBezTo>
                  <a:cubicBezTo>
                    <a:pt x="244" y="762"/>
                    <a:pt x="241" y="762"/>
                    <a:pt x="238" y="760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41" y="753"/>
                    <a:pt x="241" y="753"/>
                    <a:pt x="241" y="753"/>
                  </a:cubicBezTo>
                  <a:cubicBezTo>
                    <a:pt x="240" y="745"/>
                    <a:pt x="240" y="737"/>
                    <a:pt x="238" y="729"/>
                  </a:cubicBezTo>
                  <a:cubicBezTo>
                    <a:pt x="238" y="711"/>
                    <a:pt x="238" y="711"/>
                    <a:pt x="238" y="711"/>
                  </a:cubicBezTo>
                  <a:cubicBezTo>
                    <a:pt x="239" y="713"/>
                    <a:pt x="241" y="714"/>
                    <a:pt x="242" y="715"/>
                  </a:cubicBezTo>
                  <a:cubicBezTo>
                    <a:pt x="244" y="716"/>
                    <a:pt x="246" y="716"/>
                    <a:pt x="248" y="717"/>
                  </a:cubicBezTo>
                  <a:cubicBezTo>
                    <a:pt x="248" y="724"/>
                    <a:pt x="248" y="724"/>
                    <a:pt x="248" y="724"/>
                  </a:cubicBezTo>
                  <a:cubicBezTo>
                    <a:pt x="247" y="724"/>
                    <a:pt x="247" y="724"/>
                    <a:pt x="247" y="724"/>
                  </a:cubicBezTo>
                  <a:cubicBezTo>
                    <a:pt x="247" y="727"/>
                    <a:pt x="248" y="730"/>
                    <a:pt x="248" y="733"/>
                  </a:cubicBezTo>
                  <a:cubicBezTo>
                    <a:pt x="248" y="763"/>
                    <a:pt x="248" y="763"/>
                    <a:pt x="248" y="763"/>
                  </a:cubicBezTo>
                  <a:close/>
                  <a:moveTo>
                    <a:pt x="248" y="64"/>
                  </a:moveTo>
                  <a:cubicBezTo>
                    <a:pt x="248" y="78"/>
                    <a:pt x="248" y="78"/>
                    <a:pt x="248" y="78"/>
                  </a:cubicBezTo>
                  <a:cubicBezTo>
                    <a:pt x="244" y="80"/>
                    <a:pt x="241" y="83"/>
                    <a:pt x="238" y="84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9" y="75"/>
                    <a:pt x="241" y="74"/>
                    <a:pt x="243" y="73"/>
                  </a:cubicBezTo>
                  <a:cubicBezTo>
                    <a:pt x="238" y="69"/>
                    <a:pt x="238" y="69"/>
                    <a:pt x="238" y="69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48" y="64"/>
                    <a:pt x="248" y="64"/>
                    <a:pt x="248" y="64"/>
                  </a:cubicBezTo>
                  <a:close/>
                  <a:moveTo>
                    <a:pt x="248" y="217"/>
                  </a:moveTo>
                  <a:cubicBezTo>
                    <a:pt x="248" y="224"/>
                    <a:pt x="248" y="224"/>
                    <a:pt x="248" y="224"/>
                  </a:cubicBezTo>
                  <a:cubicBezTo>
                    <a:pt x="247" y="225"/>
                    <a:pt x="245" y="226"/>
                    <a:pt x="244" y="227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8" y="235"/>
                    <a:pt x="248" y="235"/>
                    <a:pt x="248" y="235"/>
                  </a:cubicBezTo>
                  <a:cubicBezTo>
                    <a:pt x="244" y="234"/>
                    <a:pt x="241" y="234"/>
                    <a:pt x="238" y="235"/>
                  </a:cubicBezTo>
                  <a:cubicBezTo>
                    <a:pt x="238" y="226"/>
                    <a:pt x="238" y="226"/>
                    <a:pt x="238" y="226"/>
                  </a:cubicBezTo>
                  <a:cubicBezTo>
                    <a:pt x="241" y="223"/>
                    <a:pt x="244" y="220"/>
                    <a:pt x="248" y="217"/>
                  </a:cubicBezTo>
                  <a:close/>
                  <a:moveTo>
                    <a:pt x="248" y="245"/>
                  </a:moveTo>
                  <a:cubicBezTo>
                    <a:pt x="248" y="253"/>
                    <a:pt x="248" y="253"/>
                    <a:pt x="248" y="253"/>
                  </a:cubicBezTo>
                  <a:cubicBezTo>
                    <a:pt x="245" y="258"/>
                    <a:pt x="241" y="259"/>
                    <a:pt x="247" y="265"/>
                  </a:cubicBezTo>
                  <a:cubicBezTo>
                    <a:pt x="247" y="264"/>
                    <a:pt x="247" y="264"/>
                    <a:pt x="248" y="263"/>
                  </a:cubicBezTo>
                  <a:cubicBezTo>
                    <a:pt x="248" y="273"/>
                    <a:pt x="248" y="273"/>
                    <a:pt x="248" y="273"/>
                  </a:cubicBezTo>
                  <a:cubicBezTo>
                    <a:pt x="244" y="269"/>
                    <a:pt x="242" y="266"/>
                    <a:pt x="241" y="263"/>
                  </a:cubicBezTo>
                  <a:cubicBezTo>
                    <a:pt x="240" y="263"/>
                    <a:pt x="239" y="263"/>
                    <a:pt x="238" y="263"/>
                  </a:cubicBezTo>
                  <a:cubicBezTo>
                    <a:pt x="238" y="257"/>
                    <a:pt x="238" y="257"/>
                    <a:pt x="238" y="257"/>
                  </a:cubicBezTo>
                  <a:cubicBezTo>
                    <a:pt x="239" y="255"/>
                    <a:pt x="241" y="254"/>
                    <a:pt x="243" y="252"/>
                  </a:cubicBezTo>
                  <a:cubicBezTo>
                    <a:pt x="241" y="251"/>
                    <a:pt x="239" y="251"/>
                    <a:pt x="238" y="250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43" y="245"/>
                    <a:pt x="243" y="245"/>
                    <a:pt x="243" y="245"/>
                  </a:cubicBezTo>
                  <a:cubicBezTo>
                    <a:pt x="245" y="245"/>
                    <a:pt x="247" y="245"/>
                    <a:pt x="248" y="245"/>
                  </a:cubicBezTo>
                  <a:close/>
                  <a:moveTo>
                    <a:pt x="248" y="302"/>
                  </a:moveTo>
                  <a:cubicBezTo>
                    <a:pt x="248" y="321"/>
                    <a:pt x="248" y="321"/>
                    <a:pt x="248" y="321"/>
                  </a:cubicBezTo>
                  <a:cubicBezTo>
                    <a:pt x="245" y="323"/>
                    <a:pt x="243" y="323"/>
                    <a:pt x="238" y="323"/>
                  </a:cubicBezTo>
                  <a:cubicBezTo>
                    <a:pt x="238" y="327"/>
                    <a:pt x="239" y="328"/>
                    <a:pt x="241" y="331"/>
                  </a:cubicBezTo>
                  <a:cubicBezTo>
                    <a:pt x="241" y="334"/>
                    <a:pt x="242" y="337"/>
                    <a:pt x="242" y="340"/>
                  </a:cubicBezTo>
                  <a:cubicBezTo>
                    <a:pt x="244" y="339"/>
                    <a:pt x="246" y="336"/>
                    <a:pt x="248" y="332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5" y="348"/>
                    <a:pt x="241" y="349"/>
                    <a:pt x="238" y="349"/>
                  </a:cubicBezTo>
                  <a:cubicBezTo>
                    <a:pt x="238" y="310"/>
                    <a:pt x="238" y="310"/>
                    <a:pt x="238" y="310"/>
                  </a:cubicBezTo>
                  <a:cubicBezTo>
                    <a:pt x="241" y="304"/>
                    <a:pt x="244" y="301"/>
                    <a:pt x="248" y="302"/>
                  </a:cubicBezTo>
                  <a:close/>
                  <a:moveTo>
                    <a:pt x="248" y="362"/>
                  </a:moveTo>
                  <a:cubicBezTo>
                    <a:pt x="248" y="370"/>
                    <a:pt x="248" y="370"/>
                    <a:pt x="248" y="370"/>
                  </a:cubicBezTo>
                  <a:cubicBezTo>
                    <a:pt x="245" y="370"/>
                    <a:pt x="243" y="370"/>
                    <a:pt x="238" y="370"/>
                  </a:cubicBezTo>
                  <a:cubicBezTo>
                    <a:pt x="238" y="360"/>
                    <a:pt x="238" y="360"/>
                    <a:pt x="238" y="360"/>
                  </a:cubicBezTo>
                  <a:cubicBezTo>
                    <a:pt x="241" y="360"/>
                    <a:pt x="244" y="361"/>
                    <a:pt x="248" y="362"/>
                  </a:cubicBezTo>
                  <a:close/>
                  <a:moveTo>
                    <a:pt x="248" y="390"/>
                  </a:moveTo>
                  <a:cubicBezTo>
                    <a:pt x="248" y="394"/>
                    <a:pt x="248" y="394"/>
                    <a:pt x="248" y="394"/>
                  </a:cubicBezTo>
                  <a:cubicBezTo>
                    <a:pt x="247" y="393"/>
                    <a:pt x="245" y="393"/>
                    <a:pt x="244" y="393"/>
                  </a:cubicBezTo>
                  <a:cubicBezTo>
                    <a:pt x="245" y="399"/>
                    <a:pt x="247" y="404"/>
                    <a:pt x="248" y="410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40" y="411"/>
                    <a:pt x="242" y="410"/>
                    <a:pt x="244" y="410"/>
                  </a:cubicBezTo>
                  <a:cubicBezTo>
                    <a:pt x="243" y="405"/>
                    <a:pt x="242" y="400"/>
                    <a:pt x="241" y="395"/>
                  </a:cubicBezTo>
                  <a:cubicBezTo>
                    <a:pt x="240" y="395"/>
                    <a:pt x="239" y="394"/>
                    <a:pt x="238" y="394"/>
                  </a:cubicBezTo>
                  <a:cubicBezTo>
                    <a:pt x="238" y="390"/>
                    <a:pt x="238" y="390"/>
                    <a:pt x="238" y="390"/>
                  </a:cubicBezTo>
                  <a:cubicBezTo>
                    <a:pt x="248" y="390"/>
                    <a:pt x="248" y="390"/>
                    <a:pt x="248" y="390"/>
                  </a:cubicBezTo>
                  <a:close/>
                  <a:moveTo>
                    <a:pt x="248" y="439"/>
                  </a:moveTo>
                  <a:cubicBezTo>
                    <a:pt x="248" y="456"/>
                    <a:pt x="248" y="456"/>
                    <a:pt x="248" y="456"/>
                  </a:cubicBezTo>
                  <a:cubicBezTo>
                    <a:pt x="246" y="458"/>
                    <a:pt x="243" y="461"/>
                    <a:pt x="238" y="467"/>
                  </a:cubicBezTo>
                  <a:cubicBezTo>
                    <a:pt x="241" y="471"/>
                    <a:pt x="243" y="476"/>
                    <a:pt x="248" y="478"/>
                  </a:cubicBezTo>
                  <a:cubicBezTo>
                    <a:pt x="246" y="476"/>
                    <a:pt x="245" y="473"/>
                    <a:pt x="243" y="470"/>
                  </a:cubicBezTo>
                  <a:cubicBezTo>
                    <a:pt x="244" y="470"/>
                    <a:pt x="245" y="469"/>
                    <a:pt x="245" y="468"/>
                  </a:cubicBezTo>
                  <a:cubicBezTo>
                    <a:pt x="246" y="468"/>
                    <a:pt x="247" y="468"/>
                    <a:pt x="248" y="468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47" y="493"/>
                    <a:pt x="245" y="493"/>
                    <a:pt x="244" y="492"/>
                  </a:cubicBezTo>
                  <a:cubicBezTo>
                    <a:pt x="245" y="495"/>
                    <a:pt x="246" y="496"/>
                    <a:pt x="248" y="497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6" y="503"/>
                    <a:pt x="244" y="503"/>
                  </a:cubicBezTo>
                  <a:cubicBezTo>
                    <a:pt x="242" y="501"/>
                    <a:pt x="240" y="500"/>
                    <a:pt x="238" y="500"/>
                  </a:cubicBezTo>
                  <a:cubicBezTo>
                    <a:pt x="238" y="486"/>
                    <a:pt x="238" y="486"/>
                    <a:pt x="238" y="486"/>
                  </a:cubicBezTo>
                  <a:cubicBezTo>
                    <a:pt x="239" y="486"/>
                    <a:pt x="239" y="486"/>
                    <a:pt x="241" y="486"/>
                  </a:cubicBezTo>
                  <a:cubicBezTo>
                    <a:pt x="240" y="484"/>
                    <a:pt x="240" y="482"/>
                    <a:pt x="239" y="480"/>
                  </a:cubicBezTo>
                  <a:cubicBezTo>
                    <a:pt x="238" y="480"/>
                    <a:pt x="238" y="480"/>
                    <a:pt x="238" y="480"/>
                  </a:cubicBezTo>
                  <a:cubicBezTo>
                    <a:pt x="238" y="455"/>
                    <a:pt x="238" y="455"/>
                    <a:pt x="238" y="455"/>
                  </a:cubicBezTo>
                  <a:cubicBezTo>
                    <a:pt x="240" y="453"/>
                    <a:pt x="241" y="451"/>
                    <a:pt x="244" y="447"/>
                  </a:cubicBezTo>
                  <a:cubicBezTo>
                    <a:pt x="242" y="447"/>
                    <a:pt x="240" y="446"/>
                    <a:pt x="238" y="446"/>
                  </a:cubicBezTo>
                  <a:cubicBezTo>
                    <a:pt x="238" y="439"/>
                    <a:pt x="238" y="439"/>
                    <a:pt x="238" y="439"/>
                  </a:cubicBezTo>
                  <a:cubicBezTo>
                    <a:pt x="242" y="439"/>
                    <a:pt x="245" y="439"/>
                    <a:pt x="248" y="439"/>
                  </a:cubicBezTo>
                  <a:close/>
                  <a:moveTo>
                    <a:pt x="248" y="534"/>
                  </a:moveTo>
                  <a:cubicBezTo>
                    <a:pt x="248" y="544"/>
                    <a:pt x="248" y="544"/>
                    <a:pt x="248" y="544"/>
                  </a:cubicBezTo>
                  <a:cubicBezTo>
                    <a:pt x="246" y="543"/>
                    <a:pt x="245" y="543"/>
                    <a:pt x="243" y="543"/>
                  </a:cubicBezTo>
                  <a:cubicBezTo>
                    <a:pt x="245" y="548"/>
                    <a:pt x="246" y="549"/>
                    <a:pt x="248" y="551"/>
                  </a:cubicBezTo>
                  <a:cubicBezTo>
                    <a:pt x="248" y="557"/>
                    <a:pt x="248" y="557"/>
                    <a:pt x="248" y="557"/>
                  </a:cubicBezTo>
                  <a:cubicBezTo>
                    <a:pt x="247" y="556"/>
                    <a:pt x="247" y="555"/>
                    <a:pt x="246" y="554"/>
                  </a:cubicBezTo>
                  <a:cubicBezTo>
                    <a:pt x="243" y="567"/>
                    <a:pt x="240" y="572"/>
                    <a:pt x="248" y="580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44" y="584"/>
                    <a:pt x="241" y="580"/>
                    <a:pt x="238" y="577"/>
                  </a:cubicBezTo>
                  <a:cubicBezTo>
                    <a:pt x="238" y="562"/>
                    <a:pt x="238" y="562"/>
                    <a:pt x="238" y="562"/>
                  </a:cubicBezTo>
                  <a:cubicBezTo>
                    <a:pt x="239" y="557"/>
                    <a:pt x="240" y="551"/>
                    <a:pt x="238" y="547"/>
                  </a:cubicBezTo>
                  <a:cubicBezTo>
                    <a:pt x="238" y="539"/>
                    <a:pt x="238" y="539"/>
                    <a:pt x="238" y="539"/>
                  </a:cubicBezTo>
                  <a:cubicBezTo>
                    <a:pt x="238" y="539"/>
                    <a:pt x="239" y="540"/>
                    <a:pt x="239" y="540"/>
                  </a:cubicBezTo>
                  <a:cubicBezTo>
                    <a:pt x="241" y="539"/>
                    <a:pt x="244" y="537"/>
                    <a:pt x="248" y="534"/>
                  </a:cubicBezTo>
                  <a:close/>
                  <a:moveTo>
                    <a:pt x="230" y="37"/>
                  </a:moveTo>
                  <a:cubicBezTo>
                    <a:pt x="232" y="36"/>
                    <a:pt x="235" y="35"/>
                    <a:pt x="238" y="33"/>
                  </a:cubicBezTo>
                  <a:cubicBezTo>
                    <a:pt x="238" y="42"/>
                    <a:pt x="238" y="42"/>
                    <a:pt x="238" y="42"/>
                  </a:cubicBezTo>
                  <a:cubicBezTo>
                    <a:pt x="235" y="42"/>
                    <a:pt x="232" y="43"/>
                    <a:pt x="230" y="45"/>
                  </a:cubicBezTo>
                  <a:cubicBezTo>
                    <a:pt x="230" y="37"/>
                    <a:pt x="230" y="37"/>
                    <a:pt x="230" y="37"/>
                  </a:cubicBezTo>
                  <a:close/>
                  <a:moveTo>
                    <a:pt x="238" y="760"/>
                  </a:moveTo>
                  <a:cubicBezTo>
                    <a:pt x="235" y="759"/>
                    <a:pt x="232" y="759"/>
                    <a:pt x="230" y="757"/>
                  </a:cubicBezTo>
                  <a:cubicBezTo>
                    <a:pt x="230" y="749"/>
                    <a:pt x="230" y="749"/>
                    <a:pt x="230" y="749"/>
                  </a:cubicBezTo>
                  <a:cubicBezTo>
                    <a:pt x="232" y="750"/>
                    <a:pt x="234" y="751"/>
                    <a:pt x="237" y="753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38" y="760"/>
                    <a:pt x="238" y="760"/>
                    <a:pt x="238" y="760"/>
                  </a:cubicBezTo>
                  <a:close/>
                  <a:moveTo>
                    <a:pt x="238" y="58"/>
                  </a:moveTo>
                  <a:cubicBezTo>
                    <a:pt x="238" y="69"/>
                    <a:pt x="238" y="69"/>
                    <a:pt x="238" y="69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8" y="58"/>
                    <a:pt x="238" y="58"/>
                    <a:pt x="238" y="58"/>
                  </a:cubicBezTo>
                  <a:close/>
                  <a:moveTo>
                    <a:pt x="238" y="75"/>
                  </a:moveTo>
                  <a:cubicBezTo>
                    <a:pt x="238" y="84"/>
                    <a:pt x="238" y="84"/>
                    <a:pt x="238" y="84"/>
                  </a:cubicBezTo>
                  <a:cubicBezTo>
                    <a:pt x="235" y="86"/>
                    <a:pt x="232" y="87"/>
                    <a:pt x="230" y="8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2" y="78"/>
                    <a:pt x="235" y="77"/>
                    <a:pt x="238" y="75"/>
                  </a:cubicBezTo>
                  <a:close/>
                  <a:moveTo>
                    <a:pt x="238" y="226"/>
                  </a:moveTo>
                  <a:cubicBezTo>
                    <a:pt x="238" y="235"/>
                    <a:pt x="238" y="235"/>
                    <a:pt x="238" y="235"/>
                  </a:cubicBezTo>
                  <a:cubicBezTo>
                    <a:pt x="235" y="236"/>
                    <a:pt x="233" y="238"/>
                    <a:pt x="230" y="241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32" y="230"/>
                    <a:pt x="235" y="228"/>
                    <a:pt x="238" y="226"/>
                  </a:cubicBezTo>
                  <a:close/>
                  <a:moveTo>
                    <a:pt x="238" y="243"/>
                  </a:moveTo>
                  <a:cubicBezTo>
                    <a:pt x="238" y="250"/>
                    <a:pt x="238" y="250"/>
                    <a:pt x="238" y="250"/>
                  </a:cubicBezTo>
                  <a:cubicBezTo>
                    <a:pt x="235" y="249"/>
                    <a:pt x="232" y="248"/>
                    <a:pt x="230" y="248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2" y="242"/>
                    <a:pt x="235" y="243"/>
                    <a:pt x="238" y="243"/>
                  </a:cubicBezTo>
                  <a:close/>
                  <a:moveTo>
                    <a:pt x="238" y="257"/>
                  </a:moveTo>
                  <a:cubicBezTo>
                    <a:pt x="238" y="263"/>
                    <a:pt x="238" y="263"/>
                    <a:pt x="238" y="263"/>
                  </a:cubicBezTo>
                  <a:cubicBezTo>
                    <a:pt x="237" y="264"/>
                    <a:pt x="237" y="264"/>
                    <a:pt x="237" y="264"/>
                  </a:cubicBezTo>
                  <a:cubicBezTo>
                    <a:pt x="236" y="266"/>
                    <a:pt x="233" y="270"/>
                    <a:pt x="230" y="276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0" y="266"/>
                    <a:pt x="230" y="266"/>
                    <a:pt x="230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1" y="259"/>
                    <a:pt x="231" y="259"/>
                    <a:pt x="231" y="259"/>
                  </a:cubicBezTo>
                  <a:cubicBezTo>
                    <a:pt x="234" y="258"/>
                    <a:pt x="236" y="258"/>
                    <a:pt x="238" y="257"/>
                  </a:cubicBezTo>
                  <a:close/>
                  <a:moveTo>
                    <a:pt x="238" y="310"/>
                  </a:moveTo>
                  <a:cubicBezTo>
                    <a:pt x="238" y="349"/>
                    <a:pt x="238" y="349"/>
                    <a:pt x="238" y="349"/>
                  </a:cubicBezTo>
                  <a:cubicBezTo>
                    <a:pt x="235" y="349"/>
                    <a:pt x="232" y="349"/>
                    <a:pt x="230" y="348"/>
                  </a:cubicBezTo>
                  <a:cubicBezTo>
                    <a:pt x="230" y="299"/>
                    <a:pt x="230" y="299"/>
                    <a:pt x="230" y="299"/>
                  </a:cubicBezTo>
                  <a:cubicBezTo>
                    <a:pt x="231" y="299"/>
                    <a:pt x="233" y="299"/>
                    <a:pt x="235" y="299"/>
                  </a:cubicBezTo>
                  <a:cubicBezTo>
                    <a:pt x="234" y="304"/>
                    <a:pt x="229" y="312"/>
                    <a:pt x="230" y="316"/>
                  </a:cubicBezTo>
                  <a:cubicBezTo>
                    <a:pt x="231" y="316"/>
                    <a:pt x="233" y="316"/>
                    <a:pt x="235" y="316"/>
                  </a:cubicBezTo>
                  <a:cubicBezTo>
                    <a:pt x="236" y="314"/>
                    <a:pt x="237" y="312"/>
                    <a:pt x="238" y="310"/>
                  </a:cubicBezTo>
                  <a:close/>
                  <a:moveTo>
                    <a:pt x="238" y="360"/>
                  </a:moveTo>
                  <a:cubicBezTo>
                    <a:pt x="238" y="370"/>
                    <a:pt x="238" y="370"/>
                    <a:pt x="238" y="370"/>
                  </a:cubicBezTo>
                  <a:cubicBezTo>
                    <a:pt x="237" y="370"/>
                    <a:pt x="236" y="370"/>
                    <a:pt x="236" y="370"/>
                  </a:cubicBezTo>
                  <a:cubicBezTo>
                    <a:pt x="236" y="373"/>
                    <a:pt x="236" y="375"/>
                    <a:pt x="236" y="378"/>
                  </a:cubicBezTo>
                  <a:cubicBezTo>
                    <a:pt x="230" y="378"/>
                    <a:pt x="230" y="378"/>
                    <a:pt x="230" y="378"/>
                  </a:cubicBezTo>
                  <a:cubicBezTo>
                    <a:pt x="230" y="358"/>
                    <a:pt x="230" y="358"/>
                    <a:pt x="230" y="358"/>
                  </a:cubicBezTo>
                  <a:cubicBezTo>
                    <a:pt x="232" y="359"/>
                    <a:pt x="235" y="359"/>
                    <a:pt x="238" y="360"/>
                  </a:cubicBezTo>
                  <a:close/>
                  <a:moveTo>
                    <a:pt x="238" y="390"/>
                  </a:moveTo>
                  <a:cubicBezTo>
                    <a:pt x="238" y="394"/>
                    <a:pt x="238" y="394"/>
                    <a:pt x="238" y="394"/>
                  </a:cubicBezTo>
                  <a:cubicBezTo>
                    <a:pt x="236" y="394"/>
                    <a:pt x="234" y="394"/>
                    <a:pt x="232" y="394"/>
                  </a:cubicBezTo>
                  <a:cubicBezTo>
                    <a:pt x="235" y="409"/>
                    <a:pt x="235" y="409"/>
                    <a:pt x="237" y="411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0" y="414"/>
                    <a:pt x="230" y="414"/>
                    <a:pt x="230" y="414"/>
                  </a:cubicBezTo>
                  <a:cubicBezTo>
                    <a:pt x="230" y="411"/>
                    <a:pt x="230" y="411"/>
                    <a:pt x="230" y="411"/>
                  </a:cubicBezTo>
                  <a:cubicBezTo>
                    <a:pt x="231" y="411"/>
                    <a:pt x="231" y="411"/>
                    <a:pt x="231" y="411"/>
                  </a:cubicBezTo>
                  <a:cubicBezTo>
                    <a:pt x="230" y="406"/>
                    <a:pt x="230" y="403"/>
                    <a:pt x="230" y="400"/>
                  </a:cubicBezTo>
                  <a:cubicBezTo>
                    <a:pt x="230" y="390"/>
                    <a:pt x="230" y="390"/>
                    <a:pt x="230" y="390"/>
                  </a:cubicBezTo>
                  <a:cubicBezTo>
                    <a:pt x="238" y="390"/>
                    <a:pt x="238" y="390"/>
                    <a:pt x="238" y="390"/>
                  </a:cubicBezTo>
                  <a:close/>
                  <a:moveTo>
                    <a:pt x="238" y="439"/>
                  </a:moveTo>
                  <a:cubicBezTo>
                    <a:pt x="238" y="446"/>
                    <a:pt x="238" y="446"/>
                    <a:pt x="238" y="446"/>
                  </a:cubicBezTo>
                  <a:cubicBezTo>
                    <a:pt x="236" y="445"/>
                    <a:pt x="234" y="445"/>
                    <a:pt x="232" y="444"/>
                  </a:cubicBezTo>
                  <a:cubicBezTo>
                    <a:pt x="232" y="440"/>
                    <a:pt x="232" y="440"/>
                    <a:pt x="233" y="439"/>
                  </a:cubicBezTo>
                  <a:cubicBezTo>
                    <a:pt x="235" y="439"/>
                    <a:pt x="236" y="439"/>
                    <a:pt x="238" y="439"/>
                  </a:cubicBezTo>
                  <a:close/>
                  <a:moveTo>
                    <a:pt x="238" y="455"/>
                  </a:moveTo>
                  <a:cubicBezTo>
                    <a:pt x="238" y="480"/>
                    <a:pt x="238" y="480"/>
                    <a:pt x="238" y="480"/>
                  </a:cubicBezTo>
                  <a:cubicBezTo>
                    <a:pt x="237" y="480"/>
                    <a:pt x="237" y="480"/>
                    <a:pt x="237" y="480"/>
                  </a:cubicBezTo>
                  <a:cubicBezTo>
                    <a:pt x="235" y="477"/>
                    <a:pt x="235" y="477"/>
                    <a:pt x="232" y="474"/>
                  </a:cubicBezTo>
                  <a:cubicBezTo>
                    <a:pt x="231" y="474"/>
                    <a:pt x="230" y="474"/>
                    <a:pt x="230" y="47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7"/>
                    <a:pt x="231" y="458"/>
                    <a:pt x="231" y="459"/>
                  </a:cubicBezTo>
                  <a:cubicBezTo>
                    <a:pt x="234" y="457"/>
                    <a:pt x="236" y="456"/>
                    <a:pt x="238" y="455"/>
                  </a:cubicBezTo>
                  <a:close/>
                  <a:moveTo>
                    <a:pt x="238" y="486"/>
                  </a:moveTo>
                  <a:cubicBezTo>
                    <a:pt x="238" y="500"/>
                    <a:pt x="238" y="500"/>
                    <a:pt x="238" y="500"/>
                  </a:cubicBezTo>
                  <a:cubicBezTo>
                    <a:pt x="235" y="499"/>
                    <a:pt x="232" y="499"/>
                    <a:pt x="230" y="499"/>
                  </a:cubicBezTo>
                  <a:cubicBezTo>
                    <a:pt x="230" y="484"/>
                    <a:pt x="230" y="484"/>
                    <a:pt x="230" y="484"/>
                  </a:cubicBezTo>
                  <a:cubicBezTo>
                    <a:pt x="230" y="484"/>
                    <a:pt x="231" y="483"/>
                    <a:pt x="232" y="483"/>
                  </a:cubicBezTo>
                  <a:cubicBezTo>
                    <a:pt x="234" y="485"/>
                    <a:pt x="236" y="486"/>
                    <a:pt x="238" y="486"/>
                  </a:cubicBezTo>
                  <a:close/>
                  <a:moveTo>
                    <a:pt x="238" y="539"/>
                  </a:moveTo>
                  <a:cubicBezTo>
                    <a:pt x="238" y="547"/>
                    <a:pt x="238" y="547"/>
                    <a:pt x="238" y="547"/>
                  </a:cubicBezTo>
                  <a:cubicBezTo>
                    <a:pt x="236" y="545"/>
                    <a:pt x="235" y="543"/>
                    <a:pt x="232" y="541"/>
                  </a:cubicBezTo>
                  <a:cubicBezTo>
                    <a:pt x="231" y="546"/>
                    <a:pt x="230" y="548"/>
                    <a:pt x="230" y="551"/>
                  </a:cubicBezTo>
                  <a:cubicBezTo>
                    <a:pt x="230" y="529"/>
                    <a:pt x="230" y="529"/>
                    <a:pt x="230" y="529"/>
                  </a:cubicBezTo>
                  <a:cubicBezTo>
                    <a:pt x="230" y="529"/>
                    <a:pt x="230" y="529"/>
                    <a:pt x="231" y="530"/>
                  </a:cubicBezTo>
                  <a:cubicBezTo>
                    <a:pt x="232" y="536"/>
                    <a:pt x="234" y="536"/>
                    <a:pt x="238" y="539"/>
                  </a:cubicBezTo>
                  <a:close/>
                  <a:moveTo>
                    <a:pt x="238" y="562"/>
                  </a:moveTo>
                  <a:cubicBezTo>
                    <a:pt x="238" y="577"/>
                    <a:pt x="238" y="577"/>
                    <a:pt x="238" y="577"/>
                  </a:cubicBezTo>
                  <a:cubicBezTo>
                    <a:pt x="235" y="575"/>
                    <a:pt x="232" y="572"/>
                    <a:pt x="230" y="569"/>
                  </a:cubicBezTo>
                  <a:cubicBezTo>
                    <a:pt x="230" y="561"/>
                    <a:pt x="230" y="561"/>
                    <a:pt x="230" y="561"/>
                  </a:cubicBezTo>
                  <a:cubicBezTo>
                    <a:pt x="230" y="563"/>
                    <a:pt x="232" y="565"/>
                    <a:pt x="234" y="569"/>
                  </a:cubicBezTo>
                  <a:cubicBezTo>
                    <a:pt x="234" y="568"/>
                    <a:pt x="235" y="568"/>
                    <a:pt x="236" y="568"/>
                  </a:cubicBezTo>
                  <a:cubicBezTo>
                    <a:pt x="237" y="566"/>
                    <a:pt x="237" y="565"/>
                    <a:pt x="238" y="562"/>
                  </a:cubicBezTo>
                  <a:close/>
                  <a:moveTo>
                    <a:pt x="238" y="711"/>
                  </a:moveTo>
                  <a:cubicBezTo>
                    <a:pt x="238" y="729"/>
                    <a:pt x="238" y="729"/>
                    <a:pt x="238" y="729"/>
                  </a:cubicBezTo>
                  <a:cubicBezTo>
                    <a:pt x="236" y="724"/>
                    <a:pt x="235" y="720"/>
                    <a:pt x="232" y="716"/>
                  </a:cubicBezTo>
                  <a:cubicBezTo>
                    <a:pt x="231" y="716"/>
                    <a:pt x="230" y="715"/>
                    <a:pt x="230" y="715"/>
                  </a:cubicBezTo>
                  <a:cubicBezTo>
                    <a:pt x="230" y="706"/>
                    <a:pt x="230" y="706"/>
                    <a:pt x="230" y="706"/>
                  </a:cubicBezTo>
                  <a:cubicBezTo>
                    <a:pt x="232" y="707"/>
                    <a:pt x="235" y="709"/>
                    <a:pt x="238" y="711"/>
                  </a:cubicBezTo>
                  <a:close/>
                  <a:moveTo>
                    <a:pt x="230" y="173"/>
                  </a:moveTo>
                  <a:cubicBezTo>
                    <a:pt x="230" y="167"/>
                    <a:pt x="230" y="167"/>
                    <a:pt x="230" y="167"/>
                  </a:cubicBezTo>
                  <a:cubicBezTo>
                    <a:pt x="230" y="169"/>
                    <a:pt x="231" y="170"/>
                    <a:pt x="231" y="172"/>
                  </a:cubicBezTo>
                  <a:cubicBezTo>
                    <a:pt x="230" y="173"/>
                    <a:pt x="230" y="173"/>
                    <a:pt x="230" y="173"/>
                  </a:cubicBezTo>
                  <a:close/>
                  <a:moveTo>
                    <a:pt x="221" y="42"/>
                  </a:moveTo>
                  <a:cubicBezTo>
                    <a:pt x="224" y="40"/>
                    <a:pt x="227" y="39"/>
                    <a:pt x="230" y="37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28" y="46"/>
                    <a:pt x="226" y="47"/>
                    <a:pt x="224" y="49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6" y="61"/>
                    <a:pt x="224" y="60"/>
                    <a:pt x="221" y="59"/>
                  </a:cubicBezTo>
                  <a:cubicBezTo>
                    <a:pt x="221" y="42"/>
                    <a:pt x="221" y="42"/>
                    <a:pt x="221" y="42"/>
                  </a:cubicBezTo>
                  <a:close/>
                  <a:moveTo>
                    <a:pt x="230" y="757"/>
                  </a:moveTo>
                  <a:cubicBezTo>
                    <a:pt x="227" y="756"/>
                    <a:pt x="224" y="755"/>
                    <a:pt x="221" y="753"/>
                  </a:cubicBezTo>
                  <a:cubicBezTo>
                    <a:pt x="221" y="740"/>
                    <a:pt x="221" y="740"/>
                    <a:pt x="221" y="740"/>
                  </a:cubicBezTo>
                  <a:cubicBezTo>
                    <a:pt x="223" y="743"/>
                    <a:pt x="226" y="745"/>
                    <a:pt x="230" y="749"/>
                  </a:cubicBezTo>
                  <a:cubicBezTo>
                    <a:pt x="230" y="757"/>
                    <a:pt x="230" y="757"/>
                    <a:pt x="230" y="757"/>
                  </a:cubicBezTo>
                  <a:close/>
                  <a:moveTo>
                    <a:pt x="230" y="79"/>
                  </a:moveTo>
                  <a:cubicBezTo>
                    <a:pt x="230" y="88"/>
                    <a:pt x="230" y="88"/>
                    <a:pt x="230" y="88"/>
                  </a:cubicBezTo>
                  <a:cubicBezTo>
                    <a:pt x="228" y="88"/>
                    <a:pt x="226" y="89"/>
                    <a:pt x="224" y="89"/>
                  </a:cubicBezTo>
                  <a:cubicBezTo>
                    <a:pt x="223" y="90"/>
                    <a:pt x="222" y="91"/>
                    <a:pt x="221" y="92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5" y="80"/>
                    <a:pt x="228" y="80"/>
                    <a:pt x="230" y="79"/>
                  </a:cubicBezTo>
                  <a:close/>
                  <a:moveTo>
                    <a:pt x="230" y="167"/>
                  </a:moveTo>
                  <a:cubicBezTo>
                    <a:pt x="230" y="173"/>
                    <a:pt x="230" y="173"/>
                    <a:pt x="230" y="173"/>
                  </a:cubicBezTo>
                  <a:cubicBezTo>
                    <a:pt x="228" y="175"/>
                    <a:pt x="226" y="175"/>
                    <a:pt x="223" y="175"/>
                  </a:cubicBezTo>
                  <a:cubicBezTo>
                    <a:pt x="222" y="174"/>
                    <a:pt x="222" y="174"/>
                    <a:pt x="221" y="173"/>
                  </a:cubicBezTo>
                  <a:cubicBezTo>
                    <a:pt x="221" y="155"/>
                    <a:pt x="221" y="155"/>
                    <a:pt x="221" y="155"/>
                  </a:cubicBezTo>
                  <a:cubicBezTo>
                    <a:pt x="224" y="159"/>
                    <a:pt x="228" y="163"/>
                    <a:pt x="230" y="167"/>
                  </a:cubicBezTo>
                  <a:close/>
                  <a:moveTo>
                    <a:pt x="230" y="232"/>
                  </a:moveTo>
                  <a:cubicBezTo>
                    <a:pt x="230" y="241"/>
                    <a:pt x="230" y="241"/>
                    <a:pt x="230" y="241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8"/>
                    <a:pt x="230" y="248"/>
                    <a:pt x="230" y="248"/>
                  </a:cubicBezTo>
                  <a:cubicBezTo>
                    <a:pt x="226" y="248"/>
                    <a:pt x="224" y="248"/>
                    <a:pt x="221" y="250"/>
                  </a:cubicBezTo>
                  <a:cubicBezTo>
                    <a:pt x="221" y="243"/>
                    <a:pt x="221" y="243"/>
                    <a:pt x="221" y="243"/>
                  </a:cubicBezTo>
                  <a:cubicBezTo>
                    <a:pt x="224" y="238"/>
                    <a:pt x="227" y="235"/>
                    <a:pt x="228" y="233"/>
                  </a:cubicBezTo>
                  <a:cubicBezTo>
                    <a:pt x="230" y="232"/>
                    <a:pt x="230" y="232"/>
                    <a:pt x="230" y="232"/>
                  </a:cubicBezTo>
                  <a:close/>
                  <a:moveTo>
                    <a:pt x="230" y="259"/>
                  </a:moveTo>
                  <a:cubicBezTo>
                    <a:pt x="230" y="265"/>
                    <a:pt x="230" y="265"/>
                    <a:pt x="230" y="265"/>
                  </a:cubicBezTo>
                  <a:cubicBezTo>
                    <a:pt x="226" y="264"/>
                    <a:pt x="224" y="264"/>
                    <a:pt x="221" y="264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4" y="258"/>
                    <a:pt x="227" y="258"/>
                    <a:pt x="230" y="259"/>
                  </a:cubicBezTo>
                  <a:close/>
                  <a:moveTo>
                    <a:pt x="230" y="266"/>
                  </a:moveTo>
                  <a:cubicBezTo>
                    <a:pt x="230" y="276"/>
                    <a:pt x="230" y="276"/>
                    <a:pt x="230" y="276"/>
                  </a:cubicBezTo>
                  <a:cubicBezTo>
                    <a:pt x="227" y="280"/>
                    <a:pt x="224" y="284"/>
                    <a:pt x="221" y="287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5" y="272"/>
                    <a:pt x="228" y="271"/>
                    <a:pt x="230" y="266"/>
                  </a:cubicBezTo>
                  <a:close/>
                  <a:moveTo>
                    <a:pt x="230" y="299"/>
                  </a:moveTo>
                  <a:cubicBezTo>
                    <a:pt x="230" y="348"/>
                    <a:pt x="230" y="348"/>
                    <a:pt x="230" y="348"/>
                  </a:cubicBezTo>
                  <a:cubicBezTo>
                    <a:pt x="228" y="347"/>
                    <a:pt x="226" y="346"/>
                    <a:pt x="225" y="345"/>
                  </a:cubicBezTo>
                  <a:cubicBezTo>
                    <a:pt x="225" y="341"/>
                    <a:pt x="225" y="337"/>
                    <a:pt x="225" y="332"/>
                  </a:cubicBezTo>
                  <a:cubicBezTo>
                    <a:pt x="224" y="335"/>
                    <a:pt x="223" y="339"/>
                    <a:pt x="221" y="342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2" y="313"/>
                    <a:pt x="222" y="313"/>
                    <a:pt x="222" y="312"/>
                  </a:cubicBezTo>
                  <a:cubicBezTo>
                    <a:pt x="224" y="307"/>
                    <a:pt x="225" y="303"/>
                    <a:pt x="228" y="299"/>
                  </a:cubicBezTo>
                  <a:cubicBezTo>
                    <a:pt x="230" y="299"/>
                    <a:pt x="230" y="299"/>
                    <a:pt x="230" y="299"/>
                  </a:cubicBezTo>
                  <a:close/>
                  <a:moveTo>
                    <a:pt x="230" y="358"/>
                  </a:moveTo>
                  <a:cubicBezTo>
                    <a:pt x="230" y="378"/>
                    <a:pt x="230" y="378"/>
                    <a:pt x="230" y="378"/>
                  </a:cubicBezTo>
                  <a:cubicBezTo>
                    <a:pt x="227" y="378"/>
                    <a:pt x="227" y="378"/>
                    <a:pt x="227" y="378"/>
                  </a:cubicBezTo>
                  <a:cubicBezTo>
                    <a:pt x="224" y="371"/>
                    <a:pt x="225" y="366"/>
                    <a:pt x="228" y="358"/>
                  </a:cubicBezTo>
                  <a:cubicBezTo>
                    <a:pt x="228" y="358"/>
                    <a:pt x="229" y="358"/>
                    <a:pt x="230" y="358"/>
                  </a:cubicBezTo>
                  <a:close/>
                  <a:moveTo>
                    <a:pt x="230" y="390"/>
                  </a:moveTo>
                  <a:cubicBezTo>
                    <a:pt x="230" y="400"/>
                    <a:pt x="230" y="400"/>
                    <a:pt x="230" y="400"/>
                  </a:cubicBezTo>
                  <a:cubicBezTo>
                    <a:pt x="229" y="396"/>
                    <a:pt x="227" y="394"/>
                    <a:pt x="221" y="393"/>
                  </a:cubicBezTo>
                  <a:cubicBezTo>
                    <a:pt x="221" y="390"/>
                    <a:pt x="221" y="390"/>
                    <a:pt x="221" y="390"/>
                  </a:cubicBezTo>
                  <a:cubicBezTo>
                    <a:pt x="230" y="390"/>
                    <a:pt x="230" y="390"/>
                    <a:pt x="230" y="390"/>
                  </a:cubicBezTo>
                  <a:close/>
                  <a:moveTo>
                    <a:pt x="230" y="411"/>
                  </a:moveTo>
                  <a:cubicBezTo>
                    <a:pt x="230" y="414"/>
                    <a:pt x="230" y="414"/>
                    <a:pt x="230" y="414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21" y="402"/>
                    <a:pt x="221" y="402"/>
                    <a:pt x="221" y="402"/>
                  </a:cubicBezTo>
                  <a:cubicBezTo>
                    <a:pt x="222" y="404"/>
                    <a:pt x="222" y="407"/>
                    <a:pt x="223" y="410"/>
                  </a:cubicBezTo>
                  <a:cubicBezTo>
                    <a:pt x="224" y="410"/>
                    <a:pt x="224" y="411"/>
                    <a:pt x="225" y="411"/>
                  </a:cubicBezTo>
                  <a:cubicBezTo>
                    <a:pt x="230" y="411"/>
                    <a:pt x="230" y="411"/>
                    <a:pt x="230" y="411"/>
                  </a:cubicBezTo>
                  <a:close/>
                  <a:moveTo>
                    <a:pt x="230" y="455"/>
                  </a:moveTo>
                  <a:cubicBezTo>
                    <a:pt x="230" y="475"/>
                    <a:pt x="230" y="475"/>
                    <a:pt x="230" y="475"/>
                  </a:cubicBezTo>
                  <a:cubicBezTo>
                    <a:pt x="226" y="477"/>
                    <a:pt x="224" y="479"/>
                    <a:pt x="221" y="481"/>
                  </a:cubicBezTo>
                  <a:cubicBezTo>
                    <a:pt x="221" y="472"/>
                    <a:pt x="221" y="472"/>
                    <a:pt x="221" y="472"/>
                  </a:cubicBezTo>
                  <a:cubicBezTo>
                    <a:pt x="225" y="467"/>
                    <a:pt x="224" y="463"/>
                    <a:pt x="221" y="458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5" y="446"/>
                    <a:pt x="228" y="450"/>
                    <a:pt x="230" y="455"/>
                  </a:cubicBezTo>
                  <a:close/>
                  <a:moveTo>
                    <a:pt x="230" y="484"/>
                  </a:moveTo>
                  <a:cubicBezTo>
                    <a:pt x="230" y="499"/>
                    <a:pt x="230" y="499"/>
                    <a:pt x="230" y="499"/>
                  </a:cubicBezTo>
                  <a:cubicBezTo>
                    <a:pt x="228" y="499"/>
                    <a:pt x="227" y="499"/>
                    <a:pt x="226" y="499"/>
                  </a:cubicBezTo>
                  <a:cubicBezTo>
                    <a:pt x="224" y="492"/>
                    <a:pt x="224" y="492"/>
                    <a:pt x="224" y="487"/>
                  </a:cubicBezTo>
                  <a:cubicBezTo>
                    <a:pt x="226" y="485"/>
                    <a:pt x="227" y="484"/>
                    <a:pt x="230" y="484"/>
                  </a:cubicBezTo>
                  <a:close/>
                  <a:moveTo>
                    <a:pt x="230" y="529"/>
                  </a:moveTo>
                  <a:cubicBezTo>
                    <a:pt x="230" y="551"/>
                    <a:pt x="230" y="551"/>
                    <a:pt x="230" y="551"/>
                  </a:cubicBezTo>
                  <a:cubicBezTo>
                    <a:pt x="228" y="554"/>
                    <a:pt x="228" y="557"/>
                    <a:pt x="230" y="561"/>
                  </a:cubicBezTo>
                  <a:cubicBezTo>
                    <a:pt x="230" y="569"/>
                    <a:pt x="230" y="569"/>
                    <a:pt x="230" y="569"/>
                  </a:cubicBezTo>
                  <a:cubicBezTo>
                    <a:pt x="227" y="566"/>
                    <a:pt x="224" y="564"/>
                    <a:pt x="221" y="561"/>
                  </a:cubicBezTo>
                  <a:cubicBezTo>
                    <a:pt x="221" y="554"/>
                    <a:pt x="221" y="554"/>
                    <a:pt x="221" y="554"/>
                  </a:cubicBezTo>
                  <a:cubicBezTo>
                    <a:pt x="222" y="554"/>
                    <a:pt x="222" y="554"/>
                    <a:pt x="222" y="553"/>
                  </a:cubicBezTo>
                  <a:cubicBezTo>
                    <a:pt x="227" y="539"/>
                    <a:pt x="230" y="538"/>
                    <a:pt x="221" y="526"/>
                  </a:cubicBezTo>
                  <a:cubicBezTo>
                    <a:pt x="221" y="526"/>
                    <a:pt x="221" y="526"/>
                    <a:pt x="221" y="526"/>
                  </a:cubicBezTo>
                  <a:cubicBezTo>
                    <a:pt x="221" y="518"/>
                    <a:pt x="221" y="518"/>
                    <a:pt x="221" y="518"/>
                  </a:cubicBezTo>
                  <a:cubicBezTo>
                    <a:pt x="224" y="522"/>
                    <a:pt x="227" y="525"/>
                    <a:pt x="230" y="529"/>
                  </a:cubicBezTo>
                  <a:close/>
                  <a:moveTo>
                    <a:pt x="230" y="706"/>
                  </a:moveTo>
                  <a:cubicBezTo>
                    <a:pt x="230" y="715"/>
                    <a:pt x="230" y="715"/>
                    <a:pt x="230" y="715"/>
                  </a:cubicBezTo>
                  <a:cubicBezTo>
                    <a:pt x="228" y="714"/>
                    <a:pt x="226" y="713"/>
                    <a:pt x="221" y="711"/>
                  </a:cubicBezTo>
                  <a:cubicBezTo>
                    <a:pt x="221" y="703"/>
                    <a:pt x="221" y="703"/>
                    <a:pt x="221" y="703"/>
                  </a:cubicBezTo>
                  <a:cubicBezTo>
                    <a:pt x="224" y="704"/>
                    <a:pt x="227" y="705"/>
                    <a:pt x="230" y="706"/>
                  </a:cubicBezTo>
                  <a:close/>
                  <a:moveTo>
                    <a:pt x="221" y="217"/>
                  </a:moveTo>
                  <a:cubicBezTo>
                    <a:pt x="221" y="179"/>
                    <a:pt x="221" y="179"/>
                    <a:pt x="221" y="179"/>
                  </a:cubicBezTo>
                  <a:cubicBezTo>
                    <a:pt x="222" y="177"/>
                    <a:pt x="222" y="177"/>
                    <a:pt x="222" y="177"/>
                  </a:cubicBezTo>
                  <a:cubicBezTo>
                    <a:pt x="224" y="177"/>
                    <a:pt x="226" y="178"/>
                    <a:pt x="229" y="178"/>
                  </a:cubicBezTo>
                  <a:cubicBezTo>
                    <a:pt x="230" y="191"/>
                    <a:pt x="218" y="190"/>
                    <a:pt x="226" y="204"/>
                  </a:cubicBezTo>
                  <a:cubicBezTo>
                    <a:pt x="225" y="209"/>
                    <a:pt x="224" y="213"/>
                    <a:pt x="221" y="217"/>
                  </a:cubicBezTo>
                  <a:close/>
                  <a:moveTo>
                    <a:pt x="217" y="45"/>
                  </a:moveTo>
                  <a:cubicBezTo>
                    <a:pt x="218" y="44"/>
                    <a:pt x="220" y="43"/>
                    <a:pt x="221" y="42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8"/>
                    <a:pt x="218" y="58"/>
                    <a:pt x="217" y="58"/>
                  </a:cubicBezTo>
                  <a:cubicBezTo>
                    <a:pt x="217" y="45"/>
                    <a:pt x="217" y="45"/>
                    <a:pt x="217" y="45"/>
                  </a:cubicBezTo>
                  <a:close/>
                  <a:moveTo>
                    <a:pt x="221" y="753"/>
                  </a:moveTo>
                  <a:cubicBezTo>
                    <a:pt x="220" y="752"/>
                    <a:pt x="218" y="751"/>
                    <a:pt x="217" y="750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8" y="702"/>
                    <a:pt x="220" y="703"/>
                    <a:pt x="221" y="703"/>
                  </a:cubicBezTo>
                  <a:cubicBezTo>
                    <a:pt x="221" y="711"/>
                    <a:pt x="221" y="711"/>
                    <a:pt x="221" y="711"/>
                  </a:cubicBezTo>
                  <a:cubicBezTo>
                    <a:pt x="218" y="710"/>
                    <a:pt x="218" y="710"/>
                    <a:pt x="218" y="710"/>
                  </a:cubicBezTo>
                  <a:cubicBezTo>
                    <a:pt x="219" y="724"/>
                    <a:pt x="218" y="733"/>
                    <a:pt x="221" y="740"/>
                  </a:cubicBezTo>
                  <a:cubicBezTo>
                    <a:pt x="221" y="753"/>
                    <a:pt x="221" y="753"/>
                    <a:pt x="221" y="753"/>
                  </a:cubicBezTo>
                  <a:close/>
                  <a:moveTo>
                    <a:pt x="221" y="80"/>
                  </a:move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19" y="94"/>
                    <a:pt x="217" y="95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21" y="80"/>
                    <a:pt x="221" y="80"/>
                    <a:pt x="221" y="80"/>
                  </a:cubicBezTo>
                  <a:close/>
                  <a:moveTo>
                    <a:pt x="221" y="155"/>
                  </a:moveTo>
                  <a:cubicBezTo>
                    <a:pt x="221" y="173"/>
                    <a:pt x="221" y="173"/>
                    <a:pt x="221" y="173"/>
                  </a:cubicBezTo>
                  <a:cubicBezTo>
                    <a:pt x="220" y="172"/>
                    <a:pt x="220" y="172"/>
                    <a:pt x="220" y="170"/>
                  </a:cubicBezTo>
                  <a:cubicBezTo>
                    <a:pt x="217" y="170"/>
                    <a:pt x="217" y="170"/>
                    <a:pt x="217" y="170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52"/>
                    <a:pt x="219" y="152"/>
                    <a:pt x="220" y="152"/>
                  </a:cubicBezTo>
                  <a:cubicBezTo>
                    <a:pt x="220" y="153"/>
                    <a:pt x="221" y="154"/>
                    <a:pt x="221" y="155"/>
                  </a:cubicBezTo>
                  <a:close/>
                  <a:moveTo>
                    <a:pt x="221" y="179"/>
                  </a:moveTo>
                  <a:cubicBezTo>
                    <a:pt x="221" y="217"/>
                    <a:pt x="221" y="217"/>
                    <a:pt x="221" y="217"/>
                  </a:cubicBezTo>
                  <a:cubicBezTo>
                    <a:pt x="220" y="219"/>
                    <a:pt x="219" y="220"/>
                    <a:pt x="217" y="222"/>
                  </a:cubicBezTo>
                  <a:cubicBezTo>
                    <a:pt x="217" y="186"/>
                    <a:pt x="217" y="186"/>
                    <a:pt x="217" y="186"/>
                  </a:cubicBezTo>
                  <a:cubicBezTo>
                    <a:pt x="218" y="186"/>
                    <a:pt x="218" y="186"/>
                    <a:pt x="218" y="186"/>
                  </a:cubicBezTo>
                  <a:cubicBezTo>
                    <a:pt x="221" y="179"/>
                    <a:pt x="221" y="179"/>
                    <a:pt x="221" y="179"/>
                  </a:cubicBezTo>
                  <a:close/>
                  <a:moveTo>
                    <a:pt x="221" y="243"/>
                  </a:moveTo>
                  <a:cubicBezTo>
                    <a:pt x="221" y="250"/>
                    <a:pt x="221" y="250"/>
                    <a:pt x="221" y="250"/>
                  </a:cubicBezTo>
                  <a:cubicBezTo>
                    <a:pt x="220" y="251"/>
                    <a:pt x="218" y="252"/>
                    <a:pt x="217" y="25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8" y="247"/>
                    <a:pt x="220" y="245"/>
                    <a:pt x="221" y="243"/>
                  </a:cubicBezTo>
                  <a:close/>
                  <a:moveTo>
                    <a:pt x="221" y="258"/>
                  </a:moveTo>
                  <a:cubicBezTo>
                    <a:pt x="221" y="264"/>
                    <a:pt x="221" y="264"/>
                    <a:pt x="221" y="264"/>
                  </a:cubicBezTo>
                  <a:cubicBezTo>
                    <a:pt x="220" y="263"/>
                    <a:pt x="218" y="263"/>
                    <a:pt x="217" y="263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21" y="258"/>
                    <a:pt x="221" y="258"/>
                    <a:pt x="221" y="258"/>
                  </a:cubicBezTo>
                  <a:close/>
                  <a:moveTo>
                    <a:pt x="221" y="273"/>
                  </a:moveTo>
                  <a:cubicBezTo>
                    <a:pt x="221" y="287"/>
                    <a:pt x="221" y="287"/>
                    <a:pt x="221" y="287"/>
                  </a:cubicBezTo>
                  <a:cubicBezTo>
                    <a:pt x="220" y="289"/>
                    <a:pt x="218" y="291"/>
                    <a:pt x="217" y="292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8" y="283"/>
                    <a:pt x="219" y="281"/>
                    <a:pt x="220" y="279"/>
                  </a:cubicBezTo>
                  <a:cubicBezTo>
                    <a:pt x="219" y="279"/>
                    <a:pt x="218" y="279"/>
                    <a:pt x="217" y="279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4"/>
                    <a:pt x="220" y="274"/>
                    <a:pt x="221" y="273"/>
                  </a:cubicBezTo>
                  <a:close/>
                  <a:moveTo>
                    <a:pt x="221" y="313"/>
                  </a:moveTo>
                  <a:cubicBezTo>
                    <a:pt x="221" y="342"/>
                    <a:pt x="221" y="342"/>
                    <a:pt x="221" y="342"/>
                  </a:cubicBezTo>
                  <a:cubicBezTo>
                    <a:pt x="220" y="344"/>
                    <a:pt x="219" y="346"/>
                    <a:pt x="217" y="347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8" y="318"/>
                    <a:pt x="220" y="316"/>
                    <a:pt x="221" y="313"/>
                  </a:cubicBezTo>
                  <a:close/>
                  <a:moveTo>
                    <a:pt x="221" y="390"/>
                  </a:moveTo>
                  <a:cubicBezTo>
                    <a:pt x="221" y="393"/>
                    <a:pt x="221" y="393"/>
                    <a:pt x="221" y="393"/>
                  </a:cubicBezTo>
                  <a:cubicBezTo>
                    <a:pt x="221" y="393"/>
                    <a:pt x="220" y="393"/>
                    <a:pt x="220" y="393"/>
                  </a:cubicBezTo>
                  <a:cubicBezTo>
                    <a:pt x="220" y="396"/>
                    <a:pt x="221" y="399"/>
                    <a:pt x="221" y="402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17" y="414"/>
                    <a:pt x="217" y="414"/>
                    <a:pt x="217" y="414"/>
                  </a:cubicBezTo>
                  <a:cubicBezTo>
                    <a:pt x="217" y="410"/>
                    <a:pt x="217" y="410"/>
                    <a:pt x="217" y="410"/>
                  </a:cubicBezTo>
                  <a:cubicBezTo>
                    <a:pt x="217" y="410"/>
                    <a:pt x="218" y="410"/>
                    <a:pt x="219" y="410"/>
                  </a:cubicBezTo>
                  <a:cubicBezTo>
                    <a:pt x="218" y="407"/>
                    <a:pt x="217" y="404"/>
                    <a:pt x="217" y="402"/>
                  </a:cubicBezTo>
                  <a:cubicBezTo>
                    <a:pt x="217" y="390"/>
                    <a:pt x="217" y="390"/>
                    <a:pt x="217" y="390"/>
                  </a:cubicBezTo>
                  <a:cubicBezTo>
                    <a:pt x="221" y="390"/>
                    <a:pt x="221" y="390"/>
                    <a:pt x="221" y="390"/>
                  </a:cubicBezTo>
                  <a:close/>
                  <a:moveTo>
                    <a:pt x="221" y="444"/>
                  </a:moveTo>
                  <a:cubicBezTo>
                    <a:pt x="221" y="458"/>
                    <a:pt x="221" y="458"/>
                    <a:pt x="221" y="458"/>
                  </a:cubicBezTo>
                  <a:cubicBezTo>
                    <a:pt x="220" y="455"/>
                    <a:pt x="218" y="453"/>
                    <a:pt x="217" y="450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8" y="443"/>
                    <a:pt x="220" y="443"/>
                    <a:pt x="221" y="444"/>
                  </a:cubicBezTo>
                  <a:close/>
                  <a:moveTo>
                    <a:pt x="221" y="472"/>
                  </a:moveTo>
                  <a:cubicBezTo>
                    <a:pt x="221" y="481"/>
                    <a:pt x="221" y="481"/>
                    <a:pt x="221" y="481"/>
                  </a:cubicBezTo>
                  <a:cubicBezTo>
                    <a:pt x="220" y="481"/>
                    <a:pt x="220" y="481"/>
                    <a:pt x="218" y="482"/>
                  </a:cubicBezTo>
                  <a:cubicBezTo>
                    <a:pt x="218" y="479"/>
                    <a:pt x="219" y="477"/>
                    <a:pt x="219" y="475"/>
                  </a:cubicBezTo>
                  <a:cubicBezTo>
                    <a:pt x="220" y="474"/>
                    <a:pt x="221" y="473"/>
                    <a:pt x="221" y="472"/>
                  </a:cubicBezTo>
                  <a:close/>
                  <a:moveTo>
                    <a:pt x="221" y="518"/>
                  </a:moveTo>
                  <a:cubicBezTo>
                    <a:pt x="221" y="526"/>
                    <a:pt x="221" y="526"/>
                    <a:pt x="221" y="526"/>
                  </a:cubicBezTo>
                  <a:cubicBezTo>
                    <a:pt x="219" y="531"/>
                    <a:pt x="218" y="534"/>
                    <a:pt x="217" y="537"/>
                  </a:cubicBezTo>
                  <a:cubicBezTo>
                    <a:pt x="217" y="511"/>
                    <a:pt x="217" y="511"/>
                    <a:pt x="217" y="511"/>
                  </a:cubicBezTo>
                  <a:cubicBezTo>
                    <a:pt x="218" y="514"/>
                    <a:pt x="220" y="516"/>
                    <a:pt x="221" y="518"/>
                  </a:cubicBezTo>
                  <a:close/>
                  <a:moveTo>
                    <a:pt x="221" y="554"/>
                  </a:moveTo>
                  <a:cubicBezTo>
                    <a:pt x="221" y="561"/>
                    <a:pt x="221" y="561"/>
                    <a:pt x="221" y="561"/>
                  </a:cubicBezTo>
                  <a:cubicBezTo>
                    <a:pt x="220" y="560"/>
                    <a:pt x="218" y="558"/>
                    <a:pt x="217" y="557"/>
                  </a:cubicBezTo>
                  <a:cubicBezTo>
                    <a:pt x="217" y="548"/>
                    <a:pt x="217" y="548"/>
                    <a:pt x="217" y="548"/>
                  </a:cubicBezTo>
                  <a:cubicBezTo>
                    <a:pt x="217" y="550"/>
                    <a:pt x="219" y="552"/>
                    <a:pt x="221" y="554"/>
                  </a:cubicBezTo>
                  <a:cubicBezTo>
                    <a:pt x="221" y="554"/>
                    <a:pt x="221" y="554"/>
                    <a:pt x="221" y="554"/>
                  </a:cubicBezTo>
                  <a:close/>
                  <a:moveTo>
                    <a:pt x="217" y="613"/>
                  </a:moveTo>
                  <a:cubicBezTo>
                    <a:pt x="217" y="605"/>
                    <a:pt x="217" y="605"/>
                    <a:pt x="217" y="605"/>
                  </a:cubicBezTo>
                  <a:cubicBezTo>
                    <a:pt x="218" y="605"/>
                    <a:pt x="218" y="606"/>
                    <a:pt x="219" y="607"/>
                  </a:cubicBezTo>
                  <a:cubicBezTo>
                    <a:pt x="217" y="613"/>
                    <a:pt x="217" y="613"/>
                    <a:pt x="217" y="613"/>
                  </a:cubicBezTo>
                  <a:close/>
                  <a:moveTo>
                    <a:pt x="217" y="469"/>
                  </a:moveTo>
                  <a:cubicBezTo>
                    <a:pt x="217" y="461"/>
                    <a:pt x="217" y="461"/>
                    <a:pt x="217" y="461"/>
                  </a:cubicBezTo>
                  <a:cubicBezTo>
                    <a:pt x="218" y="463"/>
                    <a:pt x="218" y="464"/>
                    <a:pt x="219" y="465"/>
                  </a:cubicBezTo>
                  <a:cubicBezTo>
                    <a:pt x="218" y="466"/>
                    <a:pt x="218" y="467"/>
                    <a:pt x="217" y="469"/>
                  </a:cubicBezTo>
                  <a:cubicBezTo>
                    <a:pt x="217" y="469"/>
                    <a:pt x="217" y="469"/>
                    <a:pt x="217" y="469"/>
                  </a:cubicBezTo>
                  <a:close/>
                  <a:moveTo>
                    <a:pt x="217" y="366"/>
                  </a:moveTo>
                  <a:cubicBezTo>
                    <a:pt x="217" y="354"/>
                    <a:pt x="217" y="354"/>
                    <a:pt x="217" y="354"/>
                  </a:cubicBezTo>
                  <a:cubicBezTo>
                    <a:pt x="217" y="354"/>
                    <a:pt x="217" y="354"/>
                    <a:pt x="217" y="354"/>
                  </a:cubicBezTo>
                  <a:cubicBezTo>
                    <a:pt x="217" y="358"/>
                    <a:pt x="218" y="362"/>
                    <a:pt x="217" y="366"/>
                  </a:cubicBezTo>
                  <a:close/>
                  <a:moveTo>
                    <a:pt x="209" y="48"/>
                  </a:moveTo>
                  <a:cubicBezTo>
                    <a:pt x="211" y="47"/>
                    <a:pt x="214" y="46"/>
                    <a:pt x="216" y="46"/>
                  </a:cubicBezTo>
                  <a:cubicBezTo>
                    <a:pt x="216" y="45"/>
                    <a:pt x="217" y="45"/>
                    <a:pt x="217" y="45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214" y="57"/>
                    <a:pt x="212" y="58"/>
                    <a:pt x="209" y="58"/>
                  </a:cubicBezTo>
                  <a:cubicBezTo>
                    <a:pt x="209" y="48"/>
                    <a:pt x="209" y="48"/>
                    <a:pt x="209" y="48"/>
                  </a:cubicBezTo>
                  <a:close/>
                  <a:moveTo>
                    <a:pt x="217" y="750"/>
                  </a:moveTo>
                  <a:cubicBezTo>
                    <a:pt x="217" y="749"/>
                    <a:pt x="216" y="749"/>
                    <a:pt x="216" y="749"/>
                  </a:cubicBezTo>
                  <a:cubicBezTo>
                    <a:pt x="214" y="748"/>
                    <a:pt x="212" y="747"/>
                    <a:pt x="209" y="747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10" y="738"/>
                    <a:pt x="210" y="738"/>
                    <a:pt x="210" y="738"/>
                  </a:cubicBezTo>
                  <a:cubicBezTo>
                    <a:pt x="210" y="734"/>
                    <a:pt x="210" y="726"/>
                    <a:pt x="209" y="717"/>
                  </a:cubicBezTo>
                  <a:cubicBezTo>
                    <a:pt x="209" y="695"/>
                    <a:pt x="209" y="695"/>
                    <a:pt x="209" y="695"/>
                  </a:cubicBezTo>
                  <a:cubicBezTo>
                    <a:pt x="211" y="697"/>
                    <a:pt x="213" y="699"/>
                    <a:pt x="215" y="702"/>
                  </a:cubicBezTo>
                  <a:cubicBezTo>
                    <a:pt x="215" y="702"/>
                    <a:pt x="216" y="702"/>
                    <a:pt x="217" y="702"/>
                  </a:cubicBezTo>
                  <a:cubicBezTo>
                    <a:pt x="217" y="750"/>
                    <a:pt x="217" y="750"/>
                    <a:pt x="217" y="750"/>
                  </a:cubicBezTo>
                  <a:close/>
                  <a:moveTo>
                    <a:pt x="217" y="77"/>
                  </a:moveTo>
                  <a:cubicBezTo>
                    <a:pt x="217" y="95"/>
                    <a:pt x="217" y="95"/>
                    <a:pt x="217" y="95"/>
                  </a:cubicBezTo>
                  <a:cubicBezTo>
                    <a:pt x="215" y="97"/>
                    <a:pt x="213" y="99"/>
                    <a:pt x="209" y="10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2" y="90"/>
                    <a:pt x="214" y="88"/>
                    <a:pt x="216" y="87"/>
                  </a:cubicBezTo>
                  <a:cubicBezTo>
                    <a:pt x="214" y="86"/>
                    <a:pt x="212" y="85"/>
                    <a:pt x="209" y="84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17" y="77"/>
                    <a:pt x="217" y="77"/>
                    <a:pt x="217" y="77"/>
                  </a:cubicBezTo>
                  <a:close/>
                  <a:moveTo>
                    <a:pt x="217" y="153"/>
                  </a:moveTo>
                  <a:cubicBezTo>
                    <a:pt x="217" y="170"/>
                    <a:pt x="217" y="170"/>
                    <a:pt x="217" y="170"/>
                  </a:cubicBezTo>
                  <a:cubicBezTo>
                    <a:pt x="209" y="170"/>
                    <a:pt x="209" y="170"/>
                    <a:pt x="209" y="170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11" y="154"/>
                    <a:pt x="214" y="153"/>
                    <a:pt x="217" y="153"/>
                  </a:cubicBezTo>
                  <a:close/>
                  <a:moveTo>
                    <a:pt x="217" y="186"/>
                  </a:moveTo>
                  <a:cubicBezTo>
                    <a:pt x="217" y="222"/>
                    <a:pt x="217" y="222"/>
                    <a:pt x="217" y="222"/>
                  </a:cubicBezTo>
                  <a:cubicBezTo>
                    <a:pt x="215" y="223"/>
                    <a:pt x="212" y="224"/>
                    <a:pt x="209" y="225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12" y="211"/>
                    <a:pt x="215" y="208"/>
                    <a:pt x="216" y="204"/>
                  </a:cubicBezTo>
                  <a:cubicBezTo>
                    <a:pt x="213" y="204"/>
                    <a:pt x="211" y="205"/>
                    <a:pt x="209" y="207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11" y="178"/>
                    <a:pt x="211" y="178"/>
                    <a:pt x="213" y="178"/>
                  </a:cubicBezTo>
                  <a:cubicBezTo>
                    <a:pt x="214" y="181"/>
                    <a:pt x="215" y="183"/>
                    <a:pt x="216" y="186"/>
                  </a:cubicBezTo>
                  <a:cubicBezTo>
                    <a:pt x="217" y="186"/>
                    <a:pt x="217" y="186"/>
                    <a:pt x="217" y="186"/>
                  </a:cubicBezTo>
                  <a:close/>
                  <a:moveTo>
                    <a:pt x="217" y="249"/>
                  </a:moveTo>
                  <a:cubicBezTo>
                    <a:pt x="217" y="255"/>
                    <a:pt x="217" y="255"/>
                    <a:pt x="217" y="255"/>
                  </a:cubicBezTo>
                  <a:cubicBezTo>
                    <a:pt x="217" y="255"/>
                    <a:pt x="216" y="256"/>
                    <a:pt x="216" y="257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4" y="263"/>
                    <a:pt x="212" y="264"/>
                    <a:pt x="209" y="266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211" y="255"/>
                    <a:pt x="214" y="252"/>
                    <a:pt x="217" y="249"/>
                  </a:cubicBezTo>
                  <a:close/>
                  <a:moveTo>
                    <a:pt x="217" y="274"/>
                  </a:moveTo>
                  <a:cubicBezTo>
                    <a:pt x="217" y="279"/>
                    <a:pt x="217" y="279"/>
                    <a:pt x="217" y="279"/>
                  </a:cubicBezTo>
                  <a:cubicBezTo>
                    <a:pt x="214" y="279"/>
                    <a:pt x="211" y="279"/>
                    <a:pt x="209" y="279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12" y="274"/>
                    <a:pt x="215" y="274"/>
                    <a:pt x="217" y="274"/>
                  </a:cubicBezTo>
                  <a:close/>
                  <a:moveTo>
                    <a:pt x="217" y="284"/>
                  </a:moveTo>
                  <a:cubicBezTo>
                    <a:pt x="217" y="292"/>
                    <a:pt x="217" y="292"/>
                    <a:pt x="217" y="292"/>
                  </a:cubicBezTo>
                  <a:cubicBezTo>
                    <a:pt x="216" y="293"/>
                    <a:pt x="216" y="293"/>
                    <a:pt x="215" y="293"/>
                  </a:cubicBezTo>
                  <a:cubicBezTo>
                    <a:pt x="214" y="298"/>
                    <a:pt x="213" y="302"/>
                    <a:pt x="209" y="306"/>
                  </a:cubicBezTo>
                  <a:cubicBezTo>
                    <a:pt x="209" y="289"/>
                    <a:pt x="209" y="289"/>
                    <a:pt x="209" y="289"/>
                  </a:cubicBezTo>
                  <a:cubicBezTo>
                    <a:pt x="212" y="288"/>
                    <a:pt x="215" y="287"/>
                    <a:pt x="217" y="284"/>
                  </a:cubicBezTo>
                  <a:close/>
                  <a:moveTo>
                    <a:pt x="217" y="320"/>
                  </a:moveTo>
                  <a:cubicBezTo>
                    <a:pt x="217" y="347"/>
                    <a:pt x="217" y="347"/>
                    <a:pt x="217" y="347"/>
                  </a:cubicBezTo>
                  <a:cubicBezTo>
                    <a:pt x="217" y="347"/>
                    <a:pt x="217" y="347"/>
                    <a:pt x="217" y="347"/>
                  </a:cubicBezTo>
                  <a:cubicBezTo>
                    <a:pt x="215" y="346"/>
                    <a:pt x="213" y="345"/>
                    <a:pt x="212" y="344"/>
                  </a:cubicBezTo>
                  <a:cubicBezTo>
                    <a:pt x="211" y="335"/>
                    <a:pt x="213" y="327"/>
                    <a:pt x="217" y="320"/>
                  </a:cubicBezTo>
                  <a:close/>
                  <a:moveTo>
                    <a:pt x="217" y="354"/>
                  </a:moveTo>
                  <a:cubicBezTo>
                    <a:pt x="217" y="366"/>
                    <a:pt x="217" y="366"/>
                    <a:pt x="217" y="366"/>
                  </a:cubicBezTo>
                  <a:cubicBezTo>
                    <a:pt x="216" y="369"/>
                    <a:pt x="214" y="371"/>
                    <a:pt x="211" y="373"/>
                  </a:cubicBezTo>
                  <a:cubicBezTo>
                    <a:pt x="211" y="373"/>
                    <a:pt x="210" y="373"/>
                    <a:pt x="209" y="372"/>
                  </a:cubicBezTo>
                  <a:cubicBezTo>
                    <a:pt x="209" y="353"/>
                    <a:pt x="209" y="353"/>
                    <a:pt x="209" y="353"/>
                  </a:cubicBezTo>
                  <a:cubicBezTo>
                    <a:pt x="212" y="353"/>
                    <a:pt x="214" y="353"/>
                    <a:pt x="217" y="354"/>
                  </a:cubicBezTo>
                  <a:close/>
                  <a:moveTo>
                    <a:pt x="217" y="390"/>
                  </a:moveTo>
                  <a:cubicBezTo>
                    <a:pt x="217" y="402"/>
                    <a:pt x="217" y="402"/>
                    <a:pt x="217" y="402"/>
                  </a:cubicBezTo>
                  <a:cubicBezTo>
                    <a:pt x="216" y="399"/>
                    <a:pt x="215" y="397"/>
                    <a:pt x="213" y="394"/>
                  </a:cubicBezTo>
                  <a:cubicBezTo>
                    <a:pt x="209" y="394"/>
                    <a:pt x="209" y="394"/>
                    <a:pt x="209" y="394"/>
                  </a:cubicBezTo>
                  <a:cubicBezTo>
                    <a:pt x="209" y="390"/>
                    <a:pt x="209" y="390"/>
                    <a:pt x="209" y="390"/>
                  </a:cubicBezTo>
                  <a:cubicBezTo>
                    <a:pt x="217" y="390"/>
                    <a:pt x="217" y="390"/>
                    <a:pt x="217" y="390"/>
                  </a:cubicBezTo>
                  <a:close/>
                  <a:moveTo>
                    <a:pt x="217" y="410"/>
                  </a:moveTo>
                  <a:cubicBezTo>
                    <a:pt x="217" y="414"/>
                    <a:pt x="217" y="414"/>
                    <a:pt x="217" y="414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9" y="407"/>
                    <a:pt x="209" y="407"/>
                    <a:pt x="209" y="407"/>
                  </a:cubicBezTo>
                  <a:cubicBezTo>
                    <a:pt x="210" y="410"/>
                    <a:pt x="210" y="410"/>
                    <a:pt x="210" y="410"/>
                  </a:cubicBezTo>
                  <a:cubicBezTo>
                    <a:pt x="211" y="410"/>
                    <a:pt x="212" y="411"/>
                    <a:pt x="212" y="411"/>
                  </a:cubicBezTo>
                  <a:cubicBezTo>
                    <a:pt x="214" y="411"/>
                    <a:pt x="215" y="411"/>
                    <a:pt x="217" y="410"/>
                  </a:cubicBezTo>
                  <a:close/>
                  <a:moveTo>
                    <a:pt x="217" y="443"/>
                  </a:moveTo>
                  <a:cubicBezTo>
                    <a:pt x="217" y="450"/>
                    <a:pt x="217" y="450"/>
                    <a:pt x="217" y="450"/>
                  </a:cubicBezTo>
                  <a:cubicBezTo>
                    <a:pt x="216" y="448"/>
                    <a:pt x="215" y="445"/>
                    <a:pt x="215" y="443"/>
                  </a:cubicBezTo>
                  <a:cubicBezTo>
                    <a:pt x="215" y="443"/>
                    <a:pt x="216" y="443"/>
                    <a:pt x="217" y="443"/>
                  </a:cubicBezTo>
                  <a:close/>
                  <a:moveTo>
                    <a:pt x="217" y="461"/>
                  </a:moveTo>
                  <a:cubicBezTo>
                    <a:pt x="217" y="469"/>
                    <a:pt x="217" y="469"/>
                    <a:pt x="217" y="469"/>
                  </a:cubicBezTo>
                  <a:cubicBezTo>
                    <a:pt x="210" y="469"/>
                    <a:pt x="210" y="469"/>
                    <a:pt x="210" y="469"/>
                  </a:cubicBezTo>
                  <a:cubicBezTo>
                    <a:pt x="209" y="468"/>
                    <a:pt x="209" y="468"/>
                    <a:pt x="209" y="468"/>
                  </a:cubicBezTo>
                  <a:cubicBezTo>
                    <a:pt x="209" y="457"/>
                    <a:pt x="209" y="457"/>
                    <a:pt x="209" y="457"/>
                  </a:cubicBezTo>
                  <a:cubicBezTo>
                    <a:pt x="212" y="458"/>
                    <a:pt x="215" y="459"/>
                    <a:pt x="217" y="461"/>
                  </a:cubicBezTo>
                  <a:close/>
                  <a:moveTo>
                    <a:pt x="217" y="511"/>
                  </a:moveTo>
                  <a:cubicBezTo>
                    <a:pt x="217" y="537"/>
                    <a:pt x="217" y="537"/>
                    <a:pt x="217" y="537"/>
                  </a:cubicBezTo>
                  <a:cubicBezTo>
                    <a:pt x="215" y="541"/>
                    <a:pt x="215" y="543"/>
                    <a:pt x="217" y="548"/>
                  </a:cubicBezTo>
                  <a:cubicBezTo>
                    <a:pt x="217" y="557"/>
                    <a:pt x="217" y="557"/>
                    <a:pt x="217" y="557"/>
                  </a:cubicBezTo>
                  <a:cubicBezTo>
                    <a:pt x="216" y="556"/>
                    <a:pt x="214" y="555"/>
                    <a:pt x="213" y="554"/>
                  </a:cubicBezTo>
                  <a:cubicBezTo>
                    <a:pt x="212" y="552"/>
                    <a:pt x="211" y="549"/>
                    <a:pt x="209" y="547"/>
                  </a:cubicBezTo>
                  <a:cubicBezTo>
                    <a:pt x="209" y="538"/>
                    <a:pt x="209" y="538"/>
                    <a:pt x="209" y="538"/>
                  </a:cubicBezTo>
                  <a:cubicBezTo>
                    <a:pt x="214" y="527"/>
                    <a:pt x="217" y="522"/>
                    <a:pt x="212" y="511"/>
                  </a:cubicBezTo>
                  <a:cubicBezTo>
                    <a:pt x="212" y="511"/>
                    <a:pt x="211" y="511"/>
                    <a:pt x="210" y="511"/>
                  </a:cubicBezTo>
                  <a:cubicBezTo>
                    <a:pt x="209" y="512"/>
                    <a:pt x="209" y="512"/>
                    <a:pt x="209" y="512"/>
                  </a:cubicBezTo>
                  <a:cubicBezTo>
                    <a:pt x="209" y="499"/>
                    <a:pt x="209" y="499"/>
                    <a:pt x="209" y="499"/>
                  </a:cubicBezTo>
                  <a:cubicBezTo>
                    <a:pt x="212" y="503"/>
                    <a:pt x="214" y="507"/>
                    <a:pt x="217" y="511"/>
                  </a:cubicBezTo>
                  <a:close/>
                  <a:moveTo>
                    <a:pt x="217" y="605"/>
                  </a:moveTo>
                  <a:cubicBezTo>
                    <a:pt x="217" y="613"/>
                    <a:pt x="217" y="613"/>
                    <a:pt x="217" y="613"/>
                  </a:cubicBezTo>
                  <a:cubicBezTo>
                    <a:pt x="214" y="619"/>
                    <a:pt x="212" y="625"/>
                    <a:pt x="209" y="631"/>
                  </a:cubicBezTo>
                  <a:cubicBezTo>
                    <a:pt x="209" y="598"/>
                    <a:pt x="209" y="598"/>
                    <a:pt x="209" y="598"/>
                  </a:cubicBezTo>
                  <a:cubicBezTo>
                    <a:pt x="211" y="600"/>
                    <a:pt x="214" y="602"/>
                    <a:pt x="217" y="605"/>
                  </a:cubicBezTo>
                  <a:close/>
                  <a:moveTo>
                    <a:pt x="205" y="50"/>
                  </a:moveTo>
                  <a:cubicBezTo>
                    <a:pt x="206" y="50"/>
                    <a:pt x="208" y="49"/>
                    <a:pt x="209" y="4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8" y="58"/>
                    <a:pt x="207" y="59"/>
                    <a:pt x="205" y="59"/>
                  </a:cubicBezTo>
                  <a:cubicBezTo>
                    <a:pt x="205" y="50"/>
                    <a:pt x="205" y="50"/>
                    <a:pt x="205" y="50"/>
                  </a:cubicBezTo>
                  <a:close/>
                  <a:moveTo>
                    <a:pt x="209" y="747"/>
                  </a:moveTo>
                  <a:cubicBezTo>
                    <a:pt x="208" y="746"/>
                    <a:pt x="207" y="745"/>
                    <a:pt x="205" y="745"/>
                  </a:cubicBezTo>
                  <a:cubicBezTo>
                    <a:pt x="205" y="737"/>
                    <a:pt x="205" y="737"/>
                    <a:pt x="205" y="737"/>
                  </a:cubicBezTo>
                  <a:cubicBezTo>
                    <a:pt x="205" y="738"/>
                    <a:pt x="206" y="738"/>
                    <a:pt x="207" y="738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09" y="747"/>
                    <a:pt x="209" y="747"/>
                    <a:pt x="209" y="747"/>
                  </a:cubicBezTo>
                  <a:close/>
                  <a:moveTo>
                    <a:pt x="209" y="73"/>
                  </a:moveTo>
                  <a:cubicBezTo>
                    <a:pt x="209" y="84"/>
                    <a:pt x="209" y="84"/>
                    <a:pt x="209" y="84"/>
                  </a:cubicBezTo>
                  <a:cubicBezTo>
                    <a:pt x="208" y="83"/>
                    <a:pt x="207" y="82"/>
                    <a:pt x="205" y="82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9" y="73"/>
                    <a:pt x="209" y="73"/>
                    <a:pt x="209" y="73"/>
                  </a:cubicBezTo>
                  <a:close/>
                  <a:moveTo>
                    <a:pt x="209" y="91"/>
                  </a:moveTo>
                  <a:cubicBezTo>
                    <a:pt x="209" y="101"/>
                    <a:pt x="209" y="101"/>
                    <a:pt x="209" y="101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7" y="103"/>
                    <a:pt x="206" y="103"/>
                    <a:pt x="205" y="103"/>
                  </a:cubicBezTo>
                  <a:cubicBezTo>
                    <a:pt x="205" y="93"/>
                    <a:pt x="205" y="93"/>
                    <a:pt x="205" y="93"/>
                  </a:cubicBezTo>
                  <a:cubicBezTo>
                    <a:pt x="207" y="93"/>
                    <a:pt x="208" y="92"/>
                    <a:pt x="209" y="91"/>
                  </a:cubicBezTo>
                  <a:close/>
                  <a:moveTo>
                    <a:pt x="209" y="156"/>
                  </a:moveTo>
                  <a:cubicBezTo>
                    <a:pt x="209" y="170"/>
                    <a:pt x="209" y="170"/>
                    <a:pt x="209" y="170"/>
                  </a:cubicBezTo>
                  <a:cubicBezTo>
                    <a:pt x="208" y="170"/>
                    <a:pt x="208" y="170"/>
                    <a:pt x="208" y="170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7" y="158"/>
                    <a:pt x="208" y="157"/>
                    <a:pt x="209" y="156"/>
                  </a:cubicBezTo>
                  <a:close/>
                  <a:moveTo>
                    <a:pt x="209" y="178"/>
                  </a:moveTo>
                  <a:cubicBezTo>
                    <a:pt x="209" y="207"/>
                    <a:pt x="209" y="207"/>
                    <a:pt x="209" y="207"/>
                  </a:cubicBezTo>
                  <a:cubicBezTo>
                    <a:pt x="208" y="208"/>
                    <a:pt x="206" y="210"/>
                    <a:pt x="205" y="21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07" y="193"/>
                    <a:pt x="207" y="192"/>
                    <a:pt x="208" y="191"/>
                  </a:cubicBezTo>
                  <a:cubicBezTo>
                    <a:pt x="207" y="191"/>
                    <a:pt x="206" y="191"/>
                    <a:pt x="205" y="191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206" y="179"/>
                    <a:pt x="208" y="178"/>
                    <a:pt x="209" y="178"/>
                  </a:cubicBezTo>
                  <a:close/>
                  <a:moveTo>
                    <a:pt x="209" y="214"/>
                  </a:moveTo>
                  <a:cubicBezTo>
                    <a:pt x="209" y="225"/>
                    <a:pt x="209" y="225"/>
                    <a:pt x="209" y="225"/>
                  </a:cubicBezTo>
                  <a:cubicBezTo>
                    <a:pt x="208" y="225"/>
                    <a:pt x="207" y="225"/>
                    <a:pt x="205" y="225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6" y="217"/>
                    <a:pt x="208" y="216"/>
                    <a:pt x="209" y="214"/>
                  </a:cubicBezTo>
                  <a:close/>
                  <a:moveTo>
                    <a:pt x="209" y="257"/>
                  </a:moveTo>
                  <a:cubicBezTo>
                    <a:pt x="209" y="266"/>
                    <a:pt x="209" y="266"/>
                    <a:pt x="209" y="266"/>
                  </a:cubicBezTo>
                  <a:cubicBezTo>
                    <a:pt x="208" y="267"/>
                    <a:pt x="207" y="268"/>
                    <a:pt x="205" y="270"/>
                  </a:cubicBezTo>
                  <a:cubicBezTo>
                    <a:pt x="205" y="262"/>
                    <a:pt x="205" y="262"/>
                    <a:pt x="205" y="262"/>
                  </a:cubicBezTo>
                  <a:cubicBezTo>
                    <a:pt x="205" y="261"/>
                    <a:pt x="206" y="261"/>
                    <a:pt x="206" y="260"/>
                  </a:cubicBezTo>
                  <a:cubicBezTo>
                    <a:pt x="207" y="260"/>
                    <a:pt x="208" y="259"/>
                    <a:pt x="209" y="257"/>
                  </a:cubicBezTo>
                  <a:close/>
                  <a:moveTo>
                    <a:pt x="209" y="273"/>
                  </a:moveTo>
                  <a:cubicBezTo>
                    <a:pt x="209" y="279"/>
                    <a:pt x="209" y="279"/>
                    <a:pt x="209" y="279"/>
                  </a:cubicBezTo>
                  <a:cubicBezTo>
                    <a:pt x="208" y="279"/>
                    <a:pt x="206" y="279"/>
                    <a:pt x="205" y="279"/>
                  </a:cubicBezTo>
                  <a:cubicBezTo>
                    <a:pt x="205" y="273"/>
                    <a:pt x="205" y="273"/>
                    <a:pt x="205" y="273"/>
                  </a:cubicBezTo>
                  <a:cubicBezTo>
                    <a:pt x="207" y="273"/>
                    <a:pt x="208" y="273"/>
                    <a:pt x="209" y="273"/>
                  </a:cubicBezTo>
                  <a:close/>
                  <a:moveTo>
                    <a:pt x="209" y="289"/>
                  </a:moveTo>
                  <a:cubicBezTo>
                    <a:pt x="209" y="306"/>
                    <a:pt x="209" y="306"/>
                    <a:pt x="209" y="306"/>
                  </a:cubicBezTo>
                  <a:cubicBezTo>
                    <a:pt x="209" y="307"/>
                    <a:pt x="208" y="308"/>
                    <a:pt x="207" y="308"/>
                  </a:cubicBezTo>
                  <a:cubicBezTo>
                    <a:pt x="207" y="311"/>
                    <a:pt x="206" y="313"/>
                    <a:pt x="205" y="315"/>
                  </a:cubicBezTo>
                  <a:cubicBezTo>
                    <a:pt x="205" y="303"/>
                    <a:pt x="205" y="303"/>
                    <a:pt x="205" y="303"/>
                  </a:cubicBezTo>
                  <a:cubicBezTo>
                    <a:pt x="207" y="301"/>
                    <a:pt x="208" y="299"/>
                    <a:pt x="209" y="296"/>
                  </a:cubicBezTo>
                  <a:cubicBezTo>
                    <a:pt x="207" y="296"/>
                    <a:pt x="206" y="296"/>
                    <a:pt x="205" y="296"/>
                  </a:cubicBezTo>
                  <a:cubicBezTo>
                    <a:pt x="205" y="289"/>
                    <a:pt x="205" y="289"/>
                    <a:pt x="205" y="289"/>
                  </a:cubicBezTo>
                  <a:cubicBezTo>
                    <a:pt x="207" y="289"/>
                    <a:pt x="208" y="289"/>
                    <a:pt x="209" y="289"/>
                  </a:cubicBezTo>
                  <a:close/>
                  <a:moveTo>
                    <a:pt x="209" y="353"/>
                  </a:moveTo>
                  <a:cubicBezTo>
                    <a:pt x="209" y="372"/>
                    <a:pt x="209" y="372"/>
                    <a:pt x="209" y="372"/>
                  </a:cubicBezTo>
                  <a:cubicBezTo>
                    <a:pt x="207" y="370"/>
                    <a:pt x="205" y="367"/>
                    <a:pt x="205" y="364"/>
                  </a:cubicBezTo>
                  <a:cubicBezTo>
                    <a:pt x="205" y="361"/>
                    <a:pt x="205" y="361"/>
                    <a:pt x="205" y="361"/>
                  </a:cubicBezTo>
                  <a:cubicBezTo>
                    <a:pt x="207" y="359"/>
                    <a:pt x="208" y="357"/>
                    <a:pt x="209" y="353"/>
                  </a:cubicBezTo>
                  <a:cubicBezTo>
                    <a:pt x="209" y="353"/>
                    <a:pt x="209" y="353"/>
                    <a:pt x="209" y="353"/>
                  </a:cubicBezTo>
                  <a:close/>
                  <a:moveTo>
                    <a:pt x="209" y="390"/>
                  </a:moveTo>
                  <a:cubicBezTo>
                    <a:pt x="209" y="394"/>
                    <a:pt x="209" y="394"/>
                    <a:pt x="209" y="394"/>
                  </a:cubicBezTo>
                  <a:cubicBezTo>
                    <a:pt x="207" y="394"/>
                    <a:pt x="207" y="394"/>
                    <a:pt x="207" y="394"/>
                  </a:cubicBezTo>
                  <a:cubicBezTo>
                    <a:pt x="208" y="399"/>
                    <a:pt x="209" y="403"/>
                    <a:pt x="209" y="407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5" y="414"/>
                    <a:pt x="205" y="414"/>
                    <a:pt x="205" y="414"/>
                  </a:cubicBezTo>
                  <a:cubicBezTo>
                    <a:pt x="205" y="411"/>
                    <a:pt x="205" y="411"/>
                    <a:pt x="205" y="411"/>
                  </a:cubicBezTo>
                  <a:cubicBezTo>
                    <a:pt x="207" y="411"/>
                    <a:pt x="207" y="411"/>
                    <a:pt x="207" y="411"/>
                  </a:cubicBezTo>
                  <a:cubicBezTo>
                    <a:pt x="206" y="408"/>
                    <a:pt x="205" y="405"/>
                    <a:pt x="205" y="404"/>
                  </a:cubicBezTo>
                  <a:cubicBezTo>
                    <a:pt x="205" y="390"/>
                    <a:pt x="205" y="390"/>
                    <a:pt x="205" y="390"/>
                  </a:cubicBezTo>
                  <a:cubicBezTo>
                    <a:pt x="209" y="390"/>
                    <a:pt x="209" y="390"/>
                    <a:pt x="209" y="390"/>
                  </a:cubicBezTo>
                  <a:close/>
                  <a:moveTo>
                    <a:pt x="209" y="457"/>
                  </a:moveTo>
                  <a:cubicBezTo>
                    <a:pt x="209" y="468"/>
                    <a:pt x="209" y="468"/>
                    <a:pt x="209" y="468"/>
                  </a:cubicBezTo>
                  <a:cubicBezTo>
                    <a:pt x="206" y="465"/>
                    <a:pt x="205" y="465"/>
                    <a:pt x="205" y="461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6" y="458"/>
                    <a:pt x="208" y="457"/>
                    <a:pt x="209" y="457"/>
                  </a:cubicBezTo>
                  <a:close/>
                  <a:moveTo>
                    <a:pt x="209" y="499"/>
                  </a:moveTo>
                  <a:cubicBezTo>
                    <a:pt x="209" y="512"/>
                    <a:pt x="209" y="512"/>
                    <a:pt x="209" y="512"/>
                  </a:cubicBezTo>
                  <a:cubicBezTo>
                    <a:pt x="207" y="516"/>
                    <a:pt x="206" y="520"/>
                    <a:pt x="205" y="522"/>
                  </a:cubicBezTo>
                  <a:cubicBezTo>
                    <a:pt x="205" y="512"/>
                    <a:pt x="205" y="512"/>
                    <a:pt x="205" y="512"/>
                  </a:cubicBezTo>
                  <a:cubicBezTo>
                    <a:pt x="206" y="508"/>
                    <a:pt x="206" y="504"/>
                    <a:pt x="205" y="500"/>
                  </a:cubicBezTo>
                  <a:cubicBezTo>
                    <a:pt x="205" y="488"/>
                    <a:pt x="205" y="488"/>
                    <a:pt x="205" y="488"/>
                  </a:cubicBezTo>
                  <a:cubicBezTo>
                    <a:pt x="206" y="492"/>
                    <a:pt x="208" y="495"/>
                    <a:pt x="209" y="499"/>
                  </a:cubicBezTo>
                  <a:close/>
                  <a:moveTo>
                    <a:pt x="209" y="538"/>
                  </a:moveTo>
                  <a:cubicBezTo>
                    <a:pt x="209" y="547"/>
                    <a:pt x="209" y="547"/>
                    <a:pt x="209" y="547"/>
                  </a:cubicBezTo>
                  <a:cubicBezTo>
                    <a:pt x="208" y="545"/>
                    <a:pt x="207" y="543"/>
                    <a:pt x="205" y="541"/>
                  </a:cubicBezTo>
                  <a:cubicBezTo>
                    <a:pt x="205" y="532"/>
                    <a:pt x="205" y="532"/>
                    <a:pt x="205" y="532"/>
                  </a:cubicBezTo>
                  <a:cubicBezTo>
                    <a:pt x="206" y="534"/>
                    <a:pt x="207" y="536"/>
                    <a:pt x="209" y="539"/>
                  </a:cubicBezTo>
                  <a:cubicBezTo>
                    <a:pt x="209" y="538"/>
                    <a:pt x="209" y="538"/>
                    <a:pt x="209" y="538"/>
                  </a:cubicBezTo>
                  <a:close/>
                  <a:moveTo>
                    <a:pt x="209" y="598"/>
                  </a:moveTo>
                  <a:cubicBezTo>
                    <a:pt x="209" y="631"/>
                    <a:pt x="209" y="631"/>
                    <a:pt x="209" y="631"/>
                  </a:cubicBezTo>
                  <a:cubicBezTo>
                    <a:pt x="208" y="635"/>
                    <a:pt x="207" y="639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599"/>
                    <a:pt x="205" y="599"/>
                    <a:pt x="205" y="599"/>
                  </a:cubicBezTo>
                  <a:cubicBezTo>
                    <a:pt x="209" y="597"/>
                    <a:pt x="209" y="597"/>
                    <a:pt x="209" y="597"/>
                  </a:cubicBezTo>
                  <a:cubicBezTo>
                    <a:pt x="209" y="597"/>
                    <a:pt x="209" y="598"/>
                    <a:pt x="209" y="598"/>
                  </a:cubicBezTo>
                  <a:close/>
                  <a:moveTo>
                    <a:pt x="209" y="695"/>
                  </a:moveTo>
                  <a:cubicBezTo>
                    <a:pt x="209" y="717"/>
                    <a:pt x="209" y="717"/>
                    <a:pt x="209" y="717"/>
                  </a:cubicBezTo>
                  <a:cubicBezTo>
                    <a:pt x="209" y="711"/>
                    <a:pt x="208" y="705"/>
                    <a:pt x="205" y="701"/>
                  </a:cubicBezTo>
                  <a:cubicBezTo>
                    <a:pt x="205" y="692"/>
                    <a:pt x="205" y="692"/>
                    <a:pt x="205" y="692"/>
                  </a:cubicBezTo>
                  <a:cubicBezTo>
                    <a:pt x="207" y="693"/>
                    <a:pt x="208" y="694"/>
                    <a:pt x="209" y="695"/>
                  </a:cubicBezTo>
                  <a:close/>
                  <a:moveTo>
                    <a:pt x="200" y="52"/>
                  </a:moveTo>
                  <a:cubicBezTo>
                    <a:pt x="202" y="52"/>
                    <a:pt x="203" y="51"/>
                    <a:pt x="205" y="50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3" y="60"/>
                    <a:pt x="202" y="61"/>
                    <a:pt x="200" y="61"/>
                  </a:cubicBezTo>
                  <a:cubicBezTo>
                    <a:pt x="200" y="52"/>
                    <a:pt x="200" y="52"/>
                    <a:pt x="200" y="52"/>
                  </a:cubicBezTo>
                  <a:close/>
                  <a:moveTo>
                    <a:pt x="205" y="745"/>
                  </a:moveTo>
                  <a:cubicBezTo>
                    <a:pt x="203" y="744"/>
                    <a:pt x="202" y="743"/>
                    <a:pt x="200" y="743"/>
                  </a:cubicBezTo>
                  <a:cubicBezTo>
                    <a:pt x="200" y="734"/>
                    <a:pt x="200" y="734"/>
                    <a:pt x="200" y="734"/>
                  </a:cubicBezTo>
                  <a:cubicBezTo>
                    <a:pt x="202" y="735"/>
                    <a:pt x="203" y="736"/>
                    <a:pt x="205" y="737"/>
                  </a:cubicBezTo>
                  <a:cubicBezTo>
                    <a:pt x="205" y="745"/>
                    <a:pt x="205" y="745"/>
                    <a:pt x="205" y="745"/>
                  </a:cubicBezTo>
                  <a:close/>
                  <a:moveTo>
                    <a:pt x="205" y="71"/>
                  </a:moveTo>
                  <a:cubicBezTo>
                    <a:pt x="205" y="82"/>
                    <a:pt x="205" y="82"/>
                    <a:pt x="205" y="82"/>
                  </a:cubicBezTo>
                  <a:cubicBezTo>
                    <a:pt x="203" y="81"/>
                    <a:pt x="202" y="80"/>
                    <a:pt x="200" y="79"/>
                  </a:cubicBezTo>
                  <a:cubicBezTo>
                    <a:pt x="200" y="69"/>
                    <a:pt x="200" y="69"/>
                    <a:pt x="200" y="69"/>
                  </a:cubicBezTo>
                  <a:cubicBezTo>
                    <a:pt x="205" y="71"/>
                    <a:pt x="205" y="71"/>
                    <a:pt x="205" y="71"/>
                  </a:cubicBezTo>
                  <a:close/>
                  <a:moveTo>
                    <a:pt x="205" y="93"/>
                  </a:moveTo>
                  <a:cubicBezTo>
                    <a:pt x="205" y="103"/>
                    <a:pt x="205" y="103"/>
                    <a:pt x="205" y="103"/>
                  </a:cubicBezTo>
                  <a:cubicBezTo>
                    <a:pt x="203" y="104"/>
                    <a:pt x="202" y="105"/>
                    <a:pt x="200" y="10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2" y="95"/>
                    <a:pt x="203" y="94"/>
                    <a:pt x="205" y="93"/>
                  </a:cubicBezTo>
                  <a:close/>
                  <a:moveTo>
                    <a:pt x="205" y="160"/>
                  </a:moveTo>
                  <a:cubicBezTo>
                    <a:pt x="205" y="173"/>
                    <a:pt x="205" y="173"/>
                    <a:pt x="205" y="173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2"/>
                    <a:pt x="202" y="163"/>
                    <a:pt x="202" y="164"/>
                  </a:cubicBezTo>
                  <a:cubicBezTo>
                    <a:pt x="203" y="163"/>
                    <a:pt x="204" y="162"/>
                    <a:pt x="205" y="160"/>
                  </a:cubicBezTo>
                  <a:close/>
                  <a:moveTo>
                    <a:pt x="205" y="179"/>
                  </a:moveTo>
                  <a:cubicBezTo>
                    <a:pt x="205" y="191"/>
                    <a:pt x="205" y="191"/>
                    <a:pt x="205" y="191"/>
                  </a:cubicBezTo>
                  <a:cubicBezTo>
                    <a:pt x="203" y="192"/>
                    <a:pt x="201" y="192"/>
                    <a:pt x="201" y="196"/>
                  </a:cubicBezTo>
                  <a:cubicBezTo>
                    <a:pt x="202" y="195"/>
                    <a:pt x="203" y="195"/>
                    <a:pt x="205" y="194"/>
                  </a:cubicBezTo>
                  <a:cubicBezTo>
                    <a:pt x="205" y="212"/>
                    <a:pt x="205" y="212"/>
                    <a:pt x="205" y="212"/>
                  </a:cubicBezTo>
                  <a:cubicBezTo>
                    <a:pt x="203" y="214"/>
                    <a:pt x="202" y="216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202" y="181"/>
                    <a:pt x="203" y="180"/>
                    <a:pt x="205" y="179"/>
                  </a:cubicBezTo>
                  <a:close/>
                  <a:moveTo>
                    <a:pt x="205" y="219"/>
                  </a:moveTo>
                  <a:cubicBezTo>
                    <a:pt x="205" y="225"/>
                    <a:pt x="205" y="225"/>
                    <a:pt x="205" y="225"/>
                  </a:cubicBezTo>
                  <a:cubicBezTo>
                    <a:pt x="204" y="225"/>
                    <a:pt x="204" y="225"/>
                    <a:pt x="203" y="225"/>
                  </a:cubicBezTo>
                  <a:cubicBezTo>
                    <a:pt x="203" y="223"/>
                    <a:pt x="204" y="221"/>
                    <a:pt x="205" y="219"/>
                  </a:cubicBezTo>
                  <a:close/>
                  <a:moveTo>
                    <a:pt x="205" y="262"/>
                  </a:moveTo>
                  <a:cubicBezTo>
                    <a:pt x="205" y="270"/>
                    <a:pt x="205" y="270"/>
                    <a:pt x="205" y="270"/>
                  </a:cubicBezTo>
                  <a:cubicBezTo>
                    <a:pt x="204" y="271"/>
                    <a:pt x="204" y="272"/>
                    <a:pt x="203" y="273"/>
                  </a:cubicBezTo>
                  <a:cubicBezTo>
                    <a:pt x="204" y="273"/>
                    <a:pt x="204" y="273"/>
                    <a:pt x="205" y="273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03" y="279"/>
                    <a:pt x="202" y="280"/>
                    <a:pt x="200" y="281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2" y="266"/>
                    <a:pt x="203" y="264"/>
                    <a:pt x="205" y="262"/>
                  </a:cubicBezTo>
                  <a:close/>
                  <a:moveTo>
                    <a:pt x="205" y="289"/>
                  </a:moveTo>
                  <a:cubicBezTo>
                    <a:pt x="205" y="296"/>
                    <a:pt x="205" y="296"/>
                    <a:pt x="205" y="296"/>
                  </a:cubicBezTo>
                  <a:cubicBezTo>
                    <a:pt x="203" y="296"/>
                    <a:pt x="202" y="296"/>
                    <a:pt x="200" y="296"/>
                  </a:cubicBezTo>
                  <a:cubicBezTo>
                    <a:pt x="200" y="290"/>
                    <a:pt x="200" y="290"/>
                    <a:pt x="200" y="290"/>
                  </a:cubicBezTo>
                  <a:cubicBezTo>
                    <a:pt x="202" y="290"/>
                    <a:pt x="203" y="290"/>
                    <a:pt x="205" y="289"/>
                  </a:cubicBezTo>
                  <a:close/>
                  <a:moveTo>
                    <a:pt x="205" y="303"/>
                  </a:moveTo>
                  <a:cubicBezTo>
                    <a:pt x="205" y="315"/>
                    <a:pt x="205" y="315"/>
                    <a:pt x="205" y="315"/>
                  </a:cubicBezTo>
                  <a:cubicBezTo>
                    <a:pt x="203" y="320"/>
                    <a:pt x="202" y="324"/>
                    <a:pt x="200" y="328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200" y="313"/>
                    <a:pt x="200" y="313"/>
                    <a:pt x="201" y="312"/>
                  </a:cubicBezTo>
                  <a:cubicBezTo>
                    <a:pt x="200" y="312"/>
                    <a:pt x="200" y="312"/>
                    <a:pt x="200" y="312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2" y="305"/>
                    <a:pt x="204" y="304"/>
                    <a:pt x="205" y="303"/>
                  </a:cubicBezTo>
                  <a:close/>
                  <a:moveTo>
                    <a:pt x="205" y="361"/>
                  </a:moveTo>
                  <a:cubicBezTo>
                    <a:pt x="205" y="364"/>
                    <a:pt x="205" y="364"/>
                    <a:pt x="205" y="364"/>
                  </a:cubicBezTo>
                  <a:cubicBezTo>
                    <a:pt x="205" y="363"/>
                    <a:pt x="205" y="362"/>
                    <a:pt x="205" y="361"/>
                  </a:cubicBezTo>
                  <a:cubicBezTo>
                    <a:pt x="205" y="361"/>
                    <a:pt x="205" y="361"/>
                    <a:pt x="205" y="361"/>
                  </a:cubicBezTo>
                  <a:close/>
                  <a:moveTo>
                    <a:pt x="205" y="390"/>
                  </a:moveTo>
                  <a:cubicBezTo>
                    <a:pt x="205" y="404"/>
                    <a:pt x="205" y="404"/>
                    <a:pt x="205" y="404"/>
                  </a:cubicBezTo>
                  <a:cubicBezTo>
                    <a:pt x="203" y="397"/>
                    <a:pt x="203" y="396"/>
                    <a:pt x="202" y="394"/>
                  </a:cubicBezTo>
                  <a:cubicBezTo>
                    <a:pt x="201" y="394"/>
                    <a:pt x="201" y="394"/>
                    <a:pt x="200" y="394"/>
                  </a:cubicBezTo>
                  <a:cubicBezTo>
                    <a:pt x="200" y="390"/>
                    <a:pt x="200" y="390"/>
                    <a:pt x="200" y="390"/>
                  </a:cubicBezTo>
                  <a:cubicBezTo>
                    <a:pt x="205" y="390"/>
                    <a:pt x="205" y="390"/>
                    <a:pt x="205" y="390"/>
                  </a:cubicBezTo>
                  <a:close/>
                  <a:moveTo>
                    <a:pt x="205" y="411"/>
                  </a:moveTo>
                  <a:cubicBezTo>
                    <a:pt x="205" y="414"/>
                    <a:pt x="205" y="414"/>
                    <a:pt x="205" y="414"/>
                  </a:cubicBezTo>
                  <a:cubicBezTo>
                    <a:pt x="200" y="414"/>
                    <a:pt x="200" y="414"/>
                    <a:pt x="200" y="414"/>
                  </a:cubicBezTo>
                  <a:cubicBezTo>
                    <a:pt x="200" y="411"/>
                    <a:pt x="200" y="411"/>
                    <a:pt x="200" y="411"/>
                  </a:cubicBezTo>
                  <a:cubicBezTo>
                    <a:pt x="200" y="411"/>
                    <a:pt x="200" y="411"/>
                    <a:pt x="201" y="411"/>
                  </a:cubicBezTo>
                  <a:cubicBezTo>
                    <a:pt x="205" y="411"/>
                    <a:pt x="205" y="411"/>
                    <a:pt x="205" y="411"/>
                  </a:cubicBezTo>
                  <a:close/>
                  <a:moveTo>
                    <a:pt x="205" y="459"/>
                  </a:moveTo>
                  <a:cubicBezTo>
                    <a:pt x="205" y="461"/>
                    <a:pt x="205" y="461"/>
                    <a:pt x="205" y="461"/>
                  </a:cubicBezTo>
                  <a:cubicBezTo>
                    <a:pt x="205" y="461"/>
                    <a:pt x="205" y="460"/>
                    <a:pt x="205" y="459"/>
                  </a:cubicBezTo>
                  <a:cubicBezTo>
                    <a:pt x="205" y="459"/>
                    <a:pt x="205" y="459"/>
                    <a:pt x="205" y="459"/>
                  </a:cubicBezTo>
                  <a:close/>
                  <a:moveTo>
                    <a:pt x="205" y="488"/>
                  </a:moveTo>
                  <a:cubicBezTo>
                    <a:pt x="205" y="500"/>
                    <a:pt x="205" y="500"/>
                    <a:pt x="205" y="500"/>
                  </a:cubicBezTo>
                  <a:cubicBezTo>
                    <a:pt x="204" y="498"/>
                    <a:pt x="203" y="496"/>
                    <a:pt x="202" y="495"/>
                  </a:cubicBezTo>
                  <a:cubicBezTo>
                    <a:pt x="200" y="497"/>
                    <a:pt x="200" y="497"/>
                    <a:pt x="200" y="497"/>
                  </a:cubicBezTo>
                  <a:cubicBezTo>
                    <a:pt x="200" y="476"/>
                    <a:pt x="200" y="476"/>
                    <a:pt x="200" y="476"/>
                  </a:cubicBezTo>
                  <a:cubicBezTo>
                    <a:pt x="201" y="478"/>
                    <a:pt x="202" y="479"/>
                    <a:pt x="202" y="480"/>
                  </a:cubicBezTo>
                  <a:cubicBezTo>
                    <a:pt x="203" y="483"/>
                    <a:pt x="204" y="486"/>
                    <a:pt x="205" y="488"/>
                  </a:cubicBezTo>
                  <a:close/>
                  <a:moveTo>
                    <a:pt x="205" y="512"/>
                  </a:moveTo>
                  <a:cubicBezTo>
                    <a:pt x="205" y="522"/>
                    <a:pt x="205" y="522"/>
                    <a:pt x="205" y="522"/>
                  </a:cubicBezTo>
                  <a:cubicBezTo>
                    <a:pt x="204" y="526"/>
                    <a:pt x="204" y="529"/>
                    <a:pt x="205" y="532"/>
                  </a:cubicBezTo>
                  <a:cubicBezTo>
                    <a:pt x="205" y="541"/>
                    <a:pt x="205" y="541"/>
                    <a:pt x="205" y="541"/>
                  </a:cubicBezTo>
                  <a:cubicBezTo>
                    <a:pt x="203" y="539"/>
                    <a:pt x="202" y="537"/>
                    <a:pt x="200" y="535"/>
                  </a:cubicBezTo>
                  <a:cubicBezTo>
                    <a:pt x="200" y="519"/>
                    <a:pt x="200" y="519"/>
                    <a:pt x="200" y="519"/>
                  </a:cubicBezTo>
                  <a:cubicBezTo>
                    <a:pt x="203" y="517"/>
                    <a:pt x="204" y="514"/>
                    <a:pt x="205" y="512"/>
                  </a:cubicBezTo>
                  <a:close/>
                  <a:moveTo>
                    <a:pt x="205" y="599"/>
                  </a:moveTo>
                  <a:cubicBezTo>
                    <a:pt x="205" y="611"/>
                    <a:pt x="205" y="611"/>
                    <a:pt x="205" y="611"/>
                  </a:cubicBezTo>
                  <a:cubicBezTo>
                    <a:pt x="203" y="612"/>
                    <a:pt x="202" y="613"/>
                    <a:pt x="200" y="613"/>
                  </a:cubicBezTo>
                  <a:cubicBezTo>
                    <a:pt x="200" y="602"/>
                    <a:pt x="200" y="602"/>
                    <a:pt x="200" y="602"/>
                  </a:cubicBezTo>
                  <a:cubicBezTo>
                    <a:pt x="205" y="599"/>
                    <a:pt x="205" y="599"/>
                    <a:pt x="205" y="599"/>
                  </a:cubicBezTo>
                  <a:close/>
                  <a:moveTo>
                    <a:pt x="205" y="612"/>
                  </a:moveTo>
                  <a:cubicBezTo>
                    <a:pt x="202" y="620"/>
                    <a:pt x="201" y="621"/>
                    <a:pt x="200" y="622"/>
                  </a:cubicBezTo>
                  <a:cubicBezTo>
                    <a:pt x="200" y="647"/>
                    <a:pt x="200" y="647"/>
                    <a:pt x="200" y="647"/>
                  </a:cubicBezTo>
                  <a:cubicBezTo>
                    <a:pt x="201" y="647"/>
                    <a:pt x="201" y="647"/>
                    <a:pt x="201" y="647"/>
                  </a:cubicBezTo>
                  <a:cubicBezTo>
                    <a:pt x="201" y="647"/>
                    <a:pt x="202" y="647"/>
                    <a:pt x="203" y="647"/>
                  </a:cubicBezTo>
                  <a:cubicBezTo>
                    <a:pt x="205" y="643"/>
                    <a:pt x="205" y="643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lose/>
                  <a:moveTo>
                    <a:pt x="205" y="692"/>
                  </a:moveTo>
                  <a:cubicBezTo>
                    <a:pt x="205" y="701"/>
                    <a:pt x="205" y="701"/>
                    <a:pt x="205" y="701"/>
                  </a:cubicBezTo>
                  <a:cubicBezTo>
                    <a:pt x="204" y="699"/>
                    <a:pt x="202" y="697"/>
                    <a:pt x="200" y="696"/>
                  </a:cubicBezTo>
                  <a:cubicBezTo>
                    <a:pt x="200" y="689"/>
                    <a:pt x="200" y="689"/>
                    <a:pt x="200" y="689"/>
                  </a:cubicBezTo>
                  <a:cubicBezTo>
                    <a:pt x="202" y="690"/>
                    <a:pt x="203" y="690"/>
                    <a:pt x="205" y="692"/>
                  </a:cubicBezTo>
                  <a:close/>
                  <a:moveTo>
                    <a:pt x="196" y="55"/>
                  </a:moveTo>
                  <a:cubicBezTo>
                    <a:pt x="197" y="54"/>
                    <a:pt x="199" y="53"/>
                    <a:pt x="200" y="5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199" y="62"/>
                    <a:pt x="197" y="63"/>
                    <a:pt x="196" y="63"/>
                  </a:cubicBezTo>
                  <a:cubicBezTo>
                    <a:pt x="196" y="55"/>
                    <a:pt x="196" y="55"/>
                    <a:pt x="196" y="55"/>
                  </a:cubicBezTo>
                  <a:close/>
                  <a:moveTo>
                    <a:pt x="200" y="743"/>
                  </a:moveTo>
                  <a:cubicBezTo>
                    <a:pt x="199" y="742"/>
                    <a:pt x="197" y="741"/>
                    <a:pt x="196" y="740"/>
                  </a:cubicBezTo>
                  <a:cubicBezTo>
                    <a:pt x="196" y="730"/>
                    <a:pt x="196" y="730"/>
                    <a:pt x="196" y="730"/>
                  </a:cubicBezTo>
                  <a:cubicBezTo>
                    <a:pt x="197" y="731"/>
                    <a:pt x="198" y="733"/>
                    <a:pt x="200" y="734"/>
                  </a:cubicBezTo>
                  <a:cubicBezTo>
                    <a:pt x="200" y="743"/>
                    <a:pt x="200" y="743"/>
                    <a:pt x="200" y="743"/>
                  </a:cubicBezTo>
                  <a:close/>
                  <a:moveTo>
                    <a:pt x="200" y="69"/>
                  </a:moveTo>
                  <a:cubicBezTo>
                    <a:pt x="200" y="79"/>
                    <a:pt x="200" y="79"/>
                    <a:pt x="200" y="79"/>
                  </a:cubicBezTo>
                  <a:cubicBezTo>
                    <a:pt x="199" y="78"/>
                    <a:pt x="197" y="78"/>
                    <a:pt x="196" y="77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200" y="69"/>
                    <a:pt x="200" y="69"/>
                    <a:pt x="200" y="69"/>
                  </a:cubicBezTo>
                  <a:close/>
                  <a:moveTo>
                    <a:pt x="200" y="95"/>
                  </a:moveTo>
                  <a:cubicBezTo>
                    <a:pt x="200" y="105"/>
                    <a:pt x="200" y="105"/>
                    <a:pt x="200" y="105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7" y="97"/>
                    <a:pt x="197" y="97"/>
                    <a:pt x="197" y="97"/>
                  </a:cubicBezTo>
                  <a:cubicBezTo>
                    <a:pt x="198" y="96"/>
                    <a:pt x="199" y="96"/>
                    <a:pt x="200" y="95"/>
                  </a:cubicBezTo>
                  <a:close/>
                  <a:moveTo>
                    <a:pt x="200" y="161"/>
                  </a:moveTo>
                  <a:cubicBezTo>
                    <a:pt x="200" y="179"/>
                    <a:pt x="200" y="179"/>
                    <a:pt x="200" y="179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6" y="156"/>
                    <a:pt x="196" y="156"/>
                    <a:pt x="196" y="156"/>
                  </a:cubicBezTo>
                  <a:cubicBezTo>
                    <a:pt x="197" y="157"/>
                    <a:pt x="199" y="159"/>
                    <a:pt x="200" y="161"/>
                  </a:cubicBezTo>
                  <a:close/>
                  <a:moveTo>
                    <a:pt x="200" y="182"/>
                  </a:moveTo>
                  <a:cubicBezTo>
                    <a:pt x="199" y="184"/>
                    <a:pt x="197" y="186"/>
                    <a:pt x="196" y="187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7" y="201"/>
                    <a:pt x="198" y="200"/>
                    <a:pt x="199" y="199"/>
                  </a:cubicBezTo>
                  <a:cubicBezTo>
                    <a:pt x="199" y="204"/>
                    <a:pt x="198" y="207"/>
                    <a:pt x="196" y="209"/>
                  </a:cubicBezTo>
                  <a:cubicBezTo>
                    <a:pt x="196" y="221"/>
                    <a:pt x="196" y="221"/>
                    <a:pt x="196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199" y="220"/>
                    <a:pt x="200" y="219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lose/>
                  <a:moveTo>
                    <a:pt x="200" y="268"/>
                  </a:moveTo>
                  <a:cubicBezTo>
                    <a:pt x="200" y="281"/>
                    <a:pt x="200" y="281"/>
                    <a:pt x="200" y="281"/>
                  </a:cubicBezTo>
                  <a:cubicBezTo>
                    <a:pt x="199" y="282"/>
                    <a:pt x="197" y="283"/>
                    <a:pt x="196" y="286"/>
                  </a:cubicBezTo>
                  <a:cubicBezTo>
                    <a:pt x="196" y="274"/>
                    <a:pt x="196" y="274"/>
                    <a:pt x="196" y="274"/>
                  </a:cubicBezTo>
                  <a:cubicBezTo>
                    <a:pt x="197" y="272"/>
                    <a:pt x="199" y="270"/>
                    <a:pt x="200" y="268"/>
                  </a:cubicBezTo>
                  <a:close/>
                  <a:moveTo>
                    <a:pt x="200" y="290"/>
                  </a:moveTo>
                  <a:cubicBezTo>
                    <a:pt x="200" y="296"/>
                    <a:pt x="200" y="296"/>
                    <a:pt x="200" y="296"/>
                  </a:cubicBezTo>
                  <a:cubicBezTo>
                    <a:pt x="199" y="296"/>
                    <a:pt x="197" y="296"/>
                    <a:pt x="196" y="296"/>
                  </a:cubicBezTo>
                  <a:cubicBezTo>
                    <a:pt x="196" y="290"/>
                    <a:pt x="196" y="290"/>
                    <a:pt x="196" y="290"/>
                  </a:cubicBezTo>
                  <a:cubicBezTo>
                    <a:pt x="197" y="290"/>
                    <a:pt x="199" y="290"/>
                    <a:pt x="200" y="290"/>
                  </a:cubicBezTo>
                  <a:close/>
                  <a:moveTo>
                    <a:pt x="200" y="306"/>
                  </a:moveTo>
                  <a:cubicBezTo>
                    <a:pt x="200" y="312"/>
                    <a:pt x="200" y="312"/>
                    <a:pt x="200" y="312"/>
                  </a:cubicBezTo>
                  <a:cubicBezTo>
                    <a:pt x="199" y="313"/>
                    <a:pt x="197" y="313"/>
                    <a:pt x="196" y="313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7" y="307"/>
                    <a:pt x="199" y="306"/>
                    <a:pt x="200" y="306"/>
                  </a:cubicBezTo>
                  <a:close/>
                  <a:moveTo>
                    <a:pt x="200" y="313"/>
                  </a:moveTo>
                  <a:cubicBezTo>
                    <a:pt x="200" y="328"/>
                    <a:pt x="200" y="328"/>
                    <a:pt x="200" y="328"/>
                  </a:cubicBezTo>
                  <a:cubicBezTo>
                    <a:pt x="199" y="333"/>
                    <a:pt x="197" y="337"/>
                    <a:pt x="196" y="34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8" y="319"/>
                    <a:pt x="199" y="317"/>
                    <a:pt x="200" y="313"/>
                  </a:cubicBezTo>
                  <a:close/>
                  <a:moveTo>
                    <a:pt x="200" y="390"/>
                  </a:moveTo>
                  <a:cubicBezTo>
                    <a:pt x="200" y="394"/>
                    <a:pt x="200" y="394"/>
                    <a:pt x="200" y="394"/>
                  </a:cubicBezTo>
                  <a:cubicBezTo>
                    <a:pt x="199" y="394"/>
                    <a:pt x="197" y="394"/>
                    <a:pt x="196" y="393"/>
                  </a:cubicBezTo>
                  <a:cubicBezTo>
                    <a:pt x="196" y="390"/>
                    <a:pt x="196" y="390"/>
                    <a:pt x="196" y="390"/>
                  </a:cubicBezTo>
                  <a:cubicBezTo>
                    <a:pt x="200" y="390"/>
                    <a:pt x="200" y="390"/>
                    <a:pt x="200" y="390"/>
                  </a:cubicBezTo>
                  <a:close/>
                  <a:moveTo>
                    <a:pt x="200" y="411"/>
                  </a:moveTo>
                  <a:cubicBezTo>
                    <a:pt x="200" y="414"/>
                    <a:pt x="200" y="414"/>
                    <a:pt x="200" y="414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6" y="401"/>
                    <a:pt x="196" y="401"/>
                    <a:pt x="196" y="401"/>
                  </a:cubicBezTo>
                  <a:cubicBezTo>
                    <a:pt x="196" y="405"/>
                    <a:pt x="198" y="408"/>
                    <a:pt x="200" y="411"/>
                  </a:cubicBezTo>
                  <a:close/>
                  <a:moveTo>
                    <a:pt x="200" y="476"/>
                  </a:moveTo>
                  <a:cubicBezTo>
                    <a:pt x="200" y="497"/>
                    <a:pt x="200" y="497"/>
                    <a:pt x="200" y="497"/>
                  </a:cubicBezTo>
                  <a:cubicBezTo>
                    <a:pt x="198" y="500"/>
                    <a:pt x="197" y="502"/>
                    <a:pt x="196" y="505"/>
                  </a:cubicBezTo>
                  <a:cubicBezTo>
                    <a:pt x="196" y="492"/>
                    <a:pt x="196" y="492"/>
                    <a:pt x="196" y="492"/>
                  </a:cubicBezTo>
                  <a:cubicBezTo>
                    <a:pt x="198" y="488"/>
                    <a:pt x="198" y="484"/>
                    <a:pt x="196" y="478"/>
                  </a:cubicBezTo>
                  <a:cubicBezTo>
                    <a:pt x="196" y="465"/>
                    <a:pt x="196" y="465"/>
                    <a:pt x="196" y="465"/>
                  </a:cubicBezTo>
                  <a:cubicBezTo>
                    <a:pt x="197" y="469"/>
                    <a:pt x="198" y="473"/>
                    <a:pt x="200" y="476"/>
                  </a:cubicBezTo>
                  <a:close/>
                  <a:moveTo>
                    <a:pt x="200" y="519"/>
                  </a:moveTo>
                  <a:cubicBezTo>
                    <a:pt x="200" y="535"/>
                    <a:pt x="200" y="535"/>
                    <a:pt x="200" y="535"/>
                  </a:cubicBezTo>
                  <a:cubicBezTo>
                    <a:pt x="199" y="533"/>
                    <a:pt x="197" y="531"/>
                    <a:pt x="196" y="529"/>
                  </a:cubicBezTo>
                  <a:cubicBezTo>
                    <a:pt x="196" y="519"/>
                    <a:pt x="196" y="519"/>
                    <a:pt x="196" y="519"/>
                  </a:cubicBezTo>
                  <a:cubicBezTo>
                    <a:pt x="196" y="520"/>
                    <a:pt x="197" y="521"/>
                    <a:pt x="197" y="522"/>
                  </a:cubicBezTo>
                  <a:cubicBezTo>
                    <a:pt x="198" y="521"/>
                    <a:pt x="199" y="520"/>
                    <a:pt x="200" y="519"/>
                  </a:cubicBezTo>
                  <a:close/>
                  <a:moveTo>
                    <a:pt x="200" y="602"/>
                  </a:moveTo>
                  <a:cubicBezTo>
                    <a:pt x="200" y="613"/>
                    <a:pt x="200" y="613"/>
                    <a:pt x="200" y="613"/>
                  </a:cubicBezTo>
                  <a:cubicBezTo>
                    <a:pt x="199" y="614"/>
                    <a:pt x="197" y="615"/>
                    <a:pt x="196" y="615"/>
                  </a:cubicBezTo>
                  <a:cubicBezTo>
                    <a:pt x="196" y="604"/>
                    <a:pt x="196" y="604"/>
                    <a:pt x="196" y="604"/>
                  </a:cubicBezTo>
                  <a:cubicBezTo>
                    <a:pt x="200" y="602"/>
                    <a:pt x="200" y="602"/>
                    <a:pt x="200" y="602"/>
                  </a:cubicBezTo>
                  <a:close/>
                  <a:moveTo>
                    <a:pt x="200" y="622"/>
                  </a:moveTo>
                  <a:cubicBezTo>
                    <a:pt x="200" y="647"/>
                    <a:pt x="200" y="647"/>
                    <a:pt x="200" y="647"/>
                  </a:cubicBezTo>
                  <a:cubicBezTo>
                    <a:pt x="198" y="645"/>
                    <a:pt x="197" y="644"/>
                    <a:pt x="196" y="642"/>
                  </a:cubicBezTo>
                  <a:cubicBezTo>
                    <a:pt x="196" y="633"/>
                    <a:pt x="196" y="633"/>
                    <a:pt x="196" y="633"/>
                  </a:cubicBezTo>
                  <a:cubicBezTo>
                    <a:pt x="196" y="632"/>
                    <a:pt x="196" y="632"/>
                    <a:pt x="196" y="632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6" y="619"/>
                    <a:pt x="196" y="619"/>
                    <a:pt x="196" y="619"/>
                  </a:cubicBezTo>
                  <a:cubicBezTo>
                    <a:pt x="196" y="620"/>
                    <a:pt x="198" y="621"/>
                    <a:pt x="199" y="623"/>
                  </a:cubicBezTo>
                  <a:cubicBezTo>
                    <a:pt x="200" y="623"/>
                    <a:pt x="200" y="622"/>
                    <a:pt x="200" y="622"/>
                  </a:cubicBezTo>
                  <a:close/>
                  <a:moveTo>
                    <a:pt x="200" y="689"/>
                  </a:moveTo>
                  <a:cubicBezTo>
                    <a:pt x="200" y="696"/>
                    <a:pt x="200" y="696"/>
                    <a:pt x="200" y="696"/>
                  </a:cubicBezTo>
                  <a:cubicBezTo>
                    <a:pt x="199" y="695"/>
                    <a:pt x="198" y="695"/>
                    <a:pt x="196" y="694"/>
                  </a:cubicBezTo>
                  <a:cubicBezTo>
                    <a:pt x="196" y="687"/>
                    <a:pt x="196" y="687"/>
                    <a:pt x="196" y="687"/>
                  </a:cubicBezTo>
                  <a:cubicBezTo>
                    <a:pt x="197" y="687"/>
                    <a:pt x="199" y="688"/>
                    <a:pt x="200" y="689"/>
                  </a:cubicBezTo>
                  <a:close/>
                  <a:moveTo>
                    <a:pt x="191" y="58"/>
                  </a:moveTo>
                  <a:cubicBezTo>
                    <a:pt x="193" y="57"/>
                    <a:pt x="194" y="56"/>
                    <a:pt x="196" y="55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5"/>
                    <a:pt x="195" y="65"/>
                    <a:pt x="195" y="66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4" y="77"/>
                    <a:pt x="193" y="76"/>
                    <a:pt x="191" y="75"/>
                  </a:cubicBezTo>
                  <a:cubicBezTo>
                    <a:pt x="191" y="58"/>
                    <a:pt x="191" y="58"/>
                    <a:pt x="191" y="58"/>
                  </a:cubicBezTo>
                  <a:close/>
                  <a:moveTo>
                    <a:pt x="196" y="740"/>
                  </a:moveTo>
                  <a:cubicBezTo>
                    <a:pt x="194" y="739"/>
                    <a:pt x="193" y="738"/>
                    <a:pt x="191" y="737"/>
                  </a:cubicBezTo>
                  <a:cubicBezTo>
                    <a:pt x="191" y="721"/>
                    <a:pt x="191" y="721"/>
                    <a:pt x="191" y="721"/>
                  </a:cubicBezTo>
                  <a:cubicBezTo>
                    <a:pt x="192" y="724"/>
                    <a:pt x="194" y="727"/>
                    <a:pt x="196" y="730"/>
                  </a:cubicBezTo>
                  <a:cubicBezTo>
                    <a:pt x="196" y="740"/>
                    <a:pt x="196" y="740"/>
                    <a:pt x="196" y="740"/>
                  </a:cubicBezTo>
                  <a:close/>
                  <a:moveTo>
                    <a:pt x="196" y="96"/>
                  </a:moveTo>
                  <a:cubicBezTo>
                    <a:pt x="196" y="108"/>
                    <a:pt x="196" y="108"/>
                    <a:pt x="196" y="108"/>
                  </a:cubicBezTo>
                  <a:cubicBezTo>
                    <a:pt x="194" y="109"/>
                    <a:pt x="193" y="110"/>
                    <a:pt x="191" y="111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6" y="96"/>
                    <a:pt x="196" y="96"/>
                    <a:pt x="196" y="96"/>
                  </a:cubicBezTo>
                  <a:close/>
                  <a:moveTo>
                    <a:pt x="196" y="156"/>
                  </a:moveTo>
                  <a:cubicBezTo>
                    <a:pt x="196" y="185"/>
                    <a:pt x="196" y="185"/>
                    <a:pt x="196" y="185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192" y="173"/>
                    <a:pt x="192" y="171"/>
                    <a:pt x="191" y="169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3" y="152"/>
                    <a:pt x="194" y="154"/>
                    <a:pt x="196" y="156"/>
                  </a:cubicBezTo>
                  <a:close/>
                  <a:moveTo>
                    <a:pt x="196" y="187"/>
                  </a:moveTo>
                  <a:cubicBezTo>
                    <a:pt x="194" y="189"/>
                    <a:pt x="193" y="192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2" y="207"/>
                    <a:pt x="192" y="207"/>
                    <a:pt x="193" y="207"/>
                  </a:cubicBezTo>
                  <a:cubicBezTo>
                    <a:pt x="194" y="204"/>
                    <a:pt x="195" y="203"/>
                    <a:pt x="196" y="202"/>
                  </a:cubicBezTo>
                  <a:cubicBezTo>
                    <a:pt x="196" y="187"/>
                    <a:pt x="196" y="187"/>
                    <a:pt x="196" y="187"/>
                  </a:cubicBezTo>
                  <a:close/>
                  <a:moveTo>
                    <a:pt x="196" y="209"/>
                  </a:moveTo>
                  <a:cubicBezTo>
                    <a:pt x="196" y="221"/>
                    <a:pt x="196" y="221"/>
                    <a:pt x="196" y="221"/>
                  </a:cubicBezTo>
                  <a:cubicBezTo>
                    <a:pt x="194" y="221"/>
                    <a:pt x="193" y="221"/>
                    <a:pt x="191" y="221"/>
                  </a:cubicBezTo>
                  <a:cubicBezTo>
                    <a:pt x="191" y="214"/>
                    <a:pt x="191" y="214"/>
                    <a:pt x="191" y="214"/>
                  </a:cubicBezTo>
                  <a:cubicBezTo>
                    <a:pt x="193" y="212"/>
                    <a:pt x="195" y="211"/>
                    <a:pt x="196" y="209"/>
                  </a:cubicBezTo>
                  <a:close/>
                  <a:moveTo>
                    <a:pt x="196" y="274"/>
                  </a:moveTo>
                  <a:cubicBezTo>
                    <a:pt x="196" y="286"/>
                    <a:pt x="196" y="286"/>
                    <a:pt x="196" y="286"/>
                  </a:cubicBezTo>
                  <a:cubicBezTo>
                    <a:pt x="195" y="287"/>
                    <a:pt x="194" y="288"/>
                    <a:pt x="194" y="290"/>
                  </a:cubicBezTo>
                  <a:cubicBezTo>
                    <a:pt x="194" y="290"/>
                    <a:pt x="195" y="290"/>
                    <a:pt x="196" y="290"/>
                  </a:cubicBezTo>
                  <a:cubicBezTo>
                    <a:pt x="196" y="296"/>
                    <a:pt x="196" y="296"/>
                    <a:pt x="196" y="296"/>
                  </a:cubicBezTo>
                  <a:cubicBezTo>
                    <a:pt x="194" y="296"/>
                    <a:pt x="193" y="297"/>
                    <a:pt x="191" y="298"/>
                  </a:cubicBezTo>
                  <a:cubicBezTo>
                    <a:pt x="191" y="282"/>
                    <a:pt x="191" y="282"/>
                    <a:pt x="191" y="282"/>
                  </a:cubicBezTo>
                  <a:cubicBezTo>
                    <a:pt x="193" y="279"/>
                    <a:pt x="194" y="277"/>
                    <a:pt x="196" y="274"/>
                  </a:cubicBezTo>
                  <a:close/>
                  <a:moveTo>
                    <a:pt x="196" y="307"/>
                  </a:moveTo>
                  <a:cubicBezTo>
                    <a:pt x="196" y="313"/>
                    <a:pt x="196" y="313"/>
                    <a:pt x="196" y="313"/>
                  </a:cubicBezTo>
                  <a:cubicBezTo>
                    <a:pt x="194" y="313"/>
                    <a:pt x="193" y="313"/>
                    <a:pt x="191" y="313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3" y="307"/>
                    <a:pt x="194" y="307"/>
                    <a:pt x="196" y="307"/>
                  </a:cubicBezTo>
                  <a:close/>
                  <a:moveTo>
                    <a:pt x="196" y="321"/>
                  </a:moveTo>
                  <a:cubicBezTo>
                    <a:pt x="196" y="341"/>
                    <a:pt x="196" y="341"/>
                    <a:pt x="196" y="341"/>
                  </a:cubicBezTo>
                  <a:cubicBezTo>
                    <a:pt x="194" y="346"/>
                    <a:pt x="193" y="351"/>
                    <a:pt x="191" y="356"/>
                  </a:cubicBezTo>
                  <a:cubicBezTo>
                    <a:pt x="191" y="336"/>
                    <a:pt x="191" y="336"/>
                    <a:pt x="191" y="336"/>
                  </a:cubicBezTo>
                  <a:cubicBezTo>
                    <a:pt x="192" y="334"/>
                    <a:pt x="193" y="332"/>
                    <a:pt x="194" y="330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3" y="323"/>
                    <a:pt x="194" y="322"/>
                    <a:pt x="196" y="321"/>
                  </a:cubicBezTo>
                  <a:close/>
                  <a:moveTo>
                    <a:pt x="196" y="390"/>
                  </a:moveTo>
                  <a:cubicBezTo>
                    <a:pt x="196" y="393"/>
                    <a:pt x="196" y="393"/>
                    <a:pt x="196" y="393"/>
                  </a:cubicBezTo>
                  <a:cubicBezTo>
                    <a:pt x="195" y="393"/>
                    <a:pt x="195" y="393"/>
                    <a:pt x="195" y="393"/>
                  </a:cubicBezTo>
                  <a:cubicBezTo>
                    <a:pt x="195" y="396"/>
                    <a:pt x="196" y="398"/>
                    <a:pt x="196" y="401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1" y="414"/>
                    <a:pt x="191" y="414"/>
                    <a:pt x="191" y="414"/>
                  </a:cubicBezTo>
                  <a:cubicBezTo>
                    <a:pt x="191" y="410"/>
                    <a:pt x="191" y="410"/>
                    <a:pt x="191" y="410"/>
                  </a:cubicBezTo>
                  <a:cubicBezTo>
                    <a:pt x="192" y="410"/>
                    <a:pt x="193" y="410"/>
                    <a:pt x="194" y="410"/>
                  </a:cubicBezTo>
                  <a:cubicBezTo>
                    <a:pt x="192" y="406"/>
                    <a:pt x="192" y="402"/>
                    <a:pt x="191" y="399"/>
                  </a:cubicBezTo>
                  <a:cubicBezTo>
                    <a:pt x="191" y="390"/>
                    <a:pt x="191" y="390"/>
                    <a:pt x="191" y="390"/>
                  </a:cubicBezTo>
                  <a:cubicBezTo>
                    <a:pt x="196" y="390"/>
                    <a:pt x="196" y="390"/>
                    <a:pt x="196" y="390"/>
                  </a:cubicBezTo>
                  <a:close/>
                  <a:moveTo>
                    <a:pt x="196" y="465"/>
                  </a:move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7"/>
                    <a:pt x="195" y="477"/>
                  </a:cubicBezTo>
                  <a:cubicBezTo>
                    <a:pt x="194" y="478"/>
                    <a:pt x="192" y="480"/>
                    <a:pt x="191" y="481"/>
                  </a:cubicBezTo>
                  <a:cubicBezTo>
                    <a:pt x="191" y="446"/>
                    <a:pt x="191" y="446"/>
                    <a:pt x="191" y="446"/>
                  </a:cubicBezTo>
                  <a:cubicBezTo>
                    <a:pt x="192" y="452"/>
                    <a:pt x="194" y="459"/>
                    <a:pt x="196" y="465"/>
                  </a:cubicBezTo>
                  <a:close/>
                  <a:moveTo>
                    <a:pt x="196" y="492"/>
                  </a:moveTo>
                  <a:cubicBezTo>
                    <a:pt x="196" y="505"/>
                    <a:pt x="196" y="505"/>
                    <a:pt x="196" y="505"/>
                  </a:cubicBezTo>
                  <a:cubicBezTo>
                    <a:pt x="194" y="509"/>
                    <a:pt x="194" y="513"/>
                    <a:pt x="196" y="519"/>
                  </a:cubicBezTo>
                  <a:cubicBezTo>
                    <a:pt x="196" y="529"/>
                    <a:pt x="196" y="529"/>
                    <a:pt x="196" y="529"/>
                  </a:cubicBezTo>
                  <a:cubicBezTo>
                    <a:pt x="194" y="526"/>
                    <a:pt x="193" y="524"/>
                    <a:pt x="191" y="522"/>
                  </a:cubicBezTo>
                  <a:cubicBezTo>
                    <a:pt x="191" y="500"/>
                    <a:pt x="191" y="500"/>
                    <a:pt x="191" y="500"/>
                  </a:cubicBezTo>
                  <a:cubicBezTo>
                    <a:pt x="193" y="497"/>
                    <a:pt x="195" y="495"/>
                    <a:pt x="196" y="492"/>
                  </a:cubicBezTo>
                  <a:close/>
                  <a:moveTo>
                    <a:pt x="196" y="604"/>
                  </a:moveTo>
                  <a:cubicBezTo>
                    <a:pt x="196" y="615"/>
                    <a:pt x="196" y="615"/>
                    <a:pt x="196" y="615"/>
                  </a:cubicBezTo>
                  <a:cubicBezTo>
                    <a:pt x="195" y="616"/>
                    <a:pt x="195" y="616"/>
                    <a:pt x="195" y="616"/>
                  </a:cubicBezTo>
                  <a:cubicBezTo>
                    <a:pt x="195" y="617"/>
                    <a:pt x="195" y="618"/>
                    <a:pt x="196" y="619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1" y="626"/>
                    <a:pt x="191" y="626"/>
                    <a:pt x="191" y="626"/>
                  </a:cubicBezTo>
                  <a:cubicBezTo>
                    <a:pt x="191" y="606"/>
                    <a:pt x="191" y="606"/>
                    <a:pt x="191" y="606"/>
                  </a:cubicBezTo>
                  <a:cubicBezTo>
                    <a:pt x="196" y="604"/>
                    <a:pt x="196" y="604"/>
                    <a:pt x="196" y="604"/>
                  </a:cubicBezTo>
                  <a:close/>
                  <a:moveTo>
                    <a:pt x="196" y="633"/>
                  </a:moveTo>
                  <a:cubicBezTo>
                    <a:pt x="196" y="642"/>
                    <a:pt x="196" y="642"/>
                    <a:pt x="196" y="642"/>
                  </a:cubicBezTo>
                  <a:cubicBezTo>
                    <a:pt x="194" y="640"/>
                    <a:pt x="194" y="638"/>
                    <a:pt x="196" y="633"/>
                  </a:cubicBezTo>
                  <a:close/>
                  <a:moveTo>
                    <a:pt x="196" y="687"/>
                  </a:moveTo>
                  <a:cubicBezTo>
                    <a:pt x="196" y="694"/>
                    <a:pt x="196" y="694"/>
                    <a:pt x="196" y="694"/>
                  </a:cubicBezTo>
                  <a:cubicBezTo>
                    <a:pt x="194" y="694"/>
                    <a:pt x="193" y="694"/>
                    <a:pt x="191" y="694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93" y="685"/>
                    <a:pt x="194" y="686"/>
                    <a:pt x="196" y="687"/>
                  </a:cubicBezTo>
                  <a:close/>
                  <a:moveTo>
                    <a:pt x="191" y="588"/>
                  </a:moveTo>
                  <a:cubicBezTo>
                    <a:pt x="191" y="579"/>
                    <a:pt x="191" y="579"/>
                    <a:pt x="191" y="579"/>
                  </a:cubicBezTo>
                  <a:cubicBezTo>
                    <a:pt x="193" y="581"/>
                    <a:pt x="194" y="583"/>
                    <a:pt x="194" y="585"/>
                  </a:cubicBezTo>
                  <a:cubicBezTo>
                    <a:pt x="193" y="586"/>
                    <a:pt x="192" y="587"/>
                    <a:pt x="191" y="588"/>
                  </a:cubicBezTo>
                  <a:close/>
                  <a:moveTo>
                    <a:pt x="189" y="61"/>
                  </a:moveTo>
                  <a:cubicBezTo>
                    <a:pt x="190" y="60"/>
                    <a:pt x="190" y="59"/>
                    <a:pt x="191" y="58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89" y="75"/>
                  </a:cubicBezTo>
                  <a:cubicBezTo>
                    <a:pt x="189" y="61"/>
                    <a:pt x="189" y="61"/>
                    <a:pt x="189" y="61"/>
                  </a:cubicBezTo>
                  <a:close/>
                  <a:moveTo>
                    <a:pt x="191" y="737"/>
                  </a:moveTo>
                  <a:cubicBezTo>
                    <a:pt x="190" y="736"/>
                    <a:pt x="190" y="736"/>
                    <a:pt x="189" y="735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90" y="684"/>
                    <a:pt x="190" y="685"/>
                    <a:pt x="191" y="685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707"/>
                    <a:pt x="190" y="715"/>
                    <a:pt x="191" y="721"/>
                  </a:cubicBezTo>
                  <a:cubicBezTo>
                    <a:pt x="191" y="737"/>
                    <a:pt x="191" y="737"/>
                    <a:pt x="191" y="737"/>
                  </a:cubicBezTo>
                  <a:close/>
                  <a:moveTo>
                    <a:pt x="191" y="94"/>
                  </a:moveTo>
                  <a:cubicBezTo>
                    <a:pt x="191" y="111"/>
                    <a:pt x="191" y="111"/>
                    <a:pt x="191" y="111"/>
                  </a:cubicBezTo>
                  <a:cubicBezTo>
                    <a:pt x="190" y="112"/>
                    <a:pt x="190" y="113"/>
                    <a:pt x="189" y="11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91" y="94"/>
                    <a:pt x="191" y="94"/>
                    <a:pt x="191" y="94"/>
                  </a:cubicBezTo>
                  <a:close/>
                  <a:moveTo>
                    <a:pt x="191" y="151"/>
                  </a:moveTo>
                  <a:cubicBezTo>
                    <a:pt x="191" y="169"/>
                    <a:pt x="191" y="169"/>
                    <a:pt x="191" y="169"/>
                  </a:cubicBezTo>
                  <a:cubicBezTo>
                    <a:pt x="191" y="168"/>
                    <a:pt x="191" y="167"/>
                    <a:pt x="190" y="166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9" y="147"/>
                    <a:pt x="189" y="147"/>
                    <a:pt x="189" y="147"/>
                  </a:cubicBezTo>
                  <a:cubicBezTo>
                    <a:pt x="190" y="148"/>
                    <a:pt x="190" y="150"/>
                    <a:pt x="191" y="151"/>
                  </a:cubicBezTo>
                  <a:close/>
                  <a:moveTo>
                    <a:pt x="191" y="175"/>
                  </a:moveTo>
                  <a:cubicBezTo>
                    <a:pt x="191" y="191"/>
                    <a:pt x="191" y="191"/>
                    <a:pt x="191" y="191"/>
                  </a:cubicBezTo>
                  <a:cubicBezTo>
                    <a:pt x="189" y="194"/>
                    <a:pt x="189" y="194"/>
                    <a:pt x="189" y="194"/>
                  </a:cubicBezTo>
                  <a:cubicBezTo>
                    <a:pt x="190" y="194"/>
                    <a:pt x="190" y="194"/>
                    <a:pt x="191" y="194"/>
                  </a:cubicBezTo>
                  <a:cubicBezTo>
                    <a:pt x="191" y="194"/>
                    <a:pt x="191" y="194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0" y="207"/>
                    <a:pt x="190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7"/>
                    <a:pt x="191" y="176"/>
                    <a:pt x="191" y="175"/>
                  </a:cubicBezTo>
                  <a:close/>
                  <a:moveTo>
                    <a:pt x="191" y="214"/>
                  </a:moveTo>
                  <a:cubicBezTo>
                    <a:pt x="191" y="221"/>
                    <a:pt x="191" y="221"/>
                    <a:pt x="191" y="221"/>
                  </a:cubicBezTo>
                  <a:cubicBezTo>
                    <a:pt x="191" y="221"/>
                    <a:pt x="191" y="221"/>
                    <a:pt x="191" y="221"/>
                  </a:cubicBezTo>
                  <a:cubicBezTo>
                    <a:pt x="190" y="219"/>
                    <a:pt x="190" y="219"/>
                    <a:pt x="190" y="216"/>
                  </a:cubicBezTo>
                  <a:cubicBezTo>
                    <a:pt x="190" y="215"/>
                    <a:pt x="191" y="214"/>
                    <a:pt x="191" y="214"/>
                  </a:cubicBezTo>
                  <a:close/>
                  <a:moveTo>
                    <a:pt x="191" y="282"/>
                  </a:moveTo>
                  <a:cubicBezTo>
                    <a:pt x="191" y="298"/>
                    <a:pt x="191" y="298"/>
                    <a:pt x="191" y="298"/>
                  </a:cubicBezTo>
                  <a:cubicBezTo>
                    <a:pt x="190" y="298"/>
                    <a:pt x="190" y="299"/>
                    <a:pt x="189" y="300"/>
                  </a:cubicBezTo>
                  <a:cubicBezTo>
                    <a:pt x="189" y="286"/>
                    <a:pt x="189" y="286"/>
                    <a:pt x="189" y="286"/>
                  </a:cubicBezTo>
                  <a:cubicBezTo>
                    <a:pt x="190" y="285"/>
                    <a:pt x="190" y="283"/>
                    <a:pt x="191" y="282"/>
                  </a:cubicBezTo>
                  <a:close/>
                  <a:moveTo>
                    <a:pt x="191" y="308"/>
                  </a:moveTo>
                  <a:cubicBezTo>
                    <a:pt x="191" y="313"/>
                    <a:pt x="191" y="313"/>
                    <a:pt x="191" y="313"/>
                  </a:cubicBezTo>
                  <a:cubicBezTo>
                    <a:pt x="190" y="313"/>
                    <a:pt x="190" y="314"/>
                    <a:pt x="189" y="314"/>
                  </a:cubicBezTo>
                  <a:cubicBezTo>
                    <a:pt x="189" y="308"/>
                    <a:pt x="189" y="308"/>
                    <a:pt x="189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1" y="324"/>
                  </a:moveTo>
                  <a:cubicBezTo>
                    <a:pt x="191" y="330"/>
                    <a:pt x="191" y="330"/>
                    <a:pt x="191" y="330"/>
                  </a:cubicBezTo>
                  <a:cubicBezTo>
                    <a:pt x="189" y="331"/>
                    <a:pt x="189" y="331"/>
                    <a:pt x="189" y="331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90" y="325"/>
                    <a:pt x="190" y="324"/>
                    <a:pt x="191" y="324"/>
                  </a:cubicBezTo>
                  <a:close/>
                  <a:moveTo>
                    <a:pt x="191" y="336"/>
                  </a:moveTo>
                  <a:cubicBezTo>
                    <a:pt x="191" y="356"/>
                    <a:pt x="191" y="356"/>
                    <a:pt x="191" y="356"/>
                  </a:cubicBezTo>
                  <a:cubicBezTo>
                    <a:pt x="190" y="360"/>
                    <a:pt x="189" y="364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7"/>
                    <a:pt x="189" y="347"/>
                    <a:pt x="189" y="347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0"/>
                    <a:pt x="189" y="340"/>
                    <a:pt x="189" y="340"/>
                  </a:cubicBezTo>
                  <a:cubicBezTo>
                    <a:pt x="190" y="338"/>
                    <a:pt x="191" y="337"/>
                    <a:pt x="191" y="336"/>
                  </a:cubicBezTo>
                  <a:close/>
                  <a:moveTo>
                    <a:pt x="191" y="390"/>
                  </a:moveTo>
                  <a:cubicBezTo>
                    <a:pt x="191" y="399"/>
                    <a:pt x="191" y="399"/>
                    <a:pt x="191" y="399"/>
                  </a:cubicBezTo>
                  <a:cubicBezTo>
                    <a:pt x="191" y="397"/>
                    <a:pt x="190" y="395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9" y="390"/>
                    <a:pt x="189" y="390"/>
                    <a:pt x="189" y="390"/>
                  </a:cubicBezTo>
                  <a:cubicBezTo>
                    <a:pt x="191" y="390"/>
                    <a:pt x="191" y="390"/>
                    <a:pt x="191" y="390"/>
                  </a:cubicBezTo>
                  <a:close/>
                  <a:moveTo>
                    <a:pt x="191" y="410"/>
                  </a:moveTo>
                  <a:cubicBezTo>
                    <a:pt x="191" y="414"/>
                    <a:pt x="191" y="414"/>
                    <a:pt x="191" y="414"/>
                  </a:cubicBezTo>
                  <a:cubicBezTo>
                    <a:pt x="189" y="414"/>
                    <a:pt x="189" y="414"/>
                    <a:pt x="189" y="414"/>
                  </a:cubicBezTo>
                  <a:cubicBezTo>
                    <a:pt x="189" y="411"/>
                    <a:pt x="189" y="411"/>
                    <a:pt x="189" y="411"/>
                  </a:cubicBezTo>
                  <a:cubicBezTo>
                    <a:pt x="190" y="411"/>
                    <a:pt x="190" y="411"/>
                    <a:pt x="191" y="410"/>
                  </a:cubicBezTo>
                  <a:close/>
                  <a:moveTo>
                    <a:pt x="191" y="446"/>
                  </a:moveTo>
                  <a:cubicBezTo>
                    <a:pt x="191" y="481"/>
                    <a:pt x="191" y="481"/>
                    <a:pt x="191" y="481"/>
                  </a:cubicBezTo>
                  <a:cubicBezTo>
                    <a:pt x="190" y="482"/>
                    <a:pt x="190" y="483"/>
                    <a:pt x="189" y="484"/>
                  </a:cubicBezTo>
                  <a:cubicBezTo>
                    <a:pt x="189" y="475"/>
                    <a:pt x="189" y="475"/>
                    <a:pt x="189" y="475"/>
                  </a:cubicBezTo>
                  <a:cubicBezTo>
                    <a:pt x="191" y="471"/>
                    <a:pt x="192" y="467"/>
                    <a:pt x="189" y="459"/>
                  </a:cubicBezTo>
                  <a:cubicBezTo>
                    <a:pt x="189" y="460"/>
                    <a:pt x="189" y="460"/>
                    <a:pt x="189" y="460"/>
                  </a:cubicBezTo>
                  <a:cubicBezTo>
                    <a:pt x="189" y="428"/>
                    <a:pt x="189" y="428"/>
                    <a:pt x="189" y="428"/>
                  </a:cubicBezTo>
                  <a:cubicBezTo>
                    <a:pt x="190" y="434"/>
                    <a:pt x="190" y="440"/>
                    <a:pt x="191" y="446"/>
                  </a:cubicBezTo>
                  <a:close/>
                  <a:moveTo>
                    <a:pt x="191" y="500"/>
                  </a:moveTo>
                  <a:cubicBezTo>
                    <a:pt x="191" y="522"/>
                    <a:pt x="191" y="522"/>
                    <a:pt x="191" y="522"/>
                  </a:cubicBezTo>
                  <a:cubicBezTo>
                    <a:pt x="190" y="520"/>
                    <a:pt x="190" y="518"/>
                    <a:pt x="189" y="516"/>
                  </a:cubicBezTo>
                  <a:cubicBezTo>
                    <a:pt x="189" y="503"/>
                    <a:pt x="189" y="503"/>
                    <a:pt x="189" y="503"/>
                  </a:cubicBezTo>
                  <a:cubicBezTo>
                    <a:pt x="190" y="502"/>
                    <a:pt x="190" y="501"/>
                    <a:pt x="191" y="500"/>
                  </a:cubicBezTo>
                  <a:close/>
                  <a:moveTo>
                    <a:pt x="191" y="579"/>
                  </a:moveTo>
                  <a:cubicBezTo>
                    <a:pt x="191" y="588"/>
                    <a:pt x="191" y="588"/>
                    <a:pt x="191" y="588"/>
                  </a:cubicBezTo>
                  <a:cubicBezTo>
                    <a:pt x="190" y="588"/>
                    <a:pt x="190" y="589"/>
                    <a:pt x="189" y="590"/>
                  </a:cubicBezTo>
                  <a:cubicBezTo>
                    <a:pt x="189" y="577"/>
                    <a:pt x="189" y="577"/>
                    <a:pt x="189" y="577"/>
                  </a:cubicBezTo>
                  <a:cubicBezTo>
                    <a:pt x="190" y="578"/>
                    <a:pt x="190" y="579"/>
                    <a:pt x="191" y="579"/>
                  </a:cubicBezTo>
                  <a:close/>
                  <a:moveTo>
                    <a:pt x="191" y="606"/>
                  </a:moveTo>
                  <a:cubicBezTo>
                    <a:pt x="191" y="626"/>
                    <a:pt x="191" y="626"/>
                    <a:pt x="191" y="626"/>
                  </a:cubicBezTo>
                  <a:cubicBezTo>
                    <a:pt x="189" y="624"/>
                    <a:pt x="189" y="624"/>
                    <a:pt x="189" y="624"/>
                  </a:cubicBezTo>
                  <a:cubicBezTo>
                    <a:pt x="189" y="607"/>
                    <a:pt x="189" y="607"/>
                    <a:pt x="189" y="607"/>
                  </a:cubicBezTo>
                  <a:cubicBezTo>
                    <a:pt x="191" y="606"/>
                    <a:pt x="191" y="606"/>
                    <a:pt x="191" y="606"/>
                  </a:cubicBezTo>
                  <a:close/>
                  <a:moveTo>
                    <a:pt x="189" y="235"/>
                  </a:moveTo>
                  <a:cubicBezTo>
                    <a:pt x="189" y="229"/>
                    <a:pt x="189" y="229"/>
                    <a:pt x="189" y="229"/>
                  </a:cubicBezTo>
                  <a:cubicBezTo>
                    <a:pt x="189" y="231"/>
                    <a:pt x="190" y="232"/>
                    <a:pt x="190" y="234"/>
                  </a:cubicBezTo>
                  <a:cubicBezTo>
                    <a:pt x="189" y="235"/>
                    <a:pt x="189" y="235"/>
                    <a:pt x="189" y="235"/>
                  </a:cubicBezTo>
                  <a:close/>
                  <a:moveTo>
                    <a:pt x="189" y="178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6"/>
                    <a:pt x="189" y="173"/>
                    <a:pt x="189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7" y="62"/>
                  </a:moveTo>
                  <a:cubicBezTo>
                    <a:pt x="187" y="62"/>
                    <a:pt x="188" y="61"/>
                    <a:pt x="189" y="61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7" y="75"/>
                    <a:pt x="187" y="74"/>
                  </a:cubicBezTo>
                  <a:cubicBezTo>
                    <a:pt x="187" y="62"/>
                    <a:pt x="187" y="62"/>
                    <a:pt x="187" y="62"/>
                  </a:cubicBezTo>
                  <a:close/>
                  <a:moveTo>
                    <a:pt x="189" y="735"/>
                  </a:moveTo>
                  <a:cubicBezTo>
                    <a:pt x="188" y="734"/>
                    <a:pt x="187" y="734"/>
                    <a:pt x="187" y="733"/>
                  </a:cubicBezTo>
                  <a:cubicBezTo>
                    <a:pt x="187" y="681"/>
                    <a:pt x="187" y="681"/>
                    <a:pt x="187" y="681"/>
                  </a:cubicBezTo>
                  <a:cubicBezTo>
                    <a:pt x="187" y="682"/>
                    <a:pt x="188" y="683"/>
                    <a:pt x="189" y="684"/>
                  </a:cubicBezTo>
                  <a:cubicBezTo>
                    <a:pt x="189" y="735"/>
                    <a:pt x="189" y="735"/>
                    <a:pt x="189" y="735"/>
                  </a:cubicBezTo>
                  <a:close/>
                  <a:moveTo>
                    <a:pt x="189" y="94"/>
                  </a:moveTo>
                  <a:cubicBezTo>
                    <a:pt x="189" y="104"/>
                    <a:pt x="189" y="104"/>
                    <a:pt x="189" y="104"/>
                  </a:cubicBezTo>
                  <a:cubicBezTo>
                    <a:pt x="188" y="104"/>
                    <a:pt x="188" y="104"/>
                    <a:pt x="187" y="103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9" y="94"/>
                    <a:pt x="189" y="94"/>
                    <a:pt x="189" y="94"/>
                  </a:cubicBezTo>
                  <a:close/>
                  <a:moveTo>
                    <a:pt x="189" y="105"/>
                  </a:moveTo>
                  <a:cubicBezTo>
                    <a:pt x="189" y="114"/>
                    <a:pt x="189" y="114"/>
                    <a:pt x="189" y="114"/>
                  </a:cubicBezTo>
                  <a:cubicBezTo>
                    <a:pt x="188" y="114"/>
                    <a:pt x="187" y="115"/>
                    <a:pt x="187" y="11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8" y="105"/>
                    <a:pt x="189" y="105"/>
                  </a:cubicBezTo>
                  <a:close/>
                  <a:moveTo>
                    <a:pt x="189" y="147"/>
                  </a:moveTo>
                  <a:cubicBezTo>
                    <a:pt x="189" y="166"/>
                    <a:pt x="189" y="166"/>
                    <a:pt x="189" y="166"/>
                  </a:cubicBezTo>
                  <a:cubicBezTo>
                    <a:pt x="188" y="165"/>
                    <a:pt x="187" y="165"/>
                    <a:pt x="187" y="16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88" y="146"/>
                    <a:pt x="188" y="147"/>
                    <a:pt x="189" y="147"/>
                  </a:cubicBezTo>
                  <a:close/>
                  <a:moveTo>
                    <a:pt x="189" y="171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8" y="178"/>
                    <a:pt x="187" y="178"/>
                    <a:pt x="187" y="178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9" y="171"/>
                    <a:pt x="189" y="171"/>
                    <a:pt x="189" y="171"/>
                  </a:cubicBezTo>
                  <a:close/>
                  <a:moveTo>
                    <a:pt x="189" y="178"/>
                  </a:moveTo>
                  <a:cubicBezTo>
                    <a:pt x="188" y="178"/>
                    <a:pt x="187" y="178"/>
                    <a:pt x="187" y="178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178"/>
                  </a:moveTo>
                  <a:cubicBezTo>
                    <a:pt x="187" y="181"/>
                    <a:pt x="187" y="181"/>
                    <a:pt x="187" y="181"/>
                  </a:cubicBezTo>
                  <a:cubicBezTo>
                    <a:pt x="187" y="207"/>
                    <a:pt x="187" y="207"/>
                    <a:pt x="187" y="207"/>
                  </a:cubicBezTo>
                  <a:cubicBezTo>
                    <a:pt x="187" y="207"/>
                    <a:pt x="188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229"/>
                  </a:moveTo>
                  <a:cubicBezTo>
                    <a:pt x="189" y="235"/>
                    <a:pt x="189" y="235"/>
                    <a:pt x="189" y="235"/>
                  </a:cubicBezTo>
                  <a:cubicBezTo>
                    <a:pt x="188" y="236"/>
                    <a:pt x="187" y="236"/>
                    <a:pt x="187" y="236"/>
                  </a:cubicBezTo>
                  <a:cubicBezTo>
                    <a:pt x="187" y="225"/>
                    <a:pt x="187" y="225"/>
                    <a:pt x="187" y="225"/>
                  </a:cubicBezTo>
                  <a:cubicBezTo>
                    <a:pt x="188" y="226"/>
                    <a:pt x="188" y="228"/>
                    <a:pt x="189" y="229"/>
                  </a:cubicBezTo>
                  <a:close/>
                  <a:moveTo>
                    <a:pt x="189" y="286"/>
                  </a:moveTo>
                  <a:cubicBezTo>
                    <a:pt x="189" y="300"/>
                    <a:pt x="189" y="300"/>
                    <a:pt x="189" y="300"/>
                  </a:cubicBezTo>
                  <a:cubicBezTo>
                    <a:pt x="188" y="300"/>
                    <a:pt x="187" y="301"/>
                    <a:pt x="187" y="303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7" y="289"/>
                    <a:pt x="188" y="287"/>
                    <a:pt x="189" y="286"/>
                  </a:cubicBezTo>
                  <a:close/>
                  <a:moveTo>
                    <a:pt x="189" y="308"/>
                  </a:moveTo>
                  <a:cubicBezTo>
                    <a:pt x="189" y="314"/>
                    <a:pt x="189" y="314"/>
                    <a:pt x="189" y="314"/>
                  </a:cubicBezTo>
                  <a:cubicBezTo>
                    <a:pt x="188" y="314"/>
                    <a:pt x="187" y="314"/>
                    <a:pt x="187" y="314"/>
                  </a:cubicBezTo>
                  <a:cubicBezTo>
                    <a:pt x="187" y="308"/>
                    <a:pt x="187" y="308"/>
                    <a:pt x="187" y="308"/>
                  </a:cubicBezTo>
                  <a:cubicBezTo>
                    <a:pt x="187" y="308"/>
                    <a:pt x="188" y="308"/>
                    <a:pt x="189" y="308"/>
                  </a:cubicBezTo>
                  <a:close/>
                  <a:moveTo>
                    <a:pt x="189" y="325"/>
                  </a:moveTo>
                  <a:cubicBezTo>
                    <a:pt x="189" y="331"/>
                    <a:pt x="189" y="331"/>
                    <a:pt x="189" y="331"/>
                  </a:cubicBezTo>
                  <a:cubicBezTo>
                    <a:pt x="188" y="331"/>
                    <a:pt x="187" y="331"/>
                    <a:pt x="187" y="331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5"/>
                    <a:pt x="188" y="325"/>
                    <a:pt x="189" y="325"/>
                  </a:cubicBezTo>
                  <a:close/>
                  <a:moveTo>
                    <a:pt x="189" y="340"/>
                  </a:moveTo>
                  <a:cubicBezTo>
                    <a:pt x="189" y="348"/>
                    <a:pt x="189" y="348"/>
                    <a:pt x="189" y="348"/>
                  </a:cubicBezTo>
                  <a:cubicBezTo>
                    <a:pt x="188" y="348"/>
                    <a:pt x="187" y="348"/>
                    <a:pt x="187" y="348"/>
                  </a:cubicBezTo>
                  <a:cubicBezTo>
                    <a:pt x="187" y="341"/>
                    <a:pt x="187" y="341"/>
                    <a:pt x="187" y="341"/>
                  </a:cubicBezTo>
                  <a:cubicBezTo>
                    <a:pt x="187" y="341"/>
                    <a:pt x="188" y="340"/>
                    <a:pt x="189" y="340"/>
                  </a:cubicBezTo>
                  <a:close/>
                  <a:moveTo>
                    <a:pt x="189" y="348"/>
                  </a:moveTo>
                  <a:cubicBezTo>
                    <a:pt x="188" y="350"/>
                    <a:pt x="187" y="353"/>
                    <a:pt x="187" y="355"/>
                  </a:cubicBezTo>
                  <a:cubicBezTo>
                    <a:pt x="187" y="396"/>
                    <a:pt x="187" y="396"/>
                    <a:pt x="187" y="396"/>
                  </a:cubicBezTo>
                  <a:cubicBezTo>
                    <a:pt x="187" y="395"/>
                    <a:pt x="188" y="394"/>
                    <a:pt x="188" y="393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8" y="382"/>
                    <a:pt x="188" y="376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lose/>
                  <a:moveTo>
                    <a:pt x="189" y="411"/>
                  </a:moveTo>
                  <a:cubicBezTo>
                    <a:pt x="189" y="414"/>
                    <a:pt x="189" y="414"/>
                    <a:pt x="189" y="414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7" y="405"/>
                    <a:pt x="187" y="405"/>
                    <a:pt x="187" y="405"/>
                  </a:cubicBezTo>
                  <a:cubicBezTo>
                    <a:pt x="187" y="407"/>
                    <a:pt x="188" y="409"/>
                    <a:pt x="188" y="411"/>
                  </a:cubicBezTo>
                  <a:cubicBezTo>
                    <a:pt x="189" y="411"/>
                    <a:pt x="189" y="411"/>
                    <a:pt x="189" y="411"/>
                  </a:cubicBezTo>
                  <a:close/>
                  <a:moveTo>
                    <a:pt x="189" y="428"/>
                  </a:moveTo>
                  <a:cubicBezTo>
                    <a:pt x="189" y="460"/>
                    <a:pt x="189" y="460"/>
                    <a:pt x="189" y="460"/>
                  </a:cubicBezTo>
                  <a:cubicBezTo>
                    <a:pt x="188" y="461"/>
                    <a:pt x="187" y="461"/>
                    <a:pt x="187" y="462"/>
                  </a:cubicBezTo>
                  <a:cubicBezTo>
                    <a:pt x="187" y="448"/>
                    <a:pt x="187" y="448"/>
                    <a:pt x="187" y="448"/>
                  </a:cubicBezTo>
                  <a:cubicBezTo>
                    <a:pt x="187" y="448"/>
                    <a:pt x="187" y="447"/>
                    <a:pt x="187" y="44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9"/>
                    <a:pt x="188" y="424"/>
                    <a:pt x="189" y="428"/>
                  </a:cubicBezTo>
                  <a:close/>
                  <a:moveTo>
                    <a:pt x="189" y="475"/>
                  </a:moveTo>
                  <a:cubicBezTo>
                    <a:pt x="189" y="484"/>
                    <a:pt x="189" y="484"/>
                    <a:pt x="189" y="484"/>
                  </a:cubicBezTo>
                  <a:cubicBezTo>
                    <a:pt x="188" y="485"/>
                    <a:pt x="187" y="486"/>
                    <a:pt x="187" y="48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7"/>
                    <a:pt x="188" y="476"/>
                    <a:pt x="189" y="475"/>
                  </a:cubicBezTo>
                  <a:close/>
                  <a:moveTo>
                    <a:pt x="189" y="503"/>
                  </a:moveTo>
                  <a:cubicBezTo>
                    <a:pt x="189" y="516"/>
                    <a:pt x="189" y="516"/>
                    <a:pt x="189" y="516"/>
                  </a:cubicBezTo>
                  <a:cubicBezTo>
                    <a:pt x="188" y="514"/>
                    <a:pt x="188" y="513"/>
                    <a:pt x="187" y="511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7" y="502"/>
                    <a:pt x="187" y="502"/>
                    <a:pt x="187" y="502"/>
                  </a:cubicBezTo>
                  <a:cubicBezTo>
                    <a:pt x="187" y="503"/>
                    <a:pt x="187" y="504"/>
                    <a:pt x="188" y="505"/>
                  </a:cubicBezTo>
                  <a:cubicBezTo>
                    <a:pt x="188" y="505"/>
                    <a:pt x="188" y="504"/>
                    <a:pt x="189" y="503"/>
                  </a:cubicBezTo>
                  <a:close/>
                  <a:moveTo>
                    <a:pt x="189" y="577"/>
                  </a:moveTo>
                  <a:cubicBezTo>
                    <a:pt x="189" y="590"/>
                    <a:pt x="189" y="590"/>
                    <a:pt x="189" y="590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7" y="578"/>
                    <a:pt x="187" y="578"/>
                    <a:pt x="187" y="578"/>
                  </a:cubicBezTo>
                  <a:cubicBezTo>
                    <a:pt x="188" y="576"/>
                    <a:pt x="188" y="576"/>
                    <a:pt x="188" y="576"/>
                  </a:cubicBezTo>
                  <a:cubicBezTo>
                    <a:pt x="188" y="577"/>
                    <a:pt x="189" y="577"/>
                    <a:pt x="189" y="577"/>
                  </a:cubicBezTo>
                  <a:close/>
                  <a:moveTo>
                    <a:pt x="189" y="607"/>
                  </a:moveTo>
                  <a:cubicBezTo>
                    <a:pt x="189" y="624"/>
                    <a:pt x="189" y="624"/>
                    <a:pt x="189" y="624"/>
                  </a:cubicBezTo>
                  <a:cubicBezTo>
                    <a:pt x="187" y="622"/>
                    <a:pt x="187" y="622"/>
                    <a:pt x="187" y="622"/>
                  </a:cubicBezTo>
                  <a:cubicBezTo>
                    <a:pt x="187" y="609"/>
                    <a:pt x="187" y="609"/>
                    <a:pt x="187" y="609"/>
                  </a:cubicBezTo>
                  <a:lnTo>
                    <a:pt x="189" y="607"/>
                  </a:lnTo>
                  <a:close/>
                  <a:moveTo>
                    <a:pt x="184" y="64"/>
                  </a:moveTo>
                  <a:cubicBezTo>
                    <a:pt x="185" y="64"/>
                    <a:pt x="186" y="63"/>
                    <a:pt x="187" y="62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86" y="74"/>
                    <a:pt x="185" y="74"/>
                    <a:pt x="184" y="74"/>
                  </a:cubicBezTo>
                  <a:cubicBezTo>
                    <a:pt x="184" y="64"/>
                    <a:pt x="184" y="64"/>
                    <a:pt x="184" y="64"/>
                  </a:cubicBezTo>
                  <a:close/>
                  <a:moveTo>
                    <a:pt x="187" y="733"/>
                  </a:moveTo>
                  <a:cubicBezTo>
                    <a:pt x="186" y="733"/>
                    <a:pt x="186" y="733"/>
                    <a:pt x="186" y="733"/>
                  </a:cubicBezTo>
                  <a:cubicBezTo>
                    <a:pt x="184" y="732"/>
                    <a:pt x="184" y="732"/>
                    <a:pt x="184" y="732"/>
                  </a:cubicBezTo>
                  <a:cubicBezTo>
                    <a:pt x="184" y="678"/>
                    <a:pt x="184" y="678"/>
                    <a:pt x="184" y="678"/>
                  </a:cubicBezTo>
                  <a:cubicBezTo>
                    <a:pt x="185" y="679"/>
                    <a:pt x="186" y="680"/>
                    <a:pt x="187" y="681"/>
                  </a:cubicBezTo>
                  <a:cubicBezTo>
                    <a:pt x="187" y="733"/>
                    <a:pt x="187" y="733"/>
                    <a:pt x="187" y="733"/>
                  </a:cubicBezTo>
                  <a:close/>
                  <a:moveTo>
                    <a:pt x="187" y="9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6" y="103"/>
                    <a:pt x="185" y="102"/>
                    <a:pt x="184" y="10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7" y="93"/>
                    <a:pt x="187" y="93"/>
                    <a:pt x="187" y="93"/>
                  </a:cubicBezTo>
                  <a:close/>
                  <a:moveTo>
                    <a:pt x="187" y="106"/>
                  </a:moveTo>
                  <a:cubicBezTo>
                    <a:pt x="187" y="115"/>
                    <a:pt x="187" y="115"/>
                    <a:pt x="187" y="115"/>
                  </a:cubicBezTo>
                  <a:cubicBezTo>
                    <a:pt x="186" y="116"/>
                    <a:pt x="185" y="116"/>
                    <a:pt x="184" y="117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5" y="108"/>
                    <a:pt x="186" y="107"/>
                    <a:pt x="187" y="106"/>
                  </a:cubicBezTo>
                  <a:close/>
                  <a:moveTo>
                    <a:pt x="187" y="145"/>
                  </a:moveTo>
                  <a:cubicBezTo>
                    <a:pt x="187" y="165"/>
                    <a:pt x="187" y="165"/>
                    <a:pt x="187" y="165"/>
                  </a:cubicBezTo>
                  <a:cubicBezTo>
                    <a:pt x="186" y="165"/>
                    <a:pt x="185" y="164"/>
                    <a:pt x="184" y="164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7" y="145"/>
                    <a:pt x="187" y="145"/>
                    <a:pt x="187" y="145"/>
                  </a:cubicBezTo>
                  <a:close/>
                  <a:moveTo>
                    <a:pt x="187" y="171"/>
                  </a:moveTo>
                  <a:cubicBezTo>
                    <a:pt x="187" y="178"/>
                    <a:pt x="187" y="178"/>
                    <a:pt x="187" y="178"/>
                  </a:cubicBezTo>
                  <a:cubicBezTo>
                    <a:pt x="186" y="179"/>
                    <a:pt x="185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ubicBezTo>
                    <a:pt x="187" y="171"/>
                    <a:pt x="187" y="171"/>
                    <a:pt x="187" y="171"/>
                  </a:cubicBezTo>
                  <a:close/>
                  <a:moveTo>
                    <a:pt x="187" y="178"/>
                  </a:moveTo>
                  <a:cubicBezTo>
                    <a:pt x="186" y="179"/>
                    <a:pt x="185" y="179"/>
                    <a:pt x="184" y="17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7" y="178"/>
                    <a:pt x="187" y="178"/>
                    <a:pt x="187" y="178"/>
                  </a:cubicBezTo>
                  <a:close/>
                  <a:moveTo>
                    <a:pt x="187" y="181"/>
                  </a:moveTo>
                  <a:cubicBezTo>
                    <a:pt x="187" y="207"/>
                    <a:pt x="187" y="207"/>
                    <a:pt x="187" y="207"/>
                  </a:cubicBezTo>
                  <a:cubicBezTo>
                    <a:pt x="185" y="207"/>
                    <a:pt x="185" y="207"/>
                    <a:pt x="185" y="207"/>
                  </a:cubicBezTo>
                  <a:cubicBezTo>
                    <a:pt x="185" y="205"/>
                    <a:pt x="185" y="202"/>
                    <a:pt x="185" y="199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lose/>
                  <a:moveTo>
                    <a:pt x="187" y="225"/>
                  </a:moveTo>
                  <a:cubicBezTo>
                    <a:pt x="187" y="236"/>
                    <a:pt x="187" y="236"/>
                    <a:pt x="187" y="236"/>
                  </a:cubicBezTo>
                  <a:cubicBezTo>
                    <a:pt x="186" y="236"/>
                    <a:pt x="185" y="236"/>
                    <a:pt x="184" y="236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5" y="223"/>
                    <a:pt x="186" y="224"/>
                    <a:pt x="187" y="225"/>
                  </a:cubicBezTo>
                  <a:close/>
                  <a:moveTo>
                    <a:pt x="187" y="290"/>
                  </a:moveTo>
                  <a:cubicBezTo>
                    <a:pt x="187" y="303"/>
                    <a:pt x="187" y="303"/>
                    <a:pt x="187" y="303"/>
                  </a:cubicBezTo>
                  <a:cubicBezTo>
                    <a:pt x="186" y="304"/>
                    <a:pt x="185" y="306"/>
                    <a:pt x="184" y="308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5" y="293"/>
                    <a:pt x="186" y="291"/>
                    <a:pt x="187" y="290"/>
                  </a:cubicBezTo>
                  <a:close/>
                  <a:moveTo>
                    <a:pt x="187" y="308"/>
                  </a:moveTo>
                  <a:cubicBezTo>
                    <a:pt x="187" y="314"/>
                    <a:pt x="187" y="314"/>
                    <a:pt x="187" y="314"/>
                  </a:cubicBezTo>
                  <a:cubicBezTo>
                    <a:pt x="186" y="315"/>
                    <a:pt x="185" y="315"/>
                    <a:pt x="184" y="315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5" y="308"/>
                    <a:pt x="186" y="308"/>
                    <a:pt x="187" y="308"/>
                  </a:cubicBezTo>
                  <a:close/>
                  <a:moveTo>
                    <a:pt x="187" y="325"/>
                  </a:moveTo>
                  <a:cubicBezTo>
                    <a:pt x="187" y="331"/>
                    <a:pt x="187" y="331"/>
                    <a:pt x="187" y="331"/>
                  </a:cubicBezTo>
                  <a:cubicBezTo>
                    <a:pt x="186" y="331"/>
                    <a:pt x="185" y="331"/>
                    <a:pt x="184" y="332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5" y="326"/>
                    <a:pt x="186" y="325"/>
                    <a:pt x="187" y="325"/>
                  </a:cubicBezTo>
                  <a:close/>
                  <a:moveTo>
                    <a:pt x="187" y="341"/>
                  </a:moveTo>
                  <a:cubicBezTo>
                    <a:pt x="187" y="348"/>
                    <a:pt x="187" y="348"/>
                    <a:pt x="187" y="348"/>
                  </a:cubicBezTo>
                  <a:cubicBezTo>
                    <a:pt x="184" y="349"/>
                    <a:pt x="184" y="349"/>
                    <a:pt x="184" y="349"/>
                  </a:cubicBezTo>
                  <a:cubicBezTo>
                    <a:pt x="184" y="342"/>
                    <a:pt x="184" y="342"/>
                    <a:pt x="184" y="342"/>
                  </a:cubicBezTo>
                  <a:cubicBezTo>
                    <a:pt x="185" y="342"/>
                    <a:pt x="186" y="342"/>
                    <a:pt x="187" y="341"/>
                  </a:cubicBezTo>
                  <a:close/>
                  <a:moveTo>
                    <a:pt x="187" y="355"/>
                  </a:moveTo>
                  <a:cubicBezTo>
                    <a:pt x="187" y="396"/>
                    <a:pt x="187" y="396"/>
                    <a:pt x="187" y="396"/>
                  </a:cubicBezTo>
                  <a:cubicBezTo>
                    <a:pt x="186" y="399"/>
                    <a:pt x="186" y="402"/>
                    <a:pt x="187" y="405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6" y="414"/>
                    <a:pt x="186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46"/>
                    <a:pt x="187" y="446"/>
                    <a:pt x="187" y="446"/>
                  </a:cubicBezTo>
                  <a:cubicBezTo>
                    <a:pt x="186" y="444"/>
                    <a:pt x="186" y="442"/>
                    <a:pt x="184" y="441"/>
                  </a:cubicBezTo>
                  <a:cubicBezTo>
                    <a:pt x="184" y="441"/>
                    <a:pt x="184" y="441"/>
                    <a:pt x="184" y="441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6" y="358"/>
                    <a:pt x="186" y="358"/>
                    <a:pt x="186" y="358"/>
                  </a:cubicBezTo>
                  <a:cubicBezTo>
                    <a:pt x="187" y="355"/>
                    <a:pt x="187" y="355"/>
                    <a:pt x="187" y="355"/>
                  </a:cubicBezTo>
                  <a:close/>
                  <a:moveTo>
                    <a:pt x="187" y="448"/>
                  </a:moveTo>
                  <a:cubicBezTo>
                    <a:pt x="187" y="462"/>
                    <a:pt x="187" y="462"/>
                    <a:pt x="187" y="462"/>
                  </a:cubicBezTo>
                  <a:cubicBezTo>
                    <a:pt x="186" y="462"/>
                    <a:pt x="185" y="463"/>
                    <a:pt x="184" y="464"/>
                  </a:cubicBezTo>
                  <a:cubicBezTo>
                    <a:pt x="184" y="454"/>
                    <a:pt x="184" y="454"/>
                    <a:pt x="184" y="454"/>
                  </a:cubicBezTo>
                  <a:cubicBezTo>
                    <a:pt x="186" y="452"/>
                    <a:pt x="186" y="450"/>
                    <a:pt x="187" y="448"/>
                  </a:cubicBezTo>
                  <a:close/>
                  <a:moveTo>
                    <a:pt x="187" y="478"/>
                  </a:moveTo>
                  <a:cubicBezTo>
                    <a:pt x="187" y="488"/>
                    <a:pt x="187" y="488"/>
                    <a:pt x="187" y="488"/>
                  </a:cubicBezTo>
                  <a:cubicBezTo>
                    <a:pt x="185" y="492"/>
                    <a:pt x="185" y="495"/>
                    <a:pt x="187" y="502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6" y="510"/>
                    <a:pt x="185" y="508"/>
                    <a:pt x="184" y="507"/>
                  </a:cubicBezTo>
                  <a:cubicBezTo>
                    <a:pt x="184" y="481"/>
                    <a:pt x="184" y="481"/>
                    <a:pt x="184" y="481"/>
                  </a:cubicBezTo>
                  <a:cubicBezTo>
                    <a:pt x="185" y="480"/>
                    <a:pt x="186" y="479"/>
                    <a:pt x="187" y="478"/>
                  </a:cubicBezTo>
                  <a:close/>
                  <a:moveTo>
                    <a:pt x="187" y="578"/>
                  </a:moveTo>
                  <a:cubicBezTo>
                    <a:pt x="187" y="592"/>
                    <a:pt x="187" y="592"/>
                    <a:pt x="187" y="592"/>
                  </a:cubicBezTo>
                  <a:cubicBezTo>
                    <a:pt x="186" y="592"/>
                    <a:pt x="185" y="593"/>
                    <a:pt x="184" y="593"/>
                  </a:cubicBezTo>
                  <a:cubicBezTo>
                    <a:pt x="184" y="579"/>
                    <a:pt x="184" y="579"/>
                    <a:pt x="184" y="579"/>
                  </a:cubicBezTo>
                  <a:cubicBezTo>
                    <a:pt x="187" y="578"/>
                    <a:pt x="187" y="578"/>
                    <a:pt x="187" y="578"/>
                  </a:cubicBezTo>
                  <a:close/>
                  <a:moveTo>
                    <a:pt x="187" y="609"/>
                  </a:moveTo>
                  <a:cubicBezTo>
                    <a:pt x="187" y="622"/>
                    <a:pt x="187" y="622"/>
                    <a:pt x="187" y="622"/>
                  </a:cubicBezTo>
                  <a:cubicBezTo>
                    <a:pt x="186" y="621"/>
                    <a:pt x="186" y="621"/>
                    <a:pt x="186" y="621"/>
                  </a:cubicBezTo>
                  <a:cubicBezTo>
                    <a:pt x="184" y="621"/>
                    <a:pt x="184" y="621"/>
                    <a:pt x="184" y="621"/>
                  </a:cubicBezTo>
                  <a:cubicBezTo>
                    <a:pt x="184" y="610"/>
                    <a:pt x="184" y="610"/>
                    <a:pt x="184" y="610"/>
                  </a:cubicBezTo>
                  <a:lnTo>
                    <a:pt x="187" y="609"/>
                  </a:lnTo>
                  <a:close/>
                  <a:moveTo>
                    <a:pt x="173" y="69"/>
                  </a:moveTo>
                  <a:cubicBezTo>
                    <a:pt x="177" y="67"/>
                    <a:pt x="179" y="66"/>
                    <a:pt x="184" y="65"/>
                  </a:cubicBezTo>
                  <a:cubicBezTo>
                    <a:pt x="184" y="64"/>
                    <a:pt x="184" y="64"/>
                    <a:pt x="184" y="64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0" y="74"/>
                    <a:pt x="177" y="75"/>
                    <a:pt x="173" y="77"/>
                  </a:cubicBezTo>
                  <a:cubicBezTo>
                    <a:pt x="173" y="69"/>
                    <a:pt x="173" y="69"/>
                    <a:pt x="173" y="69"/>
                  </a:cubicBezTo>
                  <a:close/>
                  <a:moveTo>
                    <a:pt x="184" y="732"/>
                  </a:moveTo>
                  <a:cubicBezTo>
                    <a:pt x="180" y="730"/>
                    <a:pt x="177" y="728"/>
                    <a:pt x="173" y="726"/>
                  </a:cubicBezTo>
                  <a:cubicBezTo>
                    <a:pt x="173" y="716"/>
                    <a:pt x="173" y="716"/>
                    <a:pt x="173" y="716"/>
                  </a:cubicBezTo>
                  <a:cubicBezTo>
                    <a:pt x="176" y="718"/>
                    <a:pt x="178" y="720"/>
                    <a:pt x="181" y="722"/>
                  </a:cubicBezTo>
                  <a:cubicBezTo>
                    <a:pt x="182" y="702"/>
                    <a:pt x="186" y="689"/>
                    <a:pt x="173" y="67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7" y="671"/>
                    <a:pt x="181" y="675"/>
                    <a:pt x="184" y="678"/>
                  </a:cubicBezTo>
                  <a:cubicBezTo>
                    <a:pt x="184" y="732"/>
                    <a:pt x="184" y="732"/>
                    <a:pt x="184" y="732"/>
                  </a:cubicBezTo>
                  <a:close/>
                  <a:moveTo>
                    <a:pt x="184" y="92"/>
                  </a:moveTo>
                  <a:cubicBezTo>
                    <a:pt x="184" y="102"/>
                    <a:pt x="184" y="102"/>
                    <a:pt x="184" y="102"/>
                  </a:cubicBezTo>
                  <a:cubicBezTo>
                    <a:pt x="182" y="101"/>
                    <a:pt x="179" y="100"/>
                    <a:pt x="173" y="9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84" y="92"/>
                    <a:pt x="184" y="92"/>
                    <a:pt x="184" y="92"/>
                  </a:cubicBezTo>
                  <a:close/>
                  <a:moveTo>
                    <a:pt x="184" y="108"/>
                  </a:moveTo>
                  <a:cubicBezTo>
                    <a:pt x="184" y="117"/>
                    <a:pt x="184" y="117"/>
                    <a:pt x="184" y="117"/>
                  </a:cubicBezTo>
                  <a:cubicBezTo>
                    <a:pt x="181" y="119"/>
                    <a:pt x="177" y="122"/>
                    <a:pt x="173" y="124"/>
                  </a:cubicBezTo>
                  <a:cubicBezTo>
                    <a:pt x="173" y="124"/>
                    <a:pt x="173" y="124"/>
                    <a:pt x="173" y="124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7" y="113"/>
                    <a:pt x="180" y="111"/>
                    <a:pt x="184" y="108"/>
                  </a:cubicBezTo>
                  <a:close/>
                  <a:moveTo>
                    <a:pt x="184" y="145"/>
                  </a:moveTo>
                  <a:cubicBezTo>
                    <a:pt x="184" y="164"/>
                    <a:pt x="184" y="164"/>
                    <a:pt x="184" y="164"/>
                  </a:cubicBezTo>
                  <a:cubicBezTo>
                    <a:pt x="183" y="163"/>
                    <a:pt x="183" y="162"/>
                    <a:pt x="182" y="159"/>
                  </a:cubicBezTo>
                  <a:cubicBezTo>
                    <a:pt x="171" y="158"/>
                    <a:pt x="174" y="153"/>
                    <a:pt x="178" y="145"/>
                  </a:cubicBezTo>
                  <a:cubicBezTo>
                    <a:pt x="184" y="145"/>
                    <a:pt x="184" y="145"/>
                    <a:pt x="184" y="145"/>
                  </a:cubicBezTo>
                  <a:close/>
                  <a:moveTo>
                    <a:pt x="184" y="171"/>
                  </a:moveTo>
                  <a:cubicBezTo>
                    <a:pt x="182" y="171"/>
                    <a:pt x="182" y="171"/>
                    <a:pt x="182" y="171"/>
                  </a:cubicBezTo>
                  <a:cubicBezTo>
                    <a:pt x="179" y="167"/>
                    <a:pt x="179" y="167"/>
                    <a:pt x="174" y="165"/>
                  </a:cubicBezTo>
                  <a:cubicBezTo>
                    <a:pt x="174" y="163"/>
                    <a:pt x="174" y="161"/>
                    <a:pt x="173" y="159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3" y="184"/>
                    <a:pt x="173" y="184"/>
                    <a:pt x="173" y="184"/>
                  </a:cubicBezTo>
                  <a:cubicBezTo>
                    <a:pt x="174" y="185"/>
                    <a:pt x="175" y="186"/>
                    <a:pt x="176" y="188"/>
                  </a:cubicBezTo>
                  <a:cubicBezTo>
                    <a:pt x="178" y="187"/>
                    <a:pt x="180" y="187"/>
                    <a:pt x="182" y="186"/>
                  </a:cubicBezTo>
                  <a:cubicBezTo>
                    <a:pt x="182" y="184"/>
                    <a:pt x="182" y="181"/>
                    <a:pt x="182" y="179"/>
                  </a:cubicBezTo>
                  <a:cubicBezTo>
                    <a:pt x="184" y="179"/>
                    <a:pt x="184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lose/>
                  <a:moveTo>
                    <a:pt x="184" y="179"/>
                  </a:moveTo>
                  <a:cubicBezTo>
                    <a:pt x="182" y="179"/>
                    <a:pt x="182" y="179"/>
                    <a:pt x="182" y="179"/>
                  </a:cubicBezTo>
                  <a:cubicBezTo>
                    <a:pt x="182" y="181"/>
                    <a:pt x="182" y="184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79" y="205"/>
                    <a:pt x="174" y="209"/>
                    <a:pt x="174" y="216"/>
                  </a:cubicBezTo>
                  <a:cubicBezTo>
                    <a:pt x="178" y="218"/>
                    <a:pt x="182" y="220"/>
                    <a:pt x="184" y="222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6"/>
                    <a:pt x="183" y="236"/>
                    <a:pt x="183" y="236"/>
                  </a:cubicBezTo>
                  <a:cubicBezTo>
                    <a:pt x="180" y="231"/>
                    <a:pt x="177" y="228"/>
                    <a:pt x="173" y="226"/>
                  </a:cubicBezTo>
                  <a:cubicBezTo>
                    <a:pt x="173" y="198"/>
                    <a:pt x="173" y="198"/>
                    <a:pt x="173" y="198"/>
                  </a:cubicBezTo>
                  <a:cubicBezTo>
                    <a:pt x="181" y="189"/>
                    <a:pt x="181" y="188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79"/>
                    <a:pt x="184" y="179"/>
                    <a:pt x="184" y="179"/>
                  </a:cubicBezTo>
                  <a:close/>
                  <a:moveTo>
                    <a:pt x="184" y="294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15"/>
                    <a:pt x="184" y="315"/>
                    <a:pt x="184" y="315"/>
                  </a:cubicBezTo>
                  <a:cubicBezTo>
                    <a:pt x="181" y="317"/>
                    <a:pt x="179" y="320"/>
                    <a:pt x="177" y="327"/>
                  </a:cubicBezTo>
                  <a:cubicBezTo>
                    <a:pt x="180" y="327"/>
                    <a:pt x="182" y="326"/>
                    <a:pt x="184" y="326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79" y="333"/>
                    <a:pt x="175" y="334"/>
                    <a:pt x="173" y="340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6" y="312"/>
                    <a:pt x="180" y="303"/>
                    <a:pt x="184" y="294"/>
                  </a:cubicBezTo>
                  <a:close/>
                  <a:moveTo>
                    <a:pt x="184" y="342"/>
                  </a:moveTo>
                  <a:cubicBezTo>
                    <a:pt x="184" y="349"/>
                    <a:pt x="184" y="349"/>
                    <a:pt x="184" y="349"/>
                  </a:cubicBezTo>
                  <a:cubicBezTo>
                    <a:pt x="179" y="350"/>
                    <a:pt x="176" y="351"/>
                    <a:pt x="173" y="353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8" y="344"/>
                    <a:pt x="181" y="344"/>
                    <a:pt x="184" y="342"/>
                  </a:cubicBezTo>
                  <a:close/>
                  <a:moveTo>
                    <a:pt x="184" y="359"/>
                  </a:moveTo>
                  <a:cubicBezTo>
                    <a:pt x="184" y="441"/>
                    <a:pt x="184" y="441"/>
                    <a:pt x="184" y="441"/>
                  </a:cubicBezTo>
                  <a:cubicBezTo>
                    <a:pt x="179" y="445"/>
                    <a:pt x="175" y="448"/>
                    <a:pt x="173" y="452"/>
                  </a:cubicBezTo>
                  <a:cubicBezTo>
                    <a:pt x="173" y="443"/>
                    <a:pt x="173" y="443"/>
                    <a:pt x="173" y="443"/>
                  </a:cubicBezTo>
                  <a:cubicBezTo>
                    <a:pt x="181" y="436"/>
                    <a:pt x="184" y="434"/>
                    <a:pt x="182" y="422"/>
                  </a:cubicBezTo>
                  <a:cubicBezTo>
                    <a:pt x="178" y="425"/>
                    <a:pt x="175" y="427"/>
                    <a:pt x="173" y="429"/>
                  </a:cubicBezTo>
                  <a:cubicBezTo>
                    <a:pt x="173" y="422"/>
                    <a:pt x="173" y="422"/>
                    <a:pt x="173" y="422"/>
                  </a:cubicBezTo>
                  <a:cubicBezTo>
                    <a:pt x="177" y="419"/>
                    <a:pt x="178" y="418"/>
                    <a:pt x="181" y="414"/>
                  </a:cubicBezTo>
                  <a:cubicBezTo>
                    <a:pt x="181" y="411"/>
                    <a:pt x="181" y="407"/>
                    <a:pt x="181" y="403"/>
                  </a:cubicBezTo>
                  <a:cubicBezTo>
                    <a:pt x="178" y="405"/>
                    <a:pt x="175" y="407"/>
                    <a:pt x="173" y="408"/>
                  </a:cubicBezTo>
                  <a:cubicBezTo>
                    <a:pt x="173" y="402"/>
                    <a:pt x="173" y="402"/>
                    <a:pt x="173" y="402"/>
                  </a:cubicBezTo>
                  <a:cubicBezTo>
                    <a:pt x="179" y="397"/>
                    <a:pt x="186" y="392"/>
                    <a:pt x="181" y="385"/>
                  </a:cubicBezTo>
                  <a:cubicBezTo>
                    <a:pt x="178" y="387"/>
                    <a:pt x="175" y="388"/>
                    <a:pt x="173" y="389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80" y="379"/>
                    <a:pt x="184" y="377"/>
                    <a:pt x="183" y="367"/>
                  </a:cubicBezTo>
                  <a:cubicBezTo>
                    <a:pt x="179" y="368"/>
                    <a:pt x="176" y="369"/>
                    <a:pt x="173" y="370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7" y="362"/>
                    <a:pt x="181" y="361"/>
                    <a:pt x="184" y="359"/>
                  </a:cubicBezTo>
                  <a:close/>
                  <a:moveTo>
                    <a:pt x="184" y="454"/>
                  </a:moveTo>
                  <a:cubicBezTo>
                    <a:pt x="184" y="464"/>
                    <a:pt x="184" y="464"/>
                    <a:pt x="184" y="464"/>
                  </a:cubicBezTo>
                  <a:cubicBezTo>
                    <a:pt x="178" y="470"/>
                    <a:pt x="176" y="475"/>
                    <a:pt x="179" y="486"/>
                  </a:cubicBezTo>
                  <a:cubicBezTo>
                    <a:pt x="181" y="484"/>
                    <a:pt x="183" y="482"/>
                    <a:pt x="184" y="481"/>
                  </a:cubicBezTo>
                  <a:cubicBezTo>
                    <a:pt x="184" y="507"/>
                    <a:pt x="184" y="507"/>
                    <a:pt x="184" y="507"/>
                  </a:cubicBezTo>
                  <a:cubicBezTo>
                    <a:pt x="180" y="501"/>
                    <a:pt x="176" y="493"/>
                    <a:pt x="173" y="484"/>
                  </a:cubicBezTo>
                  <a:cubicBezTo>
                    <a:pt x="173" y="465"/>
                    <a:pt x="173" y="465"/>
                    <a:pt x="173" y="465"/>
                  </a:cubicBezTo>
                  <a:cubicBezTo>
                    <a:pt x="173" y="465"/>
                    <a:pt x="173" y="466"/>
                    <a:pt x="173" y="466"/>
                  </a:cubicBezTo>
                  <a:cubicBezTo>
                    <a:pt x="177" y="463"/>
                    <a:pt x="181" y="459"/>
                    <a:pt x="184" y="454"/>
                  </a:cubicBezTo>
                  <a:close/>
                  <a:moveTo>
                    <a:pt x="184" y="579"/>
                  </a:moveTo>
                  <a:cubicBezTo>
                    <a:pt x="184" y="593"/>
                    <a:pt x="184" y="593"/>
                    <a:pt x="184" y="593"/>
                  </a:cubicBezTo>
                  <a:cubicBezTo>
                    <a:pt x="181" y="596"/>
                    <a:pt x="177" y="599"/>
                    <a:pt x="173" y="601"/>
                  </a:cubicBezTo>
                  <a:cubicBezTo>
                    <a:pt x="173" y="588"/>
                    <a:pt x="173" y="588"/>
                    <a:pt x="173" y="588"/>
                  </a:cubicBezTo>
                  <a:cubicBezTo>
                    <a:pt x="177" y="585"/>
                    <a:pt x="181" y="582"/>
                    <a:pt x="184" y="579"/>
                  </a:cubicBezTo>
                  <a:close/>
                  <a:moveTo>
                    <a:pt x="184" y="610"/>
                  </a:moveTo>
                  <a:cubicBezTo>
                    <a:pt x="184" y="621"/>
                    <a:pt x="184" y="621"/>
                    <a:pt x="184" y="621"/>
                  </a:cubicBezTo>
                  <a:cubicBezTo>
                    <a:pt x="178" y="624"/>
                    <a:pt x="178" y="624"/>
                    <a:pt x="178" y="624"/>
                  </a:cubicBezTo>
                  <a:cubicBezTo>
                    <a:pt x="173" y="621"/>
                    <a:pt x="173" y="621"/>
                    <a:pt x="173" y="621"/>
                  </a:cubicBezTo>
                  <a:cubicBezTo>
                    <a:pt x="173" y="615"/>
                    <a:pt x="173" y="615"/>
                    <a:pt x="173" y="615"/>
                  </a:cubicBezTo>
                  <a:cubicBezTo>
                    <a:pt x="184" y="610"/>
                    <a:pt x="184" y="610"/>
                    <a:pt x="184" y="610"/>
                  </a:cubicBezTo>
                  <a:close/>
                  <a:moveTo>
                    <a:pt x="173" y="571"/>
                  </a:moveTo>
                  <a:cubicBezTo>
                    <a:pt x="173" y="558"/>
                    <a:pt x="173" y="558"/>
                    <a:pt x="173" y="558"/>
                  </a:cubicBezTo>
                  <a:cubicBezTo>
                    <a:pt x="173" y="558"/>
                    <a:pt x="173" y="558"/>
                    <a:pt x="173" y="558"/>
                  </a:cubicBezTo>
                  <a:cubicBezTo>
                    <a:pt x="179" y="564"/>
                    <a:pt x="179" y="564"/>
                    <a:pt x="180" y="567"/>
                  </a:cubicBezTo>
                  <a:cubicBezTo>
                    <a:pt x="178" y="568"/>
                    <a:pt x="176" y="569"/>
                    <a:pt x="173" y="571"/>
                  </a:cubicBezTo>
                  <a:close/>
                  <a:moveTo>
                    <a:pt x="162" y="77"/>
                  </a:moveTo>
                  <a:cubicBezTo>
                    <a:pt x="164" y="75"/>
                    <a:pt x="167" y="73"/>
                    <a:pt x="169" y="71"/>
                  </a:cubicBezTo>
                  <a:cubicBezTo>
                    <a:pt x="171" y="71"/>
                    <a:pt x="172" y="70"/>
                    <a:pt x="173" y="69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1" y="79"/>
                    <a:pt x="169" y="81"/>
                    <a:pt x="167" y="8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3" y="94"/>
                    <a:pt x="162" y="94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73" y="726"/>
                  </a:moveTo>
                  <a:cubicBezTo>
                    <a:pt x="169" y="723"/>
                    <a:pt x="166" y="721"/>
                    <a:pt x="162" y="717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4" y="662"/>
                    <a:pt x="165" y="664"/>
                    <a:pt x="167" y="666"/>
                  </a:cubicBezTo>
                  <a:cubicBezTo>
                    <a:pt x="169" y="667"/>
                    <a:pt x="171" y="668"/>
                    <a:pt x="173" y="669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77"/>
                    <a:pt x="169" y="676"/>
                    <a:pt x="167" y="675"/>
                  </a:cubicBezTo>
                  <a:cubicBezTo>
                    <a:pt x="166" y="687"/>
                    <a:pt x="161" y="698"/>
                    <a:pt x="166" y="710"/>
                  </a:cubicBezTo>
                  <a:cubicBezTo>
                    <a:pt x="169" y="712"/>
                    <a:pt x="171" y="714"/>
                    <a:pt x="173" y="716"/>
                  </a:cubicBezTo>
                  <a:cubicBezTo>
                    <a:pt x="173" y="726"/>
                    <a:pt x="173" y="726"/>
                    <a:pt x="173" y="726"/>
                  </a:cubicBezTo>
                  <a:close/>
                  <a:moveTo>
                    <a:pt x="173" y="114"/>
                  </a:moveTo>
                  <a:cubicBezTo>
                    <a:pt x="173" y="124"/>
                    <a:pt x="173" y="124"/>
                    <a:pt x="173" y="124"/>
                  </a:cubicBezTo>
                  <a:cubicBezTo>
                    <a:pt x="169" y="128"/>
                    <a:pt x="166" y="132"/>
                    <a:pt x="162" y="135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3" y="125"/>
                    <a:pt x="164" y="124"/>
                    <a:pt x="164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9" y="114"/>
                    <a:pt x="171" y="114"/>
                    <a:pt x="173" y="114"/>
                  </a:cubicBezTo>
                  <a:close/>
                  <a:moveTo>
                    <a:pt x="173" y="159"/>
                  </a:moveTo>
                  <a:cubicBezTo>
                    <a:pt x="173" y="184"/>
                    <a:pt x="173" y="184"/>
                    <a:pt x="173" y="184"/>
                  </a:cubicBezTo>
                  <a:cubicBezTo>
                    <a:pt x="170" y="181"/>
                    <a:pt x="167" y="181"/>
                    <a:pt x="165" y="176"/>
                  </a:cubicBezTo>
                  <a:cubicBezTo>
                    <a:pt x="164" y="175"/>
                    <a:pt x="163" y="175"/>
                    <a:pt x="162" y="175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3" y="166"/>
                    <a:pt x="164" y="166"/>
                    <a:pt x="164" y="166"/>
                  </a:cubicBezTo>
                  <a:cubicBezTo>
                    <a:pt x="165" y="160"/>
                    <a:pt x="165" y="160"/>
                    <a:pt x="166" y="159"/>
                  </a:cubicBezTo>
                  <a:cubicBezTo>
                    <a:pt x="169" y="159"/>
                    <a:pt x="171" y="159"/>
                    <a:pt x="173" y="159"/>
                  </a:cubicBezTo>
                  <a:close/>
                  <a:moveTo>
                    <a:pt x="173" y="198"/>
                  </a:moveTo>
                  <a:cubicBezTo>
                    <a:pt x="173" y="226"/>
                    <a:pt x="173" y="226"/>
                    <a:pt x="173" y="226"/>
                  </a:cubicBezTo>
                  <a:cubicBezTo>
                    <a:pt x="170" y="225"/>
                    <a:pt x="167" y="224"/>
                    <a:pt x="162" y="223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4" y="209"/>
                    <a:pt x="165" y="207"/>
                    <a:pt x="167" y="205"/>
                  </a:cubicBezTo>
                  <a:cubicBezTo>
                    <a:pt x="165" y="205"/>
                    <a:pt x="164" y="205"/>
                    <a:pt x="162" y="204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3" y="192"/>
                    <a:pt x="164" y="192"/>
                    <a:pt x="164" y="192"/>
                  </a:cubicBezTo>
                  <a:cubicBezTo>
                    <a:pt x="164" y="190"/>
                    <a:pt x="165" y="189"/>
                    <a:pt x="165" y="188"/>
                  </a:cubicBezTo>
                  <a:cubicBezTo>
                    <a:pt x="167" y="187"/>
                    <a:pt x="169" y="187"/>
                    <a:pt x="170" y="187"/>
                  </a:cubicBezTo>
                  <a:cubicBezTo>
                    <a:pt x="173" y="191"/>
                    <a:pt x="171" y="197"/>
                    <a:pt x="171" y="202"/>
                  </a:cubicBezTo>
                  <a:cubicBezTo>
                    <a:pt x="173" y="198"/>
                    <a:pt x="173" y="198"/>
                    <a:pt x="173" y="198"/>
                  </a:cubicBezTo>
                  <a:close/>
                  <a:moveTo>
                    <a:pt x="173" y="321"/>
                  </a:moveTo>
                  <a:cubicBezTo>
                    <a:pt x="173" y="340"/>
                    <a:pt x="173" y="340"/>
                    <a:pt x="173" y="340"/>
                  </a:cubicBezTo>
                  <a:cubicBezTo>
                    <a:pt x="172" y="342"/>
                    <a:pt x="172" y="344"/>
                    <a:pt x="171" y="346"/>
                  </a:cubicBezTo>
                  <a:cubicBezTo>
                    <a:pt x="172" y="346"/>
                    <a:pt x="173" y="346"/>
                    <a:pt x="173" y="346"/>
                  </a:cubicBezTo>
                  <a:cubicBezTo>
                    <a:pt x="173" y="353"/>
                    <a:pt x="173" y="353"/>
                    <a:pt x="173" y="353"/>
                  </a:cubicBezTo>
                  <a:cubicBezTo>
                    <a:pt x="170" y="355"/>
                    <a:pt x="168" y="359"/>
                    <a:pt x="168" y="366"/>
                  </a:cubicBezTo>
                  <a:cubicBezTo>
                    <a:pt x="169" y="366"/>
                    <a:pt x="171" y="365"/>
                    <a:pt x="173" y="364"/>
                  </a:cubicBezTo>
                  <a:cubicBezTo>
                    <a:pt x="173" y="370"/>
                    <a:pt x="173" y="370"/>
                    <a:pt x="173" y="370"/>
                  </a:cubicBezTo>
                  <a:cubicBezTo>
                    <a:pt x="168" y="373"/>
                    <a:pt x="166" y="377"/>
                    <a:pt x="165" y="386"/>
                  </a:cubicBezTo>
                  <a:cubicBezTo>
                    <a:pt x="168" y="385"/>
                    <a:pt x="171" y="384"/>
                    <a:pt x="173" y="382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66" y="393"/>
                    <a:pt x="165" y="395"/>
                    <a:pt x="164" y="408"/>
                  </a:cubicBezTo>
                  <a:cubicBezTo>
                    <a:pt x="166" y="406"/>
                    <a:pt x="170" y="404"/>
                    <a:pt x="173" y="402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67" y="413"/>
                    <a:pt x="164" y="416"/>
                    <a:pt x="165" y="427"/>
                  </a:cubicBezTo>
                  <a:cubicBezTo>
                    <a:pt x="169" y="425"/>
                    <a:pt x="171" y="423"/>
                    <a:pt x="173" y="422"/>
                  </a:cubicBezTo>
                  <a:cubicBezTo>
                    <a:pt x="173" y="429"/>
                    <a:pt x="173" y="429"/>
                    <a:pt x="173" y="429"/>
                  </a:cubicBezTo>
                  <a:cubicBezTo>
                    <a:pt x="169" y="433"/>
                    <a:pt x="169" y="437"/>
                    <a:pt x="169" y="446"/>
                  </a:cubicBezTo>
                  <a:cubicBezTo>
                    <a:pt x="171" y="445"/>
                    <a:pt x="172" y="444"/>
                    <a:pt x="173" y="443"/>
                  </a:cubicBezTo>
                  <a:cubicBezTo>
                    <a:pt x="173" y="452"/>
                    <a:pt x="173" y="452"/>
                    <a:pt x="173" y="452"/>
                  </a:cubicBezTo>
                  <a:cubicBezTo>
                    <a:pt x="171" y="456"/>
                    <a:pt x="171" y="459"/>
                    <a:pt x="173" y="465"/>
                  </a:cubicBezTo>
                  <a:cubicBezTo>
                    <a:pt x="173" y="484"/>
                    <a:pt x="173" y="484"/>
                    <a:pt x="173" y="484"/>
                  </a:cubicBezTo>
                  <a:cubicBezTo>
                    <a:pt x="168" y="471"/>
                    <a:pt x="165" y="456"/>
                    <a:pt x="162" y="444"/>
                  </a:cubicBezTo>
                  <a:cubicBezTo>
                    <a:pt x="162" y="363"/>
                    <a:pt x="162" y="363"/>
                    <a:pt x="162" y="363"/>
                  </a:cubicBezTo>
                  <a:cubicBezTo>
                    <a:pt x="165" y="349"/>
                    <a:pt x="169" y="335"/>
                    <a:pt x="173" y="321"/>
                  </a:cubicBezTo>
                  <a:close/>
                  <a:moveTo>
                    <a:pt x="173" y="558"/>
                  </a:moveTo>
                  <a:cubicBezTo>
                    <a:pt x="173" y="571"/>
                    <a:pt x="173" y="571"/>
                    <a:pt x="173" y="571"/>
                  </a:cubicBezTo>
                  <a:cubicBezTo>
                    <a:pt x="170" y="574"/>
                    <a:pt x="166" y="577"/>
                    <a:pt x="162" y="580"/>
                  </a:cubicBezTo>
                  <a:cubicBezTo>
                    <a:pt x="162" y="565"/>
                    <a:pt x="162" y="565"/>
                    <a:pt x="162" y="565"/>
                  </a:cubicBezTo>
                  <a:cubicBezTo>
                    <a:pt x="165" y="562"/>
                    <a:pt x="168" y="560"/>
                    <a:pt x="171" y="558"/>
                  </a:cubicBezTo>
                  <a:cubicBezTo>
                    <a:pt x="173" y="558"/>
                    <a:pt x="173" y="558"/>
                    <a:pt x="173" y="558"/>
                  </a:cubicBezTo>
                  <a:close/>
                  <a:moveTo>
                    <a:pt x="173" y="588"/>
                  </a:moveTo>
                  <a:cubicBezTo>
                    <a:pt x="173" y="601"/>
                    <a:pt x="173" y="601"/>
                    <a:pt x="173" y="601"/>
                  </a:cubicBezTo>
                  <a:cubicBezTo>
                    <a:pt x="170" y="603"/>
                    <a:pt x="167" y="604"/>
                    <a:pt x="162" y="605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4" y="593"/>
                    <a:pt x="165" y="593"/>
                    <a:pt x="167" y="593"/>
                  </a:cubicBezTo>
                  <a:cubicBezTo>
                    <a:pt x="169" y="591"/>
                    <a:pt x="171" y="589"/>
                    <a:pt x="173" y="588"/>
                  </a:cubicBezTo>
                  <a:close/>
                  <a:moveTo>
                    <a:pt x="173" y="615"/>
                  </a:moveTo>
                  <a:cubicBezTo>
                    <a:pt x="173" y="621"/>
                    <a:pt x="173" y="621"/>
                    <a:pt x="173" y="621"/>
                  </a:cubicBezTo>
                  <a:cubicBezTo>
                    <a:pt x="169" y="618"/>
                    <a:pt x="169" y="618"/>
                    <a:pt x="169" y="618"/>
                  </a:cubicBezTo>
                  <a:cubicBezTo>
                    <a:pt x="173" y="615"/>
                    <a:pt x="173" y="615"/>
                    <a:pt x="173" y="615"/>
                  </a:cubicBezTo>
                  <a:close/>
                  <a:moveTo>
                    <a:pt x="162" y="549"/>
                  </a:moveTo>
                  <a:cubicBezTo>
                    <a:pt x="162" y="541"/>
                    <a:pt x="162" y="541"/>
                    <a:pt x="162" y="541"/>
                  </a:cubicBezTo>
                  <a:cubicBezTo>
                    <a:pt x="164" y="543"/>
                    <a:pt x="165" y="545"/>
                    <a:pt x="166" y="547"/>
                  </a:cubicBezTo>
                  <a:cubicBezTo>
                    <a:pt x="162" y="549"/>
                    <a:pt x="162" y="549"/>
                    <a:pt x="162" y="549"/>
                  </a:cubicBezTo>
                  <a:close/>
                  <a:moveTo>
                    <a:pt x="162" y="190"/>
                  </a:moveTo>
                  <a:cubicBezTo>
                    <a:pt x="164" y="188"/>
                    <a:pt x="163" y="187"/>
                    <a:pt x="163" y="183"/>
                  </a:cubicBezTo>
                  <a:cubicBezTo>
                    <a:pt x="163" y="183"/>
                    <a:pt x="163" y="183"/>
                    <a:pt x="162" y="183"/>
                  </a:cubicBezTo>
                  <a:lnTo>
                    <a:pt x="162" y="190"/>
                  </a:lnTo>
                  <a:close/>
                  <a:moveTo>
                    <a:pt x="148" y="89"/>
                  </a:moveTo>
                  <a:cubicBezTo>
                    <a:pt x="152" y="85"/>
                    <a:pt x="158" y="81"/>
                    <a:pt x="162" y="77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55" y="94"/>
                    <a:pt x="152" y="95"/>
                    <a:pt x="148" y="99"/>
                  </a:cubicBezTo>
                  <a:cubicBezTo>
                    <a:pt x="148" y="89"/>
                    <a:pt x="148" y="89"/>
                    <a:pt x="148" y="89"/>
                  </a:cubicBezTo>
                  <a:close/>
                  <a:moveTo>
                    <a:pt x="162" y="717"/>
                  </a:moveTo>
                  <a:cubicBezTo>
                    <a:pt x="161" y="716"/>
                    <a:pt x="159" y="714"/>
                    <a:pt x="157" y="712"/>
                  </a:cubicBezTo>
                  <a:cubicBezTo>
                    <a:pt x="153" y="710"/>
                    <a:pt x="151" y="709"/>
                    <a:pt x="148" y="706"/>
                  </a:cubicBezTo>
                  <a:cubicBezTo>
                    <a:pt x="148" y="697"/>
                    <a:pt x="148" y="697"/>
                    <a:pt x="148" y="697"/>
                  </a:cubicBezTo>
                  <a:cubicBezTo>
                    <a:pt x="149" y="698"/>
                    <a:pt x="151" y="700"/>
                    <a:pt x="154" y="702"/>
                  </a:cubicBezTo>
                  <a:cubicBezTo>
                    <a:pt x="154" y="695"/>
                    <a:pt x="156" y="689"/>
                    <a:pt x="156" y="683"/>
                  </a:cubicBezTo>
                  <a:cubicBezTo>
                    <a:pt x="156" y="668"/>
                    <a:pt x="157" y="663"/>
                    <a:pt x="148" y="656"/>
                  </a:cubicBezTo>
                  <a:cubicBezTo>
                    <a:pt x="148" y="647"/>
                    <a:pt x="148" y="647"/>
                    <a:pt x="148" y="647"/>
                  </a:cubicBezTo>
                  <a:cubicBezTo>
                    <a:pt x="153" y="651"/>
                    <a:pt x="158" y="655"/>
                    <a:pt x="162" y="660"/>
                  </a:cubicBezTo>
                  <a:cubicBezTo>
                    <a:pt x="162" y="717"/>
                    <a:pt x="162" y="717"/>
                    <a:pt x="162" y="717"/>
                  </a:cubicBezTo>
                  <a:close/>
                  <a:moveTo>
                    <a:pt x="162" y="114"/>
                  </a:moveTo>
                  <a:cubicBezTo>
                    <a:pt x="162" y="123"/>
                    <a:pt x="162" y="123"/>
                    <a:pt x="162" y="123"/>
                  </a:cubicBezTo>
                  <a:cubicBezTo>
                    <a:pt x="157" y="121"/>
                    <a:pt x="152" y="119"/>
                    <a:pt x="148" y="11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62" y="114"/>
                    <a:pt x="162" y="114"/>
                    <a:pt x="162" y="114"/>
                  </a:cubicBezTo>
                  <a:close/>
                  <a:moveTo>
                    <a:pt x="162" y="125"/>
                  </a:moveTo>
                  <a:cubicBezTo>
                    <a:pt x="162" y="135"/>
                    <a:pt x="162" y="135"/>
                    <a:pt x="162" y="135"/>
                  </a:cubicBezTo>
                  <a:cubicBezTo>
                    <a:pt x="159" y="138"/>
                    <a:pt x="155" y="141"/>
                    <a:pt x="151" y="143"/>
                  </a:cubicBezTo>
                  <a:cubicBezTo>
                    <a:pt x="150" y="145"/>
                    <a:pt x="149" y="147"/>
                    <a:pt x="148" y="148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54" y="133"/>
                    <a:pt x="158" y="130"/>
                    <a:pt x="162" y="125"/>
                  </a:cubicBezTo>
                  <a:close/>
                  <a:moveTo>
                    <a:pt x="162" y="166"/>
                  </a:moveTo>
                  <a:cubicBezTo>
                    <a:pt x="162" y="175"/>
                    <a:pt x="162" y="175"/>
                    <a:pt x="162" y="175"/>
                  </a:cubicBezTo>
                  <a:cubicBezTo>
                    <a:pt x="160" y="175"/>
                    <a:pt x="159" y="174"/>
                    <a:pt x="157" y="173"/>
                  </a:cubicBezTo>
                  <a:cubicBezTo>
                    <a:pt x="157" y="171"/>
                    <a:pt x="157" y="169"/>
                    <a:pt x="157" y="167"/>
                  </a:cubicBezTo>
                  <a:cubicBezTo>
                    <a:pt x="159" y="167"/>
                    <a:pt x="161" y="167"/>
                    <a:pt x="162" y="166"/>
                  </a:cubicBezTo>
                  <a:close/>
                  <a:moveTo>
                    <a:pt x="162" y="183"/>
                  </a:moveTo>
                  <a:cubicBezTo>
                    <a:pt x="162" y="190"/>
                    <a:pt x="162" y="190"/>
                    <a:pt x="162" y="190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204"/>
                    <a:pt x="162" y="204"/>
                    <a:pt x="162" y="204"/>
                  </a:cubicBezTo>
                  <a:cubicBezTo>
                    <a:pt x="158" y="203"/>
                    <a:pt x="152" y="199"/>
                    <a:pt x="148" y="196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50" y="176"/>
                    <a:pt x="151" y="177"/>
                    <a:pt x="154" y="178"/>
                  </a:cubicBezTo>
                  <a:cubicBezTo>
                    <a:pt x="154" y="180"/>
                    <a:pt x="154" y="182"/>
                    <a:pt x="155" y="184"/>
                  </a:cubicBezTo>
                  <a:cubicBezTo>
                    <a:pt x="158" y="183"/>
                    <a:pt x="159" y="182"/>
                    <a:pt x="162" y="183"/>
                  </a:cubicBezTo>
                  <a:close/>
                  <a:moveTo>
                    <a:pt x="162" y="210"/>
                  </a:moveTo>
                  <a:cubicBezTo>
                    <a:pt x="162" y="223"/>
                    <a:pt x="162" y="223"/>
                    <a:pt x="162" y="223"/>
                  </a:cubicBezTo>
                  <a:cubicBezTo>
                    <a:pt x="161" y="223"/>
                    <a:pt x="160" y="223"/>
                    <a:pt x="158" y="223"/>
                  </a:cubicBezTo>
                  <a:cubicBezTo>
                    <a:pt x="158" y="220"/>
                    <a:pt x="158" y="217"/>
                    <a:pt x="158" y="215"/>
                  </a:cubicBezTo>
                  <a:cubicBezTo>
                    <a:pt x="160" y="213"/>
                    <a:pt x="161" y="212"/>
                    <a:pt x="162" y="210"/>
                  </a:cubicBezTo>
                  <a:close/>
                  <a:moveTo>
                    <a:pt x="162" y="363"/>
                  </a:moveTo>
                  <a:cubicBezTo>
                    <a:pt x="162" y="444"/>
                    <a:pt x="162" y="444"/>
                    <a:pt x="162" y="444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160" y="425"/>
                    <a:pt x="160" y="412"/>
                    <a:pt x="159" y="405"/>
                  </a:cubicBezTo>
                  <a:cubicBezTo>
                    <a:pt x="159" y="391"/>
                    <a:pt x="160" y="377"/>
                    <a:pt x="162" y="363"/>
                  </a:cubicBezTo>
                  <a:close/>
                  <a:moveTo>
                    <a:pt x="162" y="541"/>
                  </a:moveTo>
                  <a:cubicBezTo>
                    <a:pt x="162" y="549"/>
                    <a:pt x="162" y="549"/>
                    <a:pt x="162" y="549"/>
                  </a:cubicBezTo>
                  <a:cubicBezTo>
                    <a:pt x="158" y="552"/>
                    <a:pt x="152" y="554"/>
                    <a:pt x="148" y="557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52" y="541"/>
                    <a:pt x="156" y="537"/>
                    <a:pt x="161" y="538"/>
                  </a:cubicBezTo>
                  <a:cubicBezTo>
                    <a:pt x="161" y="539"/>
                    <a:pt x="162" y="539"/>
                    <a:pt x="162" y="541"/>
                  </a:cubicBezTo>
                  <a:close/>
                  <a:moveTo>
                    <a:pt x="162" y="565"/>
                  </a:moveTo>
                  <a:cubicBezTo>
                    <a:pt x="162" y="580"/>
                    <a:pt x="162" y="580"/>
                    <a:pt x="162" y="580"/>
                  </a:cubicBezTo>
                  <a:cubicBezTo>
                    <a:pt x="157" y="586"/>
                    <a:pt x="154" y="591"/>
                    <a:pt x="162" y="592"/>
                  </a:cubicBezTo>
                  <a:cubicBezTo>
                    <a:pt x="162" y="605"/>
                    <a:pt x="162" y="605"/>
                    <a:pt x="162" y="605"/>
                  </a:cubicBezTo>
                  <a:cubicBezTo>
                    <a:pt x="162" y="605"/>
                    <a:pt x="161" y="605"/>
                    <a:pt x="160" y="605"/>
                  </a:cubicBezTo>
                  <a:cubicBezTo>
                    <a:pt x="153" y="600"/>
                    <a:pt x="149" y="595"/>
                    <a:pt x="148" y="591"/>
                  </a:cubicBezTo>
                  <a:cubicBezTo>
                    <a:pt x="148" y="582"/>
                    <a:pt x="148" y="582"/>
                    <a:pt x="148" y="582"/>
                  </a:cubicBezTo>
                  <a:cubicBezTo>
                    <a:pt x="150" y="576"/>
                    <a:pt x="156" y="571"/>
                    <a:pt x="162" y="565"/>
                  </a:cubicBezTo>
                  <a:close/>
                  <a:moveTo>
                    <a:pt x="148" y="530"/>
                  </a:moveTo>
                  <a:cubicBezTo>
                    <a:pt x="148" y="517"/>
                    <a:pt x="148" y="517"/>
                    <a:pt x="148" y="517"/>
                  </a:cubicBezTo>
                  <a:cubicBezTo>
                    <a:pt x="149" y="517"/>
                    <a:pt x="149" y="517"/>
                    <a:pt x="149" y="517"/>
                  </a:cubicBezTo>
                  <a:cubicBezTo>
                    <a:pt x="151" y="520"/>
                    <a:pt x="152" y="523"/>
                    <a:pt x="154" y="526"/>
                  </a:cubicBezTo>
                  <a:cubicBezTo>
                    <a:pt x="151" y="528"/>
                    <a:pt x="149" y="529"/>
                    <a:pt x="148" y="530"/>
                  </a:cubicBezTo>
                  <a:close/>
                  <a:moveTo>
                    <a:pt x="132" y="102"/>
                  </a:moveTo>
                  <a:cubicBezTo>
                    <a:pt x="137" y="98"/>
                    <a:pt x="142" y="93"/>
                    <a:pt x="148" y="8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5" y="100"/>
                    <a:pt x="143" y="103"/>
                    <a:pt x="13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2" y="116"/>
                    <a:pt x="137" y="115"/>
                    <a:pt x="132" y="116"/>
                  </a:cubicBezTo>
                  <a:cubicBezTo>
                    <a:pt x="132" y="102"/>
                    <a:pt x="132" y="102"/>
                    <a:pt x="132" y="102"/>
                  </a:cubicBezTo>
                  <a:close/>
                  <a:moveTo>
                    <a:pt x="148" y="706"/>
                  </a:moveTo>
                  <a:cubicBezTo>
                    <a:pt x="145" y="704"/>
                    <a:pt x="141" y="702"/>
                    <a:pt x="135" y="697"/>
                  </a:cubicBezTo>
                  <a:cubicBezTo>
                    <a:pt x="134" y="696"/>
                    <a:pt x="133" y="694"/>
                    <a:pt x="132" y="693"/>
                  </a:cubicBezTo>
                  <a:cubicBezTo>
                    <a:pt x="132" y="663"/>
                    <a:pt x="132" y="663"/>
                    <a:pt x="132" y="663"/>
                  </a:cubicBezTo>
                  <a:cubicBezTo>
                    <a:pt x="134" y="655"/>
                    <a:pt x="135" y="648"/>
                    <a:pt x="132" y="642"/>
                  </a:cubicBezTo>
                  <a:cubicBezTo>
                    <a:pt x="132" y="628"/>
                    <a:pt x="132" y="628"/>
                    <a:pt x="132" y="628"/>
                  </a:cubicBezTo>
                  <a:cubicBezTo>
                    <a:pt x="132" y="628"/>
                    <a:pt x="133" y="628"/>
                    <a:pt x="133" y="629"/>
                  </a:cubicBezTo>
                  <a:cubicBezTo>
                    <a:pt x="136" y="633"/>
                    <a:pt x="139" y="638"/>
                    <a:pt x="143" y="643"/>
                  </a:cubicBezTo>
                  <a:cubicBezTo>
                    <a:pt x="144" y="644"/>
                    <a:pt x="146" y="645"/>
                    <a:pt x="148" y="647"/>
                  </a:cubicBezTo>
                  <a:cubicBezTo>
                    <a:pt x="148" y="656"/>
                    <a:pt x="148" y="656"/>
                    <a:pt x="148" y="656"/>
                  </a:cubicBezTo>
                  <a:cubicBezTo>
                    <a:pt x="146" y="656"/>
                    <a:pt x="145" y="654"/>
                    <a:pt x="143" y="654"/>
                  </a:cubicBezTo>
                  <a:cubicBezTo>
                    <a:pt x="139" y="674"/>
                    <a:pt x="133" y="684"/>
                    <a:pt x="148" y="697"/>
                  </a:cubicBezTo>
                  <a:cubicBezTo>
                    <a:pt x="148" y="706"/>
                    <a:pt x="148" y="706"/>
                    <a:pt x="148" y="706"/>
                  </a:cubicBezTo>
                  <a:close/>
                  <a:moveTo>
                    <a:pt x="148" y="135"/>
                  </a:moveTo>
                  <a:cubicBezTo>
                    <a:pt x="148" y="148"/>
                    <a:pt x="148" y="148"/>
                    <a:pt x="148" y="148"/>
                  </a:cubicBezTo>
                  <a:cubicBezTo>
                    <a:pt x="143" y="154"/>
                    <a:pt x="138" y="161"/>
                    <a:pt x="132" y="16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5" y="152"/>
                    <a:pt x="138" y="149"/>
                    <a:pt x="141" y="144"/>
                  </a:cubicBezTo>
                  <a:cubicBezTo>
                    <a:pt x="137" y="143"/>
                    <a:pt x="135" y="143"/>
                    <a:pt x="132" y="142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5"/>
                    <a:pt x="146" y="135"/>
                    <a:pt x="148" y="135"/>
                  </a:cubicBezTo>
                  <a:close/>
                  <a:moveTo>
                    <a:pt x="148" y="177"/>
                  </a:moveTo>
                  <a:cubicBezTo>
                    <a:pt x="148" y="196"/>
                    <a:pt x="148" y="196"/>
                    <a:pt x="148" y="196"/>
                  </a:cubicBezTo>
                  <a:cubicBezTo>
                    <a:pt x="145" y="194"/>
                    <a:pt x="143" y="192"/>
                    <a:pt x="142" y="190"/>
                  </a:cubicBezTo>
                  <a:cubicBezTo>
                    <a:pt x="143" y="181"/>
                    <a:pt x="143" y="181"/>
                    <a:pt x="145" y="177"/>
                  </a:cubicBezTo>
                  <a:cubicBezTo>
                    <a:pt x="146" y="177"/>
                    <a:pt x="147" y="177"/>
                    <a:pt x="148" y="177"/>
                  </a:cubicBezTo>
                  <a:close/>
                  <a:moveTo>
                    <a:pt x="148" y="517"/>
                  </a:moveTo>
                  <a:cubicBezTo>
                    <a:pt x="148" y="530"/>
                    <a:pt x="148" y="530"/>
                    <a:pt x="148" y="530"/>
                  </a:cubicBezTo>
                  <a:cubicBezTo>
                    <a:pt x="146" y="531"/>
                    <a:pt x="144" y="532"/>
                    <a:pt x="141" y="534"/>
                  </a:cubicBezTo>
                  <a:cubicBezTo>
                    <a:pt x="146" y="543"/>
                    <a:pt x="146" y="543"/>
                    <a:pt x="147" y="543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48" y="557"/>
                    <a:pt x="148" y="557"/>
                    <a:pt x="148" y="557"/>
                  </a:cubicBezTo>
                  <a:cubicBezTo>
                    <a:pt x="142" y="560"/>
                    <a:pt x="137" y="563"/>
                    <a:pt x="132" y="566"/>
                  </a:cubicBezTo>
                  <a:cubicBezTo>
                    <a:pt x="132" y="553"/>
                    <a:pt x="132" y="553"/>
                    <a:pt x="132" y="553"/>
                  </a:cubicBezTo>
                  <a:cubicBezTo>
                    <a:pt x="133" y="552"/>
                    <a:pt x="135" y="551"/>
                    <a:pt x="138" y="550"/>
                  </a:cubicBezTo>
                  <a:cubicBezTo>
                    <a:pt x="137" y="544"/>
                    <a:pt x="137" y="544"/>
                    <a:pt x="133" y="538"/>
                  </a:cubicBezTo>
                  <a:cubicBezTo>
                    <a:pt x="132" y="539"/>
                    <a:pt x="132" y="539"/>
                    <a:pt x="132" y="539"/>
                  </a:cubicBezTo>
                  <a:cubicBezTo>
                    <a:pt x="132" y="525"/>
                    <a:pt x="132" y="525"/>
                    <a:pt x="132" y="525"/>
                  </a:cubicBezTo>
                  <a:cubicBezTo>
                    <a:pt x="137" y="523"/>
                    <a:pt x="142" y="520"/>
                    <a:pt x="148" y="517"/>
                  </a:cubicBezTo>
                  <a:close/>
                  <a:moveTo>
                    <a:pt x="148" y="582"/>
                  </a:moveTo>
                  <a:cubicBezTo>
                    <a:pt x="148" y="591"/>
                    <a:pt x="148" y="591"/>
                    <a:pt x="148" y="591"/>
                  </a:cubicBezTo>
                  <a:cubicBezTo>
                    <a:pt x="146" y="588"/>
                    <a:pt x="147" y="585"/>
                    <a:pt x="148" y="582"/>
                  </a:cubicBezTo>
                  <a:close/>
                  <a:moveTo>
                    <a:pt x="132" y="501"/>
                  </a:moveTo>
                  <a:cubicBezTo>
                    <a:pt x="132" y="481"/>
                    <a:pt x="132" y="481"/>
                    <a:pt x="132" y="481"/>
                  </a:cubicBezTo>
                  <a:cubicBezTo>
                    <a:pt x="137" y="486"/>
                    <a:pt x="140" y="494"/>
                    <a:pt x="142" y="505"/>
                  </a:cubicBezTo>
                  <a:cubicBezTo>
                    <a:pt x="139" y="506"/>
                    <a:pt x="136" y="507"/>
                    <a:pt x="133" y="507"/>
                  </a:cubicBezTo>
                  <a:cubicBezTo>
                    <a:pt x="133" y="505"/>
                    <a:pt x="133" y="503"/>
                    <a:pt x="132" y="501"/>
                  </a:cubicBezTo>
                  <a:close/>
                  <a:moveTo>
                    <a:pt x="132" y="325"/>
                  </a:moveTo>
                  <a:cubicBezTo>
                    <a:pt x="132" y="310"/>
                    <a:pt x="132" y="310"/>
                    <a:pt x="132" y="310"/>
                  </a:cubicBezTo>
                  <a:cubicBezTo>
                    <a:pt x="133" y="310"/>
                    <a:pt x="135" y="310"/>
                    <a:pt x="136" y="311"/>
                  </a:cubicBezTo>
                  <a:cubicBezTo>
                    <a:pt x="135" y="316"/>
                    <a:pt x="133" y="320"/>
                    <a:pt x="132" y="325"/>
                  </a:cubicBezTo>
                  <a:close/>
                  <a:moveTo>
                    <a:pt x="132" y="273"/>
                  </a:moveTo>
                  <a:cubicBezTo>
                    <a:pt x="132" y="258"/>
                    <a:pt x="132" y="258"/>
                    <a:pt x="132" y="258"/>
                  </a:cubicBezTo>
                  <a:cubicBezTo>
                    <a:pt x="139" y="257"/>
                    <a:pt x="143" y="264"/>
                    <a:pt x="136" y="272"/>
                  </a:cubicBezTo>
                  <a:cubicBezTo>
                    <a:pt x="135" y="272"/>
                    <a:pt x="133" y="273"/>
                    <a:pt x="132" y="273"/>
                  </a:cubicBezTo>
                  <a:close/>
                  <a:moveTo>
                    <a:pt x="124" y="109"/>
                  </a:moveTo>
                  <a:cubicBezTo>
                    <a:pt x="127" y="107"/>
                    <a:pt x="129" y="104"/>
                    <a:pt x="132" y="102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29" y="117"/>
                    <a:pt x="127" y="118"/>
                    <a:pt x="124" y="120"/>
                  </a:cubicBezTo>
                  <a:cubicBezTo>
                    <a:pt x="124" y="109"/>
                    <a:pt x="124" y="109"/>
                    <a:pt x="124" y="109"/>
                  </a:cubicBezTo>
                  <a:close/>
                  <a:moveTo>
                    <a:pt x="132" y="693"/>
                  </a:moveTo>
                  <a:cubicBezTo>
                    <a:pt x="130" y="690"/>
                    <a:pt x="127" y="687"/>
                    <a:pt x="124" y="685"/>
                  </a:cubicBezTo>
                  <a:cubicBezTo>
                    <a:pt x="124" y="676"/>
                    <a:pt x="124" y="676"/>
                    <a:pt x="124" y="676"/>
                  </a:cubicBezTo>
                  <a:cubicBezTo>
                    <a:pt x="125" y="677"/>
                    <a:pt x="126" y="678"/>
                    <a:pt x="128" y="679"/>
                  </a:cubicBezTo>
                  <a:cubicBezTo>
                    <a:pt x="129" y="673"/>
                    <a:pt x="131" y="668"/>
                    <a:pt x="132" y="663"/>
                  </a:cubicBezTo>
                  <a:cubicBezTo>
                    <a:pt x="132" y="693"/>
                    <a:pt x="132" y="693"/>
                    <a:pt x="132" y="693"/>
                  </a:cubicBezTo>
                  <a:close/>
                  <a:moveTo>
                    <a:pt x="132" y="133"/>
                  </a:moveTo>
                  <a:cubicBezTo>
                    <a:pt x="132" y="142"/>
                    <a:pt x="132" y="142"/>
                    <a:pt x="132" y="142"/>
                  </a:cubicBezTo>
                  <a:cubicBezTo>
                    <a:pt x="129" y="142"/>
                    <a:pt x="127" y="141"/>
                    <a:pt x="124" y="14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32" y="133"/>
                    <a:pt x="132" y="133"/>
                    <a:pt x="132" y="133"/>
                  </a:cubicBezTo>
                  <a:close/>
                  <a:moveTo>
                    <a:pt x="132" y="154"/>
                  </a:moveTo>
                  <a:cubicBezTo>
                    <a:pt x="132" y="164"/>
                    <a:pt x="132" y="164"/>
                    <a:pt x="132" y="164"/>
                  </a:cubicBezTo>
                  <a:cubicBezTo>
                    <a:pt x="131" y="165"/>
                    <a:pt x="131" y="166"/>
                    <a:pt x="130" y="166"/>
                  </a:cubicBezTo>
                  <a:cubicBezTo>
                    <a:pt x="128" y="169"/>
                    <a:pt x="126" y="172"/>
                    <a:pt x="124" y="175"/>
                  </a:cubicBezTo>
                  <a:cubicBezTo>
                    <a:pt x="124" y="157"/>
                    <a:pt x="124" y="157"/>
                    <a:pt x="124" y="157"/>
                  </a:cubicBezTo>
                  <a:cubicBezTo>
                    <a:pt x="127" y="156"/>
                    <a:pt x="130" y="156"/>
                    <a:pt x="132" y="154"/>
                  </a:cubicBezTo>
                  <a:close/>
                  <a:moveTo>
                    <a:pt x="132" y="258"/>
                  </a:moveTo>
                  <a:cubicBezTo>
                    <a:pt x="132" y="273"/>
                    <a:pt x="132" y="273"/>
                    <a:pt x="132" y="273"/>
                  </a:cubicBezTo>
                  <a:cubicBezTo>
                    <a:pt x="131" y="273"/>
                    <a:pt x="129" y="273"/>
                    <a:pt x="128" y="273"/>
                  </a:cubicBezTo>
                  <a:cubicBezTo>
                    <a:pt x="124" y="269"/>
                    <a:pt x="125" y="267"/>
                    <a:pt x="125" y="262"/>
                  </a:cubicBezTo>
                  <a:cubicBezTo>
                    <a:pt x="127" y="260"/>
                    <a:pt x="130" y="258"/>
                    <a:pt x="132" y="258"/>
                  </a:cubicBezTo>
                  <a:close/>
                  <a:moveTo>
                    <a:pt x="132" y="310"/>
                  </a:moveTo>
                  <a:cubicBezTo>
                    <a:pt x="132" y="325"/>
                    <a:pt x="132" y="325"/>
                    <a:pt x="132" y="325"/>
                  </a:cubicBezTo>
                  <a:cubicBezTo>
                    <a:pt x="131" y="331"/>
                    <a:pt x="129" y="336"/>
                    <a:pt x="128" y="342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5" y="314"/>
                    <a:pt x="126" y="311"/>
                    <a:pt x="126" y="308"/>
                  </a:cubicBezTo>
                  <a:cubicBezTo>
                    <a:pt x="128" y="309"/>
                    <a:pt x="130" y="310"/>
                    <a:pt x="132" y="310"/>
                  </a:cubicBezTo>
                  <a:close/>
                  <a:moveTo>
                    <a:pt x="132" y="481"/>
                  </a:moveTo>
                  <a:cubicBezTo>
                    <a:pt x="132" y="501"/>
                    <a:pt x="132" y="501"/>
                    <a:pt x="132" y="501"/>
                  </a:cubicBezTo>
                  <a:cubicBezTo>
                    <a:pt x="132" y="499"/>
                    <a:pt x="131" y="496"/>
                    <a:pt x="131" y="493"/>
                  </a:cubicBezTo>
                  <a:cubicBezTo>
                    <a:pt x="129" y="491"/>
                    <a:pt x="127" y="489"/>
                    <a:pt x="124" y="488"/>
                  </a:cubicBezTo>
                  <a:cubicBezTo>
                    <a:pt x="124" y="476"/>
                    <a:pt x="124" y="476"/>
                    <a:pt x="124" y="476"/>
                  </a:cubicBezTo>
                  <a:cubicBezTo>
                    <a:pt x="127" y="477"/>
                    <a:pt x="130" y="479"/>
                    <a:pt x="132" y="481"/>
                  </a:cubicBezTo>
                  <a:close/>
                  <a:moveTo>
                    <a:pt x="132" y="525"/>
                  </a:moveTo>
                  <a:cubicBezTo>
                    <a:pt x="132" y="539"/>
                    <a:pt x="132" y="539"/>
                    <a:pt x="132" y="539"/>
                  </a:cubicBezTo>
                  <a:cubicBezTo>
                    <a:pt x="129" y="540"/>
                    <a:pt x="127" y="542"/>
                    <a:pt x="124" y="543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32" y="525"/>
                    <a:pt x="132" y="525"/>
                    <a:pt x="132" y="525"/>
                  </a:cubicBezTo>
                  <a:close/>
                  <a:moveTo>
                    <a:pt x="132" y="553"/>
                  </a:moveTo>
                  <a:cubicBezTo>
                    <a:pt x="132" y="566"/>
                    <a:pt x="132" y="566"/>
                    <a:pt x="132" y="566"/>
                  </a:cubicBezTo>
                  <a:cubicBezTo>
                    <a:pt x="129" y="567"/>
                    <a:pt x="129" y="567"/>
                    <a:pt x="129" y="567"/>
                  </a:cubicBezTo>
                  <a:cubicBezTo>
                    <a:pt x="127" y="564"/>
                    <a:pt x="126" y="561"/>
                    <a:pt x="125" y="558"/>
                  </a:cubicBezTo>
                  <a:cubicBezTo>
                    <a:pt x="128" y="555"/>
                    <a:pt x="130" y="554"/>
                    <a:pt x="132" y="553"/>
                  </a:cubicBezTo>
                  <a:close/>
                  <a:moveTo>
                    <a:pt x="132" y="628"/>
                  </a:moveTo>
                  <a:cubicBezTo>
                    <a:pt x="132" y="642"/>
                    <a:pt x="132" y="642"/>
                    <a:pt x="132" y="642"/>
                  </a:cubicBezTo>
                  <a:cubicBezTo>
                    <a:pt x="131" y="638"/>
                    <a:pt x="128" y="635"/>
                    <a:pt x="124" y="632"/>
                  </a:cubicBezTo>
                  <a:cubicBezTo>
                    <a:pt x="124" y="621"/>
                    <a:pt x="124" y="621"/>
                    <a:pt x="124" y="621"/>
                  </a:cubicBezTo>
                  <a:cubicBezTo>
                    <a:pt x="126" y="623"/>
                    <a:pt x="129" y="626"/>
                    <a:pt x="132" y="628"/>
                  </a:cubicBezTo>
                  <a:close/>
                  <a:moveTo>
                    <a:pt x="124" y="512"/>
                  </a:moveTo>
                  <a:cubicBezTo>
                    <a:pt x="124" y="505"/>
                    <a:pt x="124" y="505"/>
                    <a:pt x="124" y="505"/>
                  </a:cubicBezTo>
                  <a:cubicBezTo>
                    <a:pt x="125" y="507"/>
                    <a:pt x="126" y="509"/>
                    <a:pt x="127" y="511"/>
                  </a:cubicBezTo>
                  <a:cubicBezTo>
                    <a:pt x="124" y="512"/>
                    <a:pt x="124" y="512"/>
                    <a:pt x="124" y="512"/>
                  </a:cubicBezTo>
                  <a:close/>
                  <a:moveTo>
                    <a:pt x="124" y="460"/>
                  </a:moveTo>
                  <a:cubicBezTo>
                    <a:pt x="124" y="449"/>
                    <a:pt x="124" y="449"/>
                    <a:pt x="124" y="449"/>
                  </a:cubicBezTo>
                  <a:cubicBezTo>
                    <a:pt x="125" y="449"/>
                    <a:pt x="126" y="449"/>
                    <a:pt x="127" y="450"/>
                  </a:cubicBezTo>
                  <a:cubicBezTo>
                    <a:pt x="127" y="453"/>
                    <a:pt x="128" y="456"/>
                    <a:pt x="129" y="459"/>
                  </a:cubicBezTo>
                  <a:cubicBezTo>
                    <a:pt x="124" y="460"/>
                    <a:pt x="124" y="460"/>
                    <a:pt x="124" y="460"/>
                  </a:cubicBezTo>
                  <a:close/>
                  <a:moveTo>
                    <a:pt x="124" y="435"/>
                  </a:moveTo>
                  <a:cubicBezTo>
                    <a:pt x="124" y="432"/>
                    <a:pt x="124" y="432"/>
                    <a:pt x="124" y="432"/>
                  </a:cubicBezTo>
                  <a:cubicBezTo>
                    <a:pt x="125" y="435"/>
                    <a:pt x="125" y="435"/>
                    <a:pt x="125" y="435"/>
                  </a:cubicBezTo>
                  <a:lnTo>
                    <a:pt x="124" y="435"/>
                  </a:lnTo>
                  <a:close/>
                  <a:moveTo>
                    <a:pt x="103" y="132"/>
                  </a:moveTo>
                  <a:cubicBezTo>
                    <a:pt x="103" y="132"/>
                    <a:pt x="104" y="132"/>
                    <a:pt x="104" y="131"/>
                  </a:cubicBezTo>
                  <a:cubicBezTo>
                    <a:pt x="110" y="123"/>
                    <a:pt x="117" y="116"/>
                    <a:pt x="124" y="109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1" y="122"/>
                    <a:pt x="118" y="125"/>
                    <a:pt x="115" y="129"/>
                  </a:cubicBezTo>
                  <a:cubicBezTo>
                    <a:pt x="118" y="130"/>
                    <a:pt x="121" y="131"/>
                    <a:pt x="124" y="13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16" y="139"/>
                    <a:pt x="109" y="139"/>
                    <a:pt x="103" y="143"/>
                  </a:cubicBezTo>
                  <a:cubicBezTo>
                    <a:pt x="103" y="132"/>
                    <a:pt x="103" y="132"/>
                    <a:pt x="103" y="132"/>
                  </a:cubicBezTo>
                  <a:close/>
                  <a:moveTo>
                    <a:pt x="124" y="685"/>
                  </a:moveTo>
                  <a:cubicBezTo>
                    <a:pt x="118" y="679"/>
                    <a:pt x="110" y="673"/>
                    <a:pt x="105" y="665"/>
                  </a:cubicBezTo>
                  <a:cubicBezTo>
                    <a:pt x="105" y="664"/>
                    <a:pt x="104" y="664"/>
                    <a:pt x="103" y="663"/>
                  </a:cubicBezTo>
                  <a:cubicBezTo>
                    <a:pt x="103" y="653"/>
                    <a:pt x="103" y="653"/>
                    <a:pt x="103" y="653"/>
                  </a:cubicBezTo>
                  <a:cubicBezTo>
                    <a:pt x="104" y="655"/>
                    <a:pt x="104" y="655"/>
                    <a:pt x="104" y="655"/>
                  </a:cubicBezTo>
                  <a:cubicBezTo>
                    <a:pt x="107" y="646"/>
                    <a:pt x="110" y="637"/>
                    <a:pt x="113" y="629"/>
                  </a:cubicBezTo>
                  <a:cubicBezTo>
                    <a:pt x="113" y="617"/>
                    <a:pt x="112" y="615"/>
                    <a:pt x="103" y="605"/>
                  </a:cubicBezTo>
                  <a:cubicBezTo>
                    <a:pt x="103" y="605"/>
                    <a:pt x="103" y="605"/>
                    <a:pt x="103" y="606"/>
                  </a:cubicBezTo>
                  <a:cubicBezTo>
                    <a:pt x="103" y="592"/>
                    <a:pt x="103" y="592"/>
                    <a:pt x="103" y="592"/>
                  </a:cubicBezTo>
                  <a:cubicBezTo>
                    <a:pt x="104" y="594"/>
                    <a:pt x="104" y="596"/>
                    <a:pt x="105" y="597"/>
                  </a:cubicBezTo>
                  <a:cubicBezTo>
                    <a:pt x="113" y="605"/>
                    <a:pt x="118" y="613"/>
                    <a:pt x="124" y="621"/>
                  </a:cubicBezTo>
                  <a:cubicBezTo>
                    <a:pt x="124" y="632"/>
                    <a:pt x="124" y="632"/>
                    <a:pt x="124" y="632"/>
                  </a:cubicBezTo>
                  <a:cubicBezTo>
                    <a:pt x="124" y="631"/>
                    <a:pt x="123" y="630"/>
                    <a:pt x="122" y="630"/>
                  </a:cubicBezTo>
                  <a:cubicBezTo>
                    <a:pt x="115" y="654"/>
                    <a:pt x="109" y="661"/>
                    <a:pt x="124" y="676"/>
                  </a:cubicBezTo>
                  <a:cubicBezTo>
                    <a:pt x="124" y="685"/>
                    <a:pt x="124" y="685"/>
                    <a:pt x="124" y="685"/>
                  </a:cubicBezTo>
                  <a:close/>
                  <a:moveTo>
                    <a:pt x="124" y="157"/>
                  </a:moveTo>
                  <a:cubicBezTo>
                    <a:pt x="124" y="175"/>
                    <a:pt x="124" y="175"/>
                    <a:pt x="124" y="175"/>
                  </a:cubicBezTo>
                  <a:cubicBezTo>
                    <a:pt x="121" y="180"/>
                    <a:pt x="117" y="184"/>
                    <a:pt x="111" y="190"/>
                  </a:cubicBezTo>
                  <a:cubicBezTo>
                    <a:pt x="108" y="195"/>
                    <a:pt x="106" y="200"/>
                    <a:pt x="103" y="205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11" y="181"/>
                    <a:pt x="114" y="177"/>
                    <a:pt x="119" y="167"/>
                  </a:cubicBezTo>
                  <a:cubicBezTo>
                    <a:pt x="111" y="166"/>
                    <a:pt x="106" y="165"/>
                    <a:pt x="103" y="165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7" y="158"/>
                    <a:pt x="121" y="158"/>
                    <a:pt x="124" y="157"/>
                  </a:cubicBezTo>
                  <a:close/>
                  <a:moveTo>
                    <a:pt x="124" y="317"/>
                  </a:moveTo>
                  <a:cubicBezTo>
                    <a:pt x="124" y="342"/>
                    <a:pt x="124" y="342"/>
                    <a:pt x="124" y="342"/>
                  </a:cubicBezTo>
                  <a:cubicBezTo>
                    <a:pt x="123" y="342"/>
                    <a:pt x="123" y="342"/>
                    <a:pt x="123" y="342"/>
                  </a:cubicBezTo>
                  <a:cubicBezTo>
                    <a:pt x="121" y="341"/>
                    <a:pt x="120" y="341"/>
                    <a:pt x="118" y="340"/>
                  </a:cubicBezTo>
                  <a:cubicBezTo>
                    <a:pt x="119" y="337"/>
                    <a:pt x="120" y="333"/>
                    <a:pt x="120" y="330"/>
                  </a:cubicBezTo>
                  <a:cubicBezTo>
                    <a:pt x="115" y="328"/>
                    <a:pt x="109" y="327"/>
                    <a:pt x="103" y="325"/>
                  </a:cubicBezTo>
                  <a:cubicBezTo>
                    <a:pt x="103" y="313"/>
                    <a:pt x="103" y="313"/>
                    <a:pt x="103" y="313"/>
                  </a:cubicBezTo>
                  <a:cubicBezTo>
                    <a:pt x="110" y="315"/>
                    <a:pt x="118" y="317"/>
                    <a:pt x="124" y="317"/>
                  </a:cubicBezTo>
                  <a:close/>
                  <a:moveTo>
                    <a:pt x="124" y="432"/>
                  </a:moveTo>
                  <a:cubicBezTo>
                    <a:pt x="124" y="435"/>
                    <a:pt x="124" y="435"/>
                    <a:pt x="124" y="435"/>
                  </a:cubicBezTo>
                  <a:cubicBezTo>
                    <a:pt x="117" y="440"/>
                    <a:pt x="110" y="446"/>
                    <a:pt x="103" y="451"/>
                  </a:cubicBezTo>
                  <a:cubicBezTo>
                    <a:pt x="103" y="439"/>
                    <a:pt x="103" y="439"/>
                    <a:pt x="103" y="439"/>
                  </a:cubicBezTo>
                  <a:cubicBezTo>
                    <a:pt x="105" y="438"/>
                    <a:pt x="107" y="436"/>
                    <a:pt x="109" y="435"/>
                  </a:cubicBezTo>
                  <a:cubicBezTo>
                    <a:pt x="107" y="435"/>
                    <a:pt x="105" y="435"/>
                    <a:pt x="103" y="436"/>
                  </a:cubicBezTo>
                  <a:cubicBezTo>
                    <a:pt x="103" y="425"/>
                    <a:pt x="103" y="425"/>
                    <a:pt x="103" y="425"/>
                  </a:cubicBezTo>
                  <a:cubicBezTo>
                    <a:pt x="123" y="422"/>
                    <a:pt x="123" y="422"/>
                    <a:pt x="123" y="422"/>
                  </a:cubicBezTo>
                  <a:cubicBezTo>
                    <a:pt x="124" y="432"/>
                    <a:pt x="124" y="432"/>
                    <a:pt x="124" y="432"/>
                  </a:cubicBezTo>
                  <a:close/>
                  <a:moveTo>
                    <a:pt x="124" y="449"/>
                  </a:moveTo>
                  <a:cubicBezTo>
                    <a:pt x="121" y="449"/>
                    <a:pt x="118" y="450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10" y="462"/>
                    <a:pt x="117" y="461"/>
                    <a:pt x="124" y="460"/>
                  </a:cubicBezTo>
                  <a:cubicBezTo>
                    <a:pt x="124" y="449"/>
                    <a:pt x="124" y="449"/>
                    <a:pt x="124" y="449"/>
                  </a:cubicBezTo>
                  <a:close/>
                  <a:moveTo>
                    <a:pt x="124" y="476"/>
                  </a:moveTo>
                  <a:cubicBezTo>
                    <a:pt x="124" y="488"/>
                    <a:pt x="124" y="488"/>
                    <a:pt x="124" y="488"/>
                  </a:cubicBezTo>
                  <a:cubicBezTo>
                    <a:pt x="114" y="483"/>
                    <a:pt x="102" y="492"/>
                    <a:pt x="107" y="505"/>
                  </a:cubicBezTo>
                  <a:cubicBezTo>
                    <a:pt x="110" y="506"/>
                    <a:pt x="110" y="506"/>
                    <a:pt x="114" y="504"/>
                  </a:cubicBezTo>
                  <a:cubicBezTo>
                    <a:pt x="114" y="502"/>
                    <a:pt x="113" y="500"/>
                    <a:pt x="113" y="498"/>
                  </a:cubicBezTo>
                  <a:cubicBezTo>
                    <a:pt x="116" y="497"/>
                    <a:pt x="118" y="496"/>
                    <a:pt x="121" y="495"/>
                  </a:cubicBezTo>
                  <a:cubicBezTo>
                    <a:pt x="122" y="498"/>
                    <a:pt x="123" y="501"/>
                    <a:pt x="124" y="505"/>
                  </a:cubicBezTo>
                  <a:cubicBezTo>
                    <a:pt x="124" y="512"/>
                    <a:pt x="124" y="512"/>
                    <a:pt x="124" y="512"/>
                  </a:cubicBezTo>
                  <a:cubicBezTo>
                    <a:pt x="118" y="514"/>
                    <a:pt x="111" y="517"/>
                    <a:pt x="104" y="519"/>
                  </a:cubicBezTo>
                  <a:cubicBezTo>
                    <a:pt x="103" y="516"/>
                    <a:pt x="103" y="516"/>
                    <a:pt x="103" y="516"/>
                  </a:cubicBezTo>
                  <a:cubicBezTo>
                    <a:pt x="103" y="480"/>
                    <a:pt x="103" y="480"/>
                    <a:pt x="103" y="480"/>
                  </a:cubicBezTo>
                  <a:cubicBezTo>
                    <a:pt x="112" y="476"/>
                    <a:pt x="119" y="475"/>
                    <a:pt x="124" y="476"/>
                  </a:cubicBezTo>
                  <a:close/>
                  <a:moveTo>
                    <a:pt x="124" y="529"/>
                  </a:moveTo>
                  <a:cubicBezTo>
                    <a:pt x="124" y="543"/>
                    <a:pt x="124" y="543"/>
                    <a:pt x="124" y="543"/>
                  </a:cubicBezTo>
                  <a:cubicBezTo>
                    <a:pt x="122" y="545"/>
                    <a:pt x="120" y="546"/>
                    <a:pt x="117" y="546"/>
                  </a:cubicBezTo>
                  <a:cubicBezTo>
                    <a:pt x="115" y="543"/>
                    <a:pt x="114" y="539"/>
                    <a:pt x="112" y="536"/>
                  </a:cubicBezTo>
                  <a:cubicBezTo>
                    <a:pt x="116" y="534"/>
                    <a:pt x="120" y="532"/>
                    <a:pt x="124" y="529"/>
                  </a:cubicBezTo>
                  <a:close/>
                  <a:moveTo>
                    <a:pt x="103" y="409"/>
                  </a:moveTo>
                  <a:cubicBezTo>
                    <a:pt x="103" y="396"/>
                    <a:pt x="103" y="396"/>
                    <a:pt x="103" y="396"/>
                  </a:cubicBezTo>
                  <a:cubicBezTo>
                    <a:pt x="109" y="396"/>
                    <a:pt x="116" y="396"/>
                    <a:pt x="122" y="396"/>
                  </a:cubicBezTo>
                  <a:cubicBezTo>
                    <a:pt x="122" y="400"/>
                    <a:pt x="122" y="404"/>
                    <a:pt x="122" y="409"/>
                  </a:cubicBezTo>
                  <a:cubicBezTo>
                    <a:pt x="103" y="409"/>
                    <a:pt x="103" y="409"/>
                    <a:pt x="103" y="409"/>
                  </a:cubicBezTo>
                  <a:close/>
                  <a:moveTo>
                    <a:pt x="103" y="378"/>
                  </a:moveTo>
                  <a:cubicBezTo>
                    <a:pt x="103" y="356"/>
                    <a:pt x="103" y="356"/>
                    <a:pt x="103" y="356"/>
                  </a:cubicBezTo>
                  <a:cubicBezTo>
                    <a:pt x="105" y="353"/>
                    <a:pt x="109" y="353"/>
                    <a:pt x="116" y="353"/>
                  </a:cubicBezTo>
                  <a:cubicBezTo>
                    <a:pt x="126" y="360"/>
                    <a:pt x="124" y="371"/>
                    <a:pt x="122" y="382"/>
                  </a:cubicBezTo>
                  <a:cubicBezTo>
                    <a:pt x="119" y="381"/>
                    <a:pt x="116" y="380"/>
                    <a:pt x="113" y="380"/>
                  </a:cubicBezTo>
                  <a:cubicBezTo>
                    <a:pt x="115" y="374"/>
                    <a:pt x="114" y="370"/>
                    <a:pt x="114" y="364"/>
                  </a:cubicBezTo>
                  <a:cubicBezTo>
                    <a:pt x="112" y="364"/>
                    <a:pt x="111" y="364"/>
                    <a:pt x="109" y="365"/>
                  </a:cubicBezTo>
                  <a:cubicBezTo>
                    <a:pt x="107" y="371"/>
                    <a:pt x="105" y="375"/>
                    <a:pt x="103" y="378"/>
                  </a:cubicBezTo>
                  <a:close/>
                  <a:moveTo>
                    <a:pt x="94" y="141"/>
                  </a:moveTo>
                  <a:cubicBezTo>
                    <a:pt x="96" y="138"/>
                    <a:pt x="99" y="135"/>
                    <a:pt x="103" y="13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0" y="145"/>
                    <a:pt x="97" y="149"/>
                    <a:pt x="94" y="154"/>
                  </a:cubicBezTo>
                  <a:cubicBezTo>
                    <a:pt x="94" y="141"/>
                    <a:pt x="94" y="141"/>
                    <a:pt x="94" y="141"/>
                  </a:cubicBezTo>
                  <a:close/>
                  <a:moveTo>
                    <a:pt x="103" y="663"/>
                  </a:moveTo>
                  <a:cubicBezTo>
                    <a:pt x="99" y="660"/>
                    <a:pt x="97" y="657"/>
                    <a:pt x="94" y="654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5" y="644"/>
                    <a:pt x="96" y="645"/>
                    <a:pt x="103" y="653"/>
                  </a:cubicBezTo>
                  <a:cubicBezTo>
                    <a:pt x="103" y="663"/>
                    <a:pt x="103" y="663"/>
                    <a:pt x="103" y="663"/>
                  </a:cubicBezTo>
                  <a:close/>
                  <a:moveTo>
                    <a:pt x="103" y="156"/>
                  </a:moveTo>
                  <a:cubicBezTo>
                    <a:pt x="103" y="165"/>
                    <a:pt x="103" y="165"/>
                    <a:pt x="103" y="165"/>
                  </a:cubicBezTo>
                  <a:cubicBezTo>
                    <a:pt x="99" y="164"/>
                    <a:pt x="97" y="164"/>
                    <a:pt x="94" y="16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103" y="156"/>
                    <a:pt x="103" y="156"/>
                    <a:pt x="103" y="156"/>
                  </a:cubicBezTo>
                  <a:close/>
                  <a:moveTo>
                    <a:pt x="103" y="182"/>
                  </a:moveTo>
                  <a:cubicBezTo>
                    <a:pt x="103" y="205"/>
                    <a:pt x="103" y="205"/>
                    <a:pt x="103" y="205"/>
                  </a:cubicBezTo>
                  <a:cubicBezTo>
                    <a:pt x="101" y="209"/>
                    <a:pt x="98" y="212"/>
                    <a:pt x="94" y="215"/>
                  </a:cubicBezTo>
                  <a:cubicBezTo>
                    <a:pt x="94" y="205"/>
                    <a:pt x="94" y="205"/>
                    <a:pt x="94" y="205"/>
                  </a:cubicBezTo>
                  <a:cubicBezTo>
                    <a:pt x="96" y="202"/>
                    <a:pt x="97" y="198"/>
                    <a:pt x="101" y="192"/>
                  </a:cubicBezTo>
                  <a:cubicBezTo>
                    <a:pt x="99" y="192"/>
                    <a:pt x="99" y="193"/>
                    <a:pt x="94" y="192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8" y="183"/>
                    <a:pt x="101" y="183"/>
                    <a:pt x="103" y="182"/>
                  </a:cubicBezTo>
                  <a:close/>
                  <a:moveTo>
                    <a:pt x="103" y="313"/>
                  </a:moveTo>
                  <a:cubicBezTo>
                    <a:pt x="103" y="325"/>
                    <a:pt x="103" y="325"/>
                    <a:pt x="103" y="325"/>
                  </a:cubicBezTo>
                  <a:cubicBezTo>
                    <a:pt x="94" y="323"/>
                    <a:pt x="94" y="323"/>
                    <a:pt x="94" y="323"/>
                  </a:cubicBezTo>
                  <a:cubicBezTo>
                    <a:pt x="94" y="310"/>
                    <a:pt x="94" y="310"/>
                    <a:pt x="94" y="310"/>
                  </a:cubicBezTo>
                  <a:cubicBezTo>
                    <a:pt x="97" y="311"/>
                    <a:pt x="100" y="312"/>
                    <a:pt x="103" y="313"/>
                  </a:cubicBezTo>
                  <a:close/>
                  <a:moveTo>
                    <a:pt x="103" y="356"/>
                  </a:moveTo>
                  <a:cubicBezTo>
                    <a:pt x="103" y="378"/>
                    <a:pt x="103" y="378"/>
                    <a:pt x="103" y="378"/>
                  </a:cubicBezTo>
                  <a:cubicBezTo>
                    <a:pt x="101" y="380"/>
                    <a:pt x="98" y="382"/>
                    <a:pt x="94" y="382"/>
                  </a:cubicBezTo>
                  <a:cubicBezTo>
                    <a:pt x="94" y="369"/>
                    <a:pt x="94" y="369"/>
                    <a:pt x="94" y="369"/>
                  </a:cubicBezTo>
                  <a:cubicBezTo>
                    <a:pt x="94" y="369"/>
                    <a:pt x="95" y="369"/>
                    <a:pt x="95" y="369"/>
                  </a:cubicBezTo>
                  <a:cubicBezTo>
                    <a:pt x="99" y="362"/>
                    <a:pt x="100" y="358"/>
                    <a:pt x="103" y="356"/>
                  </a:cubicBezTo>
                  <a:close/>
                  <a:moveTo>
                    <a:pt x="103" y="396"/>
                  </a:moveTo>
                  <a:cubicBezTo>
                    <a:pt x="103" y="409"/>
                    <a:pt x="103" y="409"/>
                    <a:pt x="103" y="409"/>
                  </a:cubicBezTo>
                  <a:cubicBezTo>
                    <a:pt x="94" y="409"/>
                    <a:pt x="94" y="409"/>
                    <a:pt x="94" y="409"/>
                  </a:cubicBezTo>
                  <a:cubicBezTo>
                    <a:pt x="94" y="397"/>
                    <a:pt x="94" y="397"/>
                    <a:pt x="94" y="397"/>
                  </a:cubicBezTo>
                  <a:cubicBezTo>
                    <a:pt x="103" y="396"/>
                    <a:pt x="103" y="396"/>
                    <a:pt x="103" y="396"/>
                  </a:cubicBezTo>
                  <a:close/>
                  <a:moveTo>
                    <a:pt x="103" y="425"/>
                  </a:moveTo>
                  <a:cubicBezTo>
                    <a:pt x="103" y="436"/>
                    <a:pt x="103" y="436"/>
                    <a:pt x="103" y="436"/>
                  </a:cubicBezTo>
                  <a:cubicBezTo>
                    <a:pt x="100" y="436"/>
                    <a:pt x="97" y="436"/>
                    <a:pt x="94" y="437"/>
                  </a:cubicBezTo>
                  <a:cubicBezTo>
                    <a:pt x="94" y="426"/>
                    <a:pt x="94" y="426"/>
                    <a:pt x="94" y="426"/>
                  </a:cubicBezTo>
                  <a:cubicBezTo>
                    <a:pt x="103" y="425"/>
                    <a:pt x="103" y="425"/>
                    <a:pt x="103" y="425"/>
                  </a:cubicBezTo>
                  <a:close/>
                  <a:moveTo>
                    <a:pt x="103" y="439"/>
                  </a:moveTo>
                  <a:cubicBezTo>
                    <a:pt x="103" y="451"/>
                    <a:pt x="103" y="451"/>
                    <a:pt x="103" y="451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3" y="452"/>
                    <a:pt x="103" y="452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00" y="463"/>
                    <a:pt x="97" y="464"/>
                    <a:pt x="94" y="464"/>
                  </a:cubicBezTo>
                  <a:cubicBezTo>
                    <a:pt x="94" y="446"/>
                    <a:pt x="94" y="446"/>
                    <a:pt x="94" y="446"/>
                  </a:cubicBezTo>
                  <a:cubicBezTo>
                    <a:pt x="97" y="444"/>
                    <a:pt x="100" y="441"/>
                    <a:pt x="103" y="439"/>
                  </a:cubicBezTo>
                  <a:close/>
                  <a:moveTo>
                    <a:pt x="103" y="480"/>
                  </a:moveTo>
                  <a:cubicBezTo>
                    <a:pt x="103" y="516"/>
                    <a:pt x="103" y="516"/>
                    <a:pt x="103" y="516"/>
                  </a:cubicBezTo>
                  <a:cubicBezTo>
                    <a:pt x="97" y="503"/>
                    <a:pt x="93" y="495"/>
                    <a:pt x="101" y="480"/>
                  </a:cubicBezTo>
                  <a:cubicBezTo>
                    <a:pt x="101" y="480"/>
                    <a:pt x="102" y="480"/>
                    <a:pt x="103" y="480"/>
                  </a:cubicBezTo>
                  <a:close/>
                  <a:moveTo>
                    <a:pt x="103" y="592"/>
                  </a:moveTo>
                  <a:cubicBezTo>
                    <a:pt x="103" y="606"/>
                    <a:pt x="103" y="606"/>
                    <a:pt x="103" y="606"/>
                  </a:cubicBezTo>
                  <a:cubicBezTo>
                    <a:pt x="98" y="611"/>
                    <a:pt x="95" y="621"/>
                    <a:pt x="94" y="630"/>
                  </a:cubicBezTo>
                  <a:cubicBezTo>
                    <a:pt x="94" y="603"/>
                    <a:pt x="94" y="603"/>
                    <a:pt x="94" y="603"/>
                  </a:cubicBezTo>
                  <a:cubicBezTo>
                    <a:pt x="95" y="598"/>
                    <a:pt x="95" y="595"/>
                    <a:pt x="94" y="592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8" y="579"/>
                    <a:pt x="101" y="587"/>
                    <a:pt x="103" y="592"/>
                  </a:cubicBezTo>
                  <a:close/>
                  <a:moveTo>
                    <a:pt x="84" y="155"/>
                  </a:moveTo>
                  <a:cubicBezTo>
                    <a:pt x="87" y="150"/>
                    <a:pt x="90" y="145"/>
                    <a:pt x="94" y="141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2" y="164"/>
                    <a:pt x="91" y="164"/>
                    <a:pt x="90" y="164"/>
                  </a:cubicBezTo>
                  <a:cubicBezTo>
                    <a:pt x="87" y="166"/>
                    <a:pt x="86" y="166"/>
                    <a:pt x="84" y="168"/>
                  </a:cubicBezTo>
                  <a:cubicBezTo>
                    <a:pt x="84" y="155"/>
                    <a:pt x="84" y="155"/>
                    <a:pt x="84" y="155"/>
                  </a:cubicBezTo>
                  <a:close/>
                  <a:moveTo>
                    <a:pt x="94" y="654"/>
                  </a:moveTo>
                  <a:cubicBezTo>
                    <a:pt x="90" y="650"/>
                    <a:pt x="87" y="646"/>
                    <a:pt x="84" y="642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8" y="616"/>
                    <a:pt x="88" y="616"/>
                    <a:pt x="93" y="606"/>
                  </a:cubicBezTo>
                  <a:cubicBezTo>
                    <a:pt x="93" y="605"/>
                    <a:pt x="93" y="604"/>
                    <a:pt x="94" y="603"/>
                  </a:cubicBezTo>
                  <a:cubicBezTo>
                    <a:pt x="94" y="630"/>
                    <a:pt x="94" y="630"/>
                    <a:pt x="94" y="630"/>
                  </a:cubicBezTo>
                  <a:cubicBezTo>
                    <a:pt x="93" y="634"/>
                    <a:pt x="93" y="637"/>
                    <a:pt x="93" y="639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4" y="654"/>
                    <a:pt x="94" y="654"/>
                    <a:pt x="94" y="654"/>
                  </a:cubicBezTo>
                  <a:close/>
                  <a:moveTo>
                    <a:pt x="94" y="184"/>
                  </a:moveTo>
                  <a:cubicBezTo>
                    <a:pt x="94" y="192"/>
                    <a:pt x="94" y="192"/>
                    <a:pt x="94" y="192"/>
                  </a:cubicBezTo>
                  <a:cubicBezTo>
                    <a:pt x="91" y="192"/>
                    <a:pt x="88" y="192"/>
                    <a:pt x="84" y="192"/>
                  </a:cubicBezTo>
                  <a:cubicBezTo>
                    <a:pt x="84" y="183"/>
                    <a:pt x="84" y="183"/>
                    <a:pt x="84" y="183"/>
                  </a:cubicBezTo>
                  <a:cubicBezTo>
                    <a:pt x="87" y="183"/>
                    <a:pt x="90" y="183"/>
                    <a:pt x="94" y="184"/>
                  </a:cubicBezTo>
                  <a:close/>
                  <a:moveTo>
                    <a:pt x="94" y="205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3" y="215"/>
                    <a:pt x="93" y="215"/>
                    <a:pt x="92" y="216"/>
                  </a:cubicBezTo>
                  <a:cubicBezTo>
                    <a:pt x="91" y="223"/>
                    <a:pt x="88" y="230"/>
                    <a:pt x="84" y="236"/>
                  </a:cubicBezTo>
                  <a:cubicBezTo>
                    <a:pt x="84" y="220"/>
                    <a:pt x="84" y="220"/>
                    <a:pt x="84" y="220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9" y="208"/>
                    <a:pt x="91" y="207"/>
                    <a:pt x="94" y="205"/>
                  </a:cubicBezTo>
                  <a:close/>
                  <a:moveTo>
                    <a:pt x="94" y="310"/>
                  </a:moveTo>
                  <a:cubicBezTo>
                    <a:pt x="94" y="323"/>
                    <a:pt x="94" y="323"/>
                    <a:pt x="94" y="323"/>
                  </a:cubicBezTo>
                  <a:cubicBezTo>
                    <a:pt x="90" y="321"/>
                    <a:pt x="90" y="321"/>
                    <a:pt x="90" y="321"/>
                  </a:cubicBezTo>
                  <a:cubicBezTo>
                    <a:pt x="91" y="318"/>
                    <a:pt x="91" y="314"/>
                    <a:pt x="92" y="310"/>
                  </a:cubicBezTo>
                  <a:cubicBezTo>
                    <a:pt x="93" y="310"/>
                    <a:pt x="93" y="310"/>
                    <a:pt x="94" y="310"/>
                  </a:cubicBezTo>
                  <a:close/>
                  <a:moveTo>
                    <a:pt x="94" y="369"/>
                  </a:moveTo>
                  <a:cubicBezTo>
                    <a:pt x="94" y="382"/>
                    <a:pt x="94" y="382"/>
                    <a:pt x="94" y="382"/>
                  </a:cubicBezTo>
                  <a:cubicBezTo>
                    <a:pt x="92" y="382"/>
                    <a:pt x="91" y="382"/>
                    <a:pt x="90" y="383"/>
                  </a:cubicBezTo>
                  <a:cubicBezTo>
                    <a:pt x="87" y="381"/>
                    <a:pt x="85" y="379"/>
                    <a:pt x="84" y="377"/>
                  </a:cubicBezTo>
                  <a:cubicBezTo>
                    <a:pt x="84" y="351"/>
                    <a:pt x="84" y="351"/>
                    <a:pt x="84" y="351"/>
                  </a:cubicBezTo>
                  <a:cubicBezTo>
                    <a:pt x="87" y="351"/>
                    <a:pt x="90" y="352"/>
                    <a:pt x="92" y="352"/>
                  </a:cubicBezTo>
                  <a:cubicBezTo>
                    <a:pt x="90" y="358"/>
                    <a:pt x="89" y="364"/>
                    <a:pt x="90" y="370"/>
                  </a:cubicBezTo>
                  <a:cubicBezTo>
                    <a:pt x="91" y="370"/>
                    <a:pt x="92" y="369"/>
                    <a:pt x="94" y="369"/>
                  </a:cubicBezTo>
                  <a:close/>
                  <a:moveTo>
                    <a:pt x="94" y="397"/>
                  </a:moveTo>
                  <a:cubicBezTo>
                    <a:pt x="94" y="409"/>
                    <a:pt x="94" y="409"/>
                    <a:pt x="94" y="409"/>
                  </a:cubicBezTo>
                  <a:cubicBezTo>
                    <a:pt x="84" y="409"/>
                    <a:pt x="84" y="409"/>
                    <a:pt x="84" y="409"/>
                  </a:cubicBezTo>
                  <a:cubicBezTo>
                    <a:pt x="84" y="397"/>
                    <a:pt x="84" y="397"/>
                    <a:pt x="84" y="397"/>
                  </a:cubicBezTo>
                  <a:cubicBezTo>
                    <a:pt x="94" y="397"/>
                    <a:pt x="94" y="397"/>
                    <a:pt x="94" y="397"/>
                  </a:cubicBezTo>
                  <a:close/>
                  <a:moveTo>
                    <a:pt x="94" y="426"/>
                  </a:moveTo>
                  <a:cubicBezTo>
                    <a:pt x="94" y="437"/>
                    <a:pt x="94" y="437"/>
                    <a:pt x="94" y="437"/>
                  </a:cubicBezTo>
                  <a:cubicBezTo>
                    <a:pt x="90" y="437"/>
                    <a:pt x="87" y="438"/>
                    <a:pt x="84" y="438"/>
                  </a:cubicBezTo>
                  <a:cubicBezTo>
                    <a:pt x="84" y="427"/>
                    <a:pt x="84" y="427"/>
                    <a:pt x="84" y="427"/>
                  </a:cubicBezTo>
                  <a:cubicBezTo>
                    <a:pt x="94" y="426"/>
                    <a:pt x="94" y="426"/>
                    <a:pt x="94" y="426"/>
                  </a:cubicBezTo>
                  <a:close/>
                  <a:moveTo>
                    <a:pt x="94" y="446"/>
                  </a:moveTo>
                  <a:cubicBezTo>
                    <a:pt x="94" y="464"/>
                    <a:pt x="94" y="464"/>
                    <a:pt x="94" y="464"/>
                  </a:cubicBezTo>
                  <a:cubicBezTo>
                    <a:pt x="91" y="465"/>
                    <a:pt x="89" y="465"/>
                    <a:pt x="86" y="465"/>
                  </a:cubicBezTo>
                  <a:cubicBezTo>
                    <a:pt x="86" y="461"/>
                    <a:pt x="86" y="456"/>
                    <a:pt x="86" y="451"/>
                  </a:cubicBezTo>
                  <a:cubicBezTo>
                    <a:pt x="94" y="446"/>
                    <a:pt x="94" y="446"/>
                    <a:pt x="94" y="446"/>
                  </a:cubicBezTo>
                  <a:close/>
                  <a:moveTo>
                    <a:pt x="94" y="575"/>
                  </a:moveTo>
                  <a:cubicBezTo>
                    <a:pt x="94" y="592"/>
                    <a:pt x="94" y="592"/>
                    <a:pt x="94" y="592"/>
                  </a:cubicBezTo>
                  <a:cubicBezTo>
                    <a:pt x="92" y="588"/>
                    <a:pt x="90" y="585"/>
                    <a:pt x="88" y="579"/>
                  </a:cubicBezTo>
                  <a:cubicBezTo>
                    <a:pt x="87" y="579"/>
                    <a:pt x="86" y="579"/>
                    <a:pt x="85" y="579"/>
                  </a:cubicBezTo>
                  <a:cubicBezTo>
                    <a:pt x="85" y="581"/>
                    <a:pt x="84" y="582"/>
                    <a:pt x="84" y="583"/>
                  </a:cubicBezTo>
                  <a:cubicBezTo>
                    <a:pt x="84" y="558"/>
                    <a:pt x="84" y="558"/>
                    <a:pt x="84" y="558"/>
                  </a:cubicBezTo>
                  <a:cubicBezTo>
                    <a:pt x="86" y="561"/>
                    <a:pt x="87" y="566"/>
                    <a:pt x="88" y="571"/>
                  </a:cubicBezTo>
                  <a:cubicBezTo>
                    <a:pt x="90" y="572"/>
                    <a:pt x="92" y="573"/>
                    <a:pt x="94" y="575"/>
                  </a:cubicBezTo>
                  <a:close/>
                  <a:moveTo>
                    <a:pt x="76" y="164"/>
                  </a:moveTo>
                  <a:cubicBezTo>
                    <a:pt x="78" y="162"/>
                    <a:pt x="80" y="160"/>
                    <a:pt x="82" y="158"/>
                  </a:cubicBezTo>
                  <a:cubicBezTo>
                    <a:pt x="83" y="157"/>
                    <a:pt x="83" y="156"/>
                    <a:pt x="84" y="155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70"/>
                    <a:pt x="78" y="172"/>
                    <a:pt x="76" y="176"/>
                  </a:cubicBezTo>
                  <a:cubicBezTo>
                    <a:pt x="76" y="164"/>
                    <a:pt x="76" y="164"/>
                    <a:pt x="76" y="164"/>
                  </a:cubicBezTo>
                  <a:close/>
                  <a:moveTo>
                    <a:pt x="84" y="642"/>
                  </a:moveTo>
                  <a:cubicBezTo>
                    <a:pt x="81" y="639"/>
                    <a:pt x="79" y="635"/>
                    <a:pt x="76" y="632"/>
                  </a:cubicBezTo>
                  <a:cubicBezTo>
                    <a:pt x="76" y="618"/>
                    <a:pt x="76" y="618"/>
                    <a:pt x="76" y="618"/>
                  </a:cubicBezTo>
                  <a:cubicBezTo>
                    <a:pt x="78" y="621"/>
                    <a:pt x="79" y="624"/>
                    <a:pt x="82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42"/>
                    <a:pt x="84" y="642"/>
                    <a:pt x="84" y="642"/>
                  </a:cubicBezTo>
                  <a:close/>
                  <a:moveTo>
                    <a:pt x="84" y="183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9" y="182"/>
                    <a:pt x="81" y="183"/>
                    <a:pt x="84" y="183"/>
                  </a:cubicBezTo>
                  <a:close/>
                  <a:moveTo>
                    <a:pt x="84" y="209"/>
                  </a:moveTo>
                  <a:cubicBezTo>
                    <a:pt x="84" y="219"/>
                    <a:pt x="84" y="219"/>
                    <a:pt x="84" y="219"/>
                  </a:cubicBezTo>
                  <a:cubicBezTo>
                    <a:pt x="81" y="219"/>
                    <a:pt x="79" y="219"/>
                    <a:pt x="76" y="219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80" y="210"/>
                    <a:pt x="82" y="209"/>
                    <a:pt x="84" y="209"/>
                  </a:cubicBezTo>
                  <a:close/>
                  <a:moveTo>
                    <a:pt x="84" y="220"/>
                  </a:moveTo>
                  <a:cubicBezTo>
                    <a:pt x="84" y="236"/>
                    <a:pt x="84" y="236"/>
                    <a:pt x="84" y="236"/>
                  </a:cubicBezTo>
                  <a:cubicBezTo>
                    <a:pt x="82" y="239"/>
                    <a:pt x="81" y="241"/>
                    <a:pt x="79" y="243"/>
                  </a:cubicBezTo>
                  <a:cubicBezTo>
                    <a:pt x="78" y="247"/>
                    <a:pt x="77" y="250"/>
                    <a:pt x="76" y="253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4"/>
                    <a:pt x="78" y="233"/>
                  </a:cubicBezTo>
                  <a:cubicBezTo>
                    <a:pt x="80" y="229"/>
                    <a:pt x="82" y="224"/>
                    <a:pt x="84" y="220"/>
                  </a:cubicBezTo>
                  <a:close/>
                  <a:moveTo>
                    <a:pt x="84" y="351"/>
                  </a:moveTo>
                  <a:cubicBezTo>
                    <a:pt x="84" y="377"/>
                    <a:pt x="84" y="377"/>
                    <a:pt x="84" y="377"/>
                  </a:cubicBezTo>
                  <a:cubicBezTo>
                    <a:pt x="79" y="370"/>
                    <a:pt x="80" y="362"/>
                    <a:pt x="82" y="351"/>
                  </a:cubicBezTo>
                  <a:cubicBezTo>
                    <a:pt x="82" y="351"/>
                    <a:pt x="83" y="351"/>
                    <a:pt x="84" y="351"/>
                  </a:cubicBezTo>
                  <a:close/>
                  <a:moveTo>
                    <a:pt x="84" y="397"/>
                  </a:moveTo>
                  <a:cubicBezTo>
                    <a:pt x="84" y="409"/>
                    <a:pt x="84" y="409"/>
                    <a:pt x="84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5"/>
                    <a:pt x="80" y="401"/>
                    <a:pt x="80" y="397"/>
                  </a:cubicBezTo>
                  <a:cubicBezTo>
                    <a:pt x="84" y="397"/>
                    <a:pt x="84" y="397"/>
                    <a:pt x="84" y="397"/>
                  </a:cubicBezTo>
                  <a:close/>
                  <a:moveTo>
                    <a:pt x="84" y="427"/>
                  </a:moveTo>
                  <a:cubicBezTo>
                    <a:pt x="84" y="438"/>
                    <a:pt x="84" y="438"/>
                    <a:pt x="84" y="438"/>
                  </a:cubicBezTo>
                  <a:cubicBezTo>
                    <a:pt x="83" y="438"/>
                    <a:pt x="83" y="438"/>
                    <a:pt x="83" y="438"/>
                  </a:cubicBezTo>
                  <a:cubicBezTo>
                    <a:pt x="82" y="435"/>
                    <a:pt x="82" y="431"/>
                    <a:pt x="82" y="427"/>
                  </a:cubicBezTo>
                  <a:cubicBezTo>
                    <a:pt x="84" y="427"/>
                    <a:pt x="84" y="427"/>
                    <a:pt x="84" y="427"/>
                  </a:cubicBezTo>
                  <a:close/>
                  <a:moveTo>
                    <a:pt x="84" y="558"/>
                  </a:moveTo>
                  <a:cubicBezTo>
                    <a:pt x="84" y="583"/>
                    <a:pt x="84" y="583"/>
                    <a:pt x="84" y="583"/>
                  </a:cubicBezTo>
                  <a:cubicBezTo>
                    <a:pt x="83" y="585"/>
                    <a:pt x="81" y="588"/>
                    <a:pt x="76" y="597"/>
                  </a:cubicBezTo>
                  <a:cubicBezTo>
                    <a:pt x="76" y="576"/>
                    <a:pt x="76" y="576"/>
                    <a:pt x="76" y="576"/>
                  </a:cubicBezTo>
                  <a:cubicBezTo>
                    <a:pt x="79" y="571"/>
                    <a:pt x="79" y="571"/>
                    <a:pt x="79" y="571"/>
                  </a:cubicBezTo>
                  <a:cubicBezTo>
                    <a:pt x="79" y="567"/>
                    <a:pt x="78" y="563"/>
                    <a:pt x="76" y="560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80" y="550"/>
                    <a:pt x="82" y="553"/>
                    <a:pt x="84" y="558"/>
                  </a:cubicBezTo>
                  <a:close/>
                  <a:moveTo>
                    <a:pt x="68" y="175"/>
                  </a:moveTo>
                  <a:cubicBezTo>
                    <a:pt x="70" y="171"/>
                    <a:pt x="73" y="168"/>
                    <a:pt x="76" y="164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5" y="177"/>
                    <a:pt x="74" y="179"/>
                    <a:pt x="73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3" y="192"/>
                    <a:pt x="73" y="192"/>
                    <a:pt x="73" y="192"/>
                  </a:cubicBezTo>
                  <a:cubicBezTo>
                    <a:pt x="71" y="192"/>
                    <a:pt x="69" y="193"/>
                    <a:pt x="68" y="194"/>
                  </a:cubicBezTo>
                  <a:cubicBezTo>
                    <a:pt x="68" y="175"/>
                    <a:pt x="68" y="175"/>
                    <a:pt x="68" y="175"/>
                  </a:cubicBezTo>
                  <a:close/>
                  <a:moveTo>
                    <a:pt x="76" y="632"/>
                  </a:moveTo>
                  <a:cubicBezTo>
                    <a:pt x="74" y="630"/>
                    <a:pt x="72" y="627"/>
                    <a:pt x="71" y="625"/>
                  </a:cubicBezTo>
                  <a:cubicBezTo>
                    <a:pt x="70" y="623"/>
                    <a:pt x="69" y="622"/>
                    <a:pt x="68" y="620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71" y="587"/>
                    <a:pt x="73" y="582"/>
                    <a:pt x="76" y="576"/>
                  </a:cubicBezTo>
                  <a:cubicBezTo>
                    <a:pt x="76" y="597"/>
                    <a:pt x="76" y="597"/>
                    <a:pt x="76" y="597"/>
                  </a:cubicBezTo>
                  <a:cubicBezTo>
                    <a:pt x="74" y="601"/>
                    <a:pt x="74" y="601"/>
                    <a:pt x="74" y="601"/>
                  </a:cubicBezTo>
                  <a:cubicBezTo>
                    <a:pt x="73" y="609"/>
                    <a:pt x="73" y="613"/>
                    <a:pt x="76" y="618"/>
                  </a:cubicBezTo>
                  <a:cubicBezTo>
                    <a:pt x="76" y="632"/>
                    <a:pt x="76" y="632"/>
                    <a:pt x="76" y="632"/>
                  </a:cubicBezTo>
                  <a:close/>
                  <a:moveTo>
                    <a:pt x="76" y="211"/>
                  </a:moveTo>
                  <a:cubicBezTo>
                    <a:pt x="76" y="219"/>
                    <a:pt x="76" y="219"/>
                    <a:pt x="76" y="219"/>
                  </a:cubicBezTo>
                  <a:cubicBezTo>
                    <a:pt x="73" y="219"/>
                    <a:pt x="71" y="219"/>
                    <a:pt x="68" y="21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76" y="211"/>
                    <a:pt x="76" y="211"/>
                    <a:pt x="76" y="211"/>
                  </a:cubicBezTo>
                  <a:close/>
                  <a:moveTo>
                    <a:pt x="76" y="234"/>
                  </a:moveTo>
                  <a:cubicBezTo>
                    <a:pt x="76" y="253"/>
                    <a:pt x="76" y="253"/>
                    <a:pt x="76" y="253"/>
                  </a:cubicBezTo>
                  <a:cubicBezTo>
                    <a:pt x="74" y="259"/>
                    <a:pt x="72" y="264"/>
                    <a:pt x="68" y="269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48"/>
                    <a:pt x="69" y="248"/>
                    <a:pt x="69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71" y="237"/>
                    <a:pt x="73" y="236"/>
                    <a:pt x="76" y="234"/>
                  </a:cubicBezTo>
                  <a:close/>
                  <a:moveTo>
                    <a:pt x="76" y="545"/>
                  </a:moveTo>
                  <a:cubicBezTo>
                    <a:pt x="76" y="560"/>
                    <a:pt x="76" y="560"/>
                    <a:pt x="76" y="560"/>
                  </a:cubicBezTo>
                  <a:cubicBezTo>
                    <a:pt x="75" y="557"/>
                    <a:pt x="73" y="554"/>
                    <a:pt x="72" y="551"/>
                  </a:cubicBezTo>
                  <a:cubicBezTo>
                    <a:pt x="70" y="553"/>
                    <a:pt x="69" y="555"/>
                    <a:pt x="68" y="557"/>
                  </a:cubicBezTo>
                  <a:cubicBezTo>
                    <a:pt x="68" y="522"/>
                    <a:pt x="68" y="522"/>
                    <a:pt x="68" y="522"/>
                  </a:cubicBezTo>
                  <a:cubicBezTo>
                    <a:pt x="69" y="524"/>
                    <a:pt x="70" y="527"/>
                    <a:pt x="72" y="530"/>
                  </a:cubicBezTo>
                  <a:cubicBezTo>
                    <a:pt x="72" y="534"/>
                    <a:pt x="73" y="539"/>
                    <a:pt x="74" y="543"/>
                  </a:cubicBezTo>
                  <a:cubicBezTo>
                    <a:pt x="75" y="544"/>
                    <a:pt x="76" y="545"/>
                    <a:pt x="76" y="545"/>
                  </a:cubicBezTo>
                  <a:close/>
                  <a:moveTo>
                    <a:pt x="60" y="187"/>
                  </a:moveTo>
                  <a:cubicBezTo>
                    <a:pt x="63" y="183"/>
                    <a:pt x="65" y="179"/>
                    <a:pt x="68" y="175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5" y="196"/>
                    <a:pt x="62" y="198"/>
                    <a:pt x="60" y="201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68" y="620"/>
                  </a:moveTo>
                  <a:cubicBezTo>
                    <a:pt x="66" y="616"/>
                    <a:pt x="64" y="612"/>
                    <a:pt x="62" y="609"/>
                  </a:cubicBezTo>
                  <a:cubicBezTo>
                    <a:pt x="62" y="608"/>
                    <a:pt x="61" y="607"/>
                    <a:pt x="60" y="607"/>
                  </a:cubicBezTo>
                  <a:cubicBezTo>
                    <a:pt x="60" y="593"/>
                    <a:pt x="60" y="593"/>
                    <a:pt x="60" y="593"/>
                  </a:cubicBezTo>
                  <a:cubicBezTo>
                    <a:pt x="61" y="595"/>
                    <a:pt x="63" y="598"/>
                    <a:pt x="64" y="601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68" y="620"/>
                    <a:pt x="68" y="620"/>
                    <a:pt x="68" y="620"/>
                  </a:cubicBezTo>
                  <a:close/>
                  <a:moveTo>
                    <a:pt x="68" y="211"/>
                  </a:moveTo>
                  <a:cubicBezTo>
                    <a:pt x="68" y="219"/>
                    <a:pt x="68" y="219"/>
                    <a:pt x="68" y="219"/>
                  </a:cubicBezTo>
                  <a:cubicBezTo>
                    <a:pt x="65" y="220"/>
                    <a:pt x="63" y="220"/>
                    <a:pt x="60" y="2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3" y="211"/>
                    <a:pt x="65" y="211"/>
                    <a:pt x="68" y="211"/>
                  </a:cubicBezTo>
                  <a:close/>
                  <a:moveTo>
                    <a:pt x="68" y="238"/>
                  </a:moveTo>
                  <a:cubicBezTo>
                    <a:pt x="68" y="248"/>
                    <a:pt x="68" y="248"/>
                    <a:pt x="68" y="248"/>
                  </a:cubicBezTo>
                  <a:cubicBezTo>
                    <a:pt x="65" y="249"/>
                    <a:pt x="63" y="249"/>
                    <a:pt x="60" y="249"/>
                  </a:cubicBezTo>
                  <a:cubicBezTo>
                    <a:pt x="60" y="239"/>
                    <a:pt x="60" y="239"/>
                    <a:pt x="60" y="239"/>
                  </a:cubicBezTo>
                  <a:cubicBezTo>
                    <a:pt x="63" y="239"/>
                    <a:pt x="65" y="238"/>
                    <a:pt x="68" y="238"/>
                  </a:cubicBezTo>
                  <a:close/>
                  <a:moveTo>
                    <a:pt x="68" y="253"/>
                  </a:moveTo>
                  <a:cubicBezTo>
                    <a:pt x="68" y="269"/>
                    <a:pt x="68" y="269"/>
                    <a:pt x="68" y="269"/>
                  </a:cubicBezTo>
                  <a:cubicBezTo>
                    <a:pt x="67" y="269"/>
                    <a:pt x="67" y="270"/>
                    <a:pt x="67" y="270"/>
                  </a:cubicBezTo>
                  <a:cubicBezTo>
                    <a:pt x="65" y="278"/>
                    <a:pt x="64" y="287"/>
                    <a:pt x="60" y="295"/>
                  </a:cubicBezTo>
                  <a:cubicBezTo>
                    <a:pt x="60" y="265"/>
                    <a:pt x="60" y="265"/>
                    <a:pt x="60" y="265"/>
                  </a:cubicBezTo>
                  <a:cubicBezTo>
                    <a:pt x="61" y="265"/>
                    <a:pt x="61" y="264"/>
                    <a:pt x="62" y="264"/>
                  </a:cubicBezTo>
                  <a:cubicBezTo>
                    <a:pt x="64" y="261"/>
                    <a:pt x="65" y="260"/>
                    <a:pt x="68" y="253"/>
                  </a:cubicBezTo>
                  <a:close/>
                  <a:moveTo>
                    <a:pt x="68" y="522"/>
                  </a:moveTo>
                  <a:cubicBezTo>
                    <a:pt x="68" y="557"/>
                    <a:pt x="68" y="557"/>
                    <a:pt x="68" y="557"/>
                  </a:cubicBezTo>
                  <a:cubicBezTo>
                    <a:pt x="65" y="562"/>
                    <a:pt x="62" y="565"/>
                    <a:pt x="60" y="569"/>
                  </a:cubicBezTo>
                  <a:cubicBezTo>
                    <a:pt x="60" y="551"/>
                    <a:pt x="60" y="551"/>
                    <a:pt x="60" y="551"/>
                  </a:cubicBezTo>
                  <a:cubicBezTo>
                    <a:pt x="65" y="543"/>
                    <a:pt x="65" y="535"/>
                    <a:pt x="61" y="523"/>
                  </a:cubicBezTo>
                  <a:cubicBezTo>
                    <a:pt x="60" y="523"/>
                    <a:pt x="60" y="523"/>
                    <a:pt x="60" y="523"/>
                  </a:cubicBezTo>
                  <a:cubicBezTo>
                    <a:pt x="60" y="501"/>
                    <a:pt x="60" y="501"/>
                    <a:pt x="60" y="501"/>
                  </a:cubicBezTo>
                  <a:cubicBezTo>
                    <a:pt x="63" y="508"/>
                    <a:pt x="65" y="515"/>
                    <a:pt x="68" y="522"/>
                  </a:cubicBezTo>
                  <a:close/>
                  <a:moveTo>
                    <a:pt x="53" y="198"/>
                  </a:moveTo>
                  <a:cubicBezTo>
                    <a:pt x="53" y="198"/>
                    <a:pt x="54" y="197"/>
                    <a:pt x="54" y="196"/>
                  </a:cubicBezTo>
                  <a:cubicBezTo>
                    <a:pt x="56" y="193"/>
                    <a:pt x="59" y="190"/>
                    <a:pt x="60" y="187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59" y="204"/>
                    <a:pt x="57" y="207"/>
                    <a:pt x="56" y="211"/>
                  </a:cubicBezTo>
                  <a:cubicBezTo>
                    <a:pt x="57" y="211"/>
                    <a:pt x="59" y="211"/>
                    <a:pt x="60" y="21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58" y="221"/>
                    <a:pt x="55" y="222"/>
                    <a:pt x="53" y="223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60" y="607"/>
                  </a:moveTo>
                  <a:cubicBezTo>
                    <a:pt x="57" y="603"/>
                    <a:pt x="55" y="600"/>
                    <a:pt x="53" y="596"/>
                  </a:cubicBezTo>
                  <a:cubicBezTo>
                    <a:pt x="53" y="563"/>
                    <a:pt x="53" y="563"/>
                    <a:pt x="53" y="563"/>
                  </a:cubicBezTo>
                  <a:cubicBezTo>
                    <a:pt x="56" y="558"/>
                    <a:pt x="59" y="554"/>
                    <a:pt x="60" y="551"/>
                  </a:cubicBezTo>
                  <a:cubicBezTo>
                    <a:pt x="60" y="569"/>
                    <a:pt x="60" y="569"/>
                    <a:pt x="60" y="569"/>
                  </a:cubicBezTo>
                  <a:cubicBezTo>
                    <a:pt x="56" y="576"/>
                    <a:pt x="55" y="582"/>
                    <a:pt x="60" y="593"/>
                  </a:cubicBezTo>
                  <a:cubicBezTo>
                    <a:pt x="60" y="607"/>
                    <a:pt x="60" y="607"/>
                    <a:pt x="60" y="607"/>
                  </a:cubicBezTo>
                  <a:close/>
                  <a:moveTo>
                    <a:pt x="60" y="239"/>
                  </a:moveTo>
                  <a:cubicBezTo>
                    <a:pt x="60" y="249"/>
                    <a:pt x="60" y="249"/>
                    <a:pt x="60" y="249"/>
                  </a:cubicBezTo>
                  <a:cubicBezTo>
                    <a:pt x="58" y="249"/>
                    <a:pt x="55" y="249"/>
                    <a:pt x="53" y="249"/>
                  </a:cubicBezTo>
                  <a:cubicBezTo>
                    <a:pt x="53" y="241"/>
                    <a:pt x="53" y="241"/>
                    <a:pt x="53" y="241"/>
                  </a:cubicBezTo>
                  <a:cubicBezTo>
                    <a:pt x="55" y="240"/>
                    <a:pt x="58" y="240"/>
                    <a:pt x="60" y="239"/>
                  </a:cubicBezTo>
                  <a:close/>
                  <a:moveTo>
                    <a:pt x="60" y="265"/>
                  </a:moveTo>
                  <a:cubicBezTo>
                    <a:pt x="60" y="295"/>
                    <a:pt x="60" y="295"/>
                    <a:pt x="60" y="295"/>
                  </a:cubicBezTo>
                  <a:cubicBezTo>
                    <a:pt x="59" y="297"/>
                    <a:pt x="58" y="299"/>
                    <a:pt x="56" y="300"/>
                  </a:cubicBezTo>
                  <a:cubicBezTo>
                    <a:pt x="56" y="310"/>
                    <a:pt x="55" y="316"/>
                    <a:pt x="53" y="323"/>
                  </a:cubicBezTo>
                  <a:cubicBezTo>
                    <a:pt x="53" y="290"/>
                    <a:pt x="53" y="290"/>
                    <a:pt x="53" y="290"/>
                  </a:cubicBezTo>
                  <a:cubicBezTo>
                    <a:pt x="55" y="287"/>
                    <a:pt x="56" y="282"/>
                    <a:pt x="57" y="276"/>
                  </a:cubicBezTo>
                  <a:cubicBezTo>
                    <a:pt x="56" y="276"/>
                    <a:pt x="55" y="277"/>
                    <a:pt x="53" y="277"/>
                  </a:cubicBezTo>
                  <a:cubicBezTo>
                    <a:pt x="53" y="268"/>
                    <a:pt x="53" y="268"/>
                    <a:pt x="53" y="268"/>
                  </a:cubicBezTo>
                  <a:cubicBezTo>
                    <a:pt x="55" y="267"/>
                    <a:pt x="58" y="266"/>
                    <a:pt x="60" y="265"/>
                  </a:cubicBezTo>
                  <a:close/>
                  <a:moveTo>
                    <a:pt x="60" y="501"/>
                  </a:moveTo>
                  <a:cubicBezTo>
                    <a:pt x="60" y="523"/>
                    <a:pt x="60" y="523"/>
                    <a:pt x="60" y="523"/>
                  </a:cubicBezTo>
                  <a:cubicBezTo>
                    <a:pt x="59" y="523"/>
                    <a:pt x="59" y="523"/>
                    <a:pt x="58" y="524"/>
                  </a:cubicBezTo>
                  <a:cubicBezTo>
                    <a:pt x="56" y="526"/>
                    <a:pt x="54" y="528"/>
                    <a:pt x="53" y="530"/>
                  </a:cubicBezTo>
                  <a:cubicBezTo>
                    <a:pt x="53" y="512"/>
                    <a:pt x="53" y="512"/>
                    <a:pt x="53" y="512"/>
                  </a:cubicBezTo>
                  <a:cubicBezTo>
                    <a:pt x="53" y="509"/>
                    <a:pt x="53" y="507"/>
                    <a:pt x="53" y="504"/>
                  </a:cubicBezTo>
                  <a:cubicBezTo>
                    <a:pt x="53" y="469"/>
                    <a:pt x="53" y="469"/>
                    <a:pt x="53" y="469"/>
                  </a:cubicBezTo>
                  <a:cubicBezTo>
                    <a:pt x="53" y="470"/>
                    <a:pt x="54" y="472"/>
                    <a:pt x="54" y="474"/>
                  </a:cubicBezTo>
                  <a:cubicBezTo>
                    <a:pt x="54" y="477"/>
                    <a:pt x="54" y="481"/>
                    <a:pt x="54" y="485"/>
                  </a:cubicBezTo>
                  <a:cubicBezTo>
                    <a:pt x="56" y="490"/>
                    <a:pt x="59" y="496"/>
                    <a:pt x="60" y="501"/>
                  </a:cubicBezTo>
                  <a:close/>
                  <a:moveTo>
                    <a:pt x="44" y="215"/>
                  </a:moveTo>
                  <a:cubicBezTo>
                    <a:pt x="47" y="210"/>
                    <a:pt x="50" y="204"/>
                    <a:pt x="53" y="19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49" y="224"/>
                    <a:pt x="46" y="227"/>
                    <a:pt x="44" y="231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3" y="596"/>
                  </a:moveTo>
                  <a:cubicBezTo>
                    <a:pt x="50" y="592"/>
                    <a:pt x="47" y="586"/>
                    <a:pt x="46" y="580"/>
                  </a:cubicBezTo>
                  <a:cubicBezTo>
                    <a:pt x="45" y="579"/>
                    <a:pt x="45" y="579"/>
                    <a:pt x="44" y="578"/>
                  </a:cubicBezTo>
                  <a:cubicBezTo>
                    <a:pt x="44" y="563"/>
                    <a:pt x="44" y="563"/>
                    <a:pt x="44" y="563"/>
                  </a:cubicBezTo>
                  <a:cubicBezTo>
                    <a:pt x="45" y="565"/>
                    <a:pt x="46" y="567"/>
                    <a:pt x="48" y="570"/>
                  </a:cubicBezTo>
                  <a:cubicBezTo>
                    <a:pt x="49" y="567"/>
                    <a:pt x="51" y="565"/>
                    <a:pt x="53" y="563"/>
                  </a:cubicBezTo>
                  <a:cubicBezTo>
                    <a:pt x="53" y="596"/>
                    <a:pt x="53" y="596"/>
                    <a:pt x="53" y="596"/>
                  </a:cubicBezTo>
                  <a:close/>
                  <a:moveTo>
                    <a:pt x="53" y="241"/>
                  </a:moveTo>
                  <a:cubicBezTo>
                    <a:pt x="53" y="249"/>
                    <a:pt x="53" y="249"/>
                    <a:pt x="53" y="249"/>
                  </a:cubicBezTo>
                  <a:cubicBezTo>
                    <a:pt x="50" y="249"/>
                    <a:pt x="47" y="250"/>
                    <a:pt x="44" y="251"/>
                  </a:cubicBezTo>
                  <a:cubicBezTo>
                    <a:pt x="44" y="241"/>
                    <a:pt x="44" y="241"/>
                    <a:pt x="44" y="241"/>
                  </a:cubicBezTo>
                  <a:cubicBezTo>
                    <a:pt x="47" y="241"/>
                    <a:pt x="50" y="241"/>
                    <a:pt x="53" y="241"/>
                  </a:cubicBezTo>
                  <a:close/>
                  <a:moveTo>
                    <a:pt x="53" y="268"/>
                  </a:moveTo>
                  <a:cubicBezTo>
                    <a:pt x="53" y="277"/>
                    <a:pt x="53" y="277"/>
                    <a:pt x="53" y="277"/>
                  </a:cubicBezTo>
                  <a:cubicBezTo>
                    <a:pt x="50" y="278"/>
                    <a:pt x="47" y="278"/>
                    <a:pt x="44" y="27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0"/>
                    <a:pt x="50" y="269"/>
                    <a:pt x="53" y="268"/>
                  </a:cubicBezTo>
                  <a:close/>
                  <a:moveTo>
                    <a:pt x="53" y="290"/>
                  </a:moveTo>
                  <a:cubicBezTo>
                    <a:pt x="53" y="323"/>
                    <a:pt x="53" y="323"/>
                    <a:pt x="53" y="323"/>
                  </a:cubicBezTo>
                  <a:cubicBezTo>
                    <a:pt x="52" y="325"/>
                    <a:pt x="51" y="327"/>
                    <a:pt x="49" y="330"/>
                  </a:cubicBezTo>
                  <a:cubicBezTo>
                    <a:pt x="49" y="336"/>
                    <a:pt x="49" y="342"/>
                    <a:pt x="49" y="349"/>
                  </a:cubicBezTo>
                  <a:cubicBezTo>
                    <a:pt x="45" y="363"/>
                    <a:pt x="46" y="376"/>
                    <a:pt x="44" y="391"/>
                  </a:cubicBezTo>
                  <a:cubicBezTo>
                    <a:pt x="44" y="323"/>
                    <a:pt x="44" y="323"/>
                    <a:pt x="44" y="323"/>
                  </a:cubicBezTo>
                  <a:cubicBezTo>
                    <a:pt x="46" y="317"/>
                    <a:pt x="48" y="313"/>
                    <a:pt x="49" y="306"/>
                  </a:cubicBezTo>
                  <a:cubicBezTo>
                    <a:pt x="47" y="307"/>
                    <a:pt x="46" y="307"/>
                    <a:pt x="44" y="308"/>
                  </a:cubicBezTo>
                  <a:cubicBezTo>
                    <a:pt x="44" y="298"/>
                    <a:pt x="44" y="298"/>
                    <a:pt x="44" y="298"/>
                  </a:cubicBezTo>
                  <a:cubicBezTo>
                    <a:pt x="48" y="296"/>
                    <a:pt x="50" y="294"/>
                    <a:pt x="53" y="290"/>
                  </a:cubicBezTo>
                  <a:close/>
                  <a:moveTo>
                    <a:pt x="53" y="469"/>
                  </a:moveTo>
                  <a:cubicBezTo>
                    <a:pt x="53" y="504"/>
                    <a:pt x="53" y="504"/>
                    <a:pt x="53" y="504"/>
                  </a:cubicBezTo>
                  <a:cubicBezTo>
                    <a:pt x="52" y="501"/>
                    <a:pt x="51" y="497"/>
                    <a:pt x="49" y="492"/>
                  </a:cubicBezTo>
                  <a:cubicBezTo>
                    <a:pt x="47" y="495"/>
                    <a:pt x="46" y="496"/>
                    <a:pt x="44" y="498"/>
                  </a:cubicBezTo>
                  <a:cubicBezTo>
                    <a:pt x="44" y="481"/>
                    <a:pt x="44" y="481"/>
                    <a:pt x="44" y="481"/>
                  </a:cubicBezTo>
                  <a:cubicBezTo>
                    <a:pt x="45" y="478"/>
                    <a:pt x="45" y="474"/>
                    <a:pt x="44" y="469"/>
                  </a:cubicBezTo>
                  <a:cubicBezTo>
                    <a:pt x="44" y="398"/>
                    <a:pt x="44" y="398"/>
                    <a:pt x="44" y="398"/>
                  </a:cubicBezTo>
                  <a:cubicBezTo>
                    <a:pt x="46" y="407"/>
                    <a:pt x="46" y="415"/>
                    <a:pt x="45" y="425"/>
                  </a:cubicBezTo>
                  <a:cubicBezTo>
                    <a:pt x="49" y="440"/>
                    <a:pt x="48" y="454"/>
                    <a:pt x="53" y="469"/>
                  </a:cubicBezTo>
                  <a:close/>
                  <a:moveTo>
                    <a:pt x="53" y="512"/>
                  </a:moveTo>
                  <a:cubicBezTo>
                    <a:pt x="53" y="530"/>
                    <a:pt x="53" y="530"/>
                    <a:pt x="53" y="530"/>
                  </a:cubicBezTo>
                  <a:cubicBezTo>
                    <a:pt x="49" y="535"/>
                    <a:pt x="46" y="538"/>
                    <a:pt x="44" y="542"/>
                  </a:cubicBezTo>
                  <a:cubicBezTo>
                    <a:pt x="44" y="527"/>
                    <a:pt x="44" y="527"/>
                    <a:pt x="44" y="527"/>
                  </a:cubicBezTo>
                  <a:cubicBezTo>
                    <a:pt x="49" y="522"/>
                    <a:pt x="52" y="517"/>
                    <a:pt x="53" y="512"/>
                  </a:cubicBezTo>
                  <a:close/>
                  <a:moveTo>
                    <a:pt x="33" y="241"/>
                  </a:moveTo>
                  <a:cubicBezTo>
                    <a:pt x="35" y="232"/>
                    <a:pt x="40" y="224"/>
                    <a:pt x="44" y="215"/>
                  </a:cubicBezTo>
                  <a:cubicBezTo>
                    <a:pt x="44" y="231"/>
                    <a:pt x="44" y="231"/>
                    <a:pt x="44" y="231"/>
                  </a:cubicBezTo>
                  <a:cubicBezTo>
                    <a:pt x="43" y="234"/>
                    <a:pt x="42" y="237"/>
                    <a:pt x="41" y="242"/>
                  </a:cubicBezTo>
                  <a:cubicBezTo>
                    <a:pt x="42" y="241"/>
                    <a:pt x="43" y="241"/>
                    <a:pt x="44" y="241"/>
                  </a:cubicBezTo>
                  <a:cubicBezTo>
                    <a:pt x="44" y="251"/>
                    <a:pt x="44" y="251"/>
                    <a:pt x="44" y="251"/>
                  </a:cubicBezTo>
                  <a:cubicBezTo>
                    <a:pt x="39" y="253"/>
                    <a:pt x="36" y="255"/>
                    <a:pt x="33" y="261"/>
                  </a:cubicBezTo>
                  <a:cubicBezTo>
                    <a:pt x="33" y="241"/>
                    <a:pt x="33" y="241"/>
                    <a:pt x="33" y="241"/>
                  </a:cubicBezTo>
                  <a:close/>
                  <a:moveTo>
                    <a:pt x="44" y="578"/>
                  </a:moveTo>
                  <a:cubicBezTo>
                    <a:pt x="40" y="571"/>
                    <a:pt x="36" y="563"/>
                    <a:pt x="33" y="555"/>
                  </a:cubicBezTo>
                  <a:cubicBezTo>
                    <a:pt x="33" y="537"/>
                    <a:pt x="33" y="537"/>
                    <a:pt x="33" y="537"/>
                  </a:cubicBezTo>
                  <a:cubicBezTo>
                    <a:pt x="33" y="537"/>
                    <a:pt x="33" y="538"/>
                    <a:pt x="33" y="539"/>
                  </a:cubicBezTo>
                  <a:cubicBezTo>
                    <a:pt x="37" y="535"/>
                    <a:pt x="41" y="531"/>
                    <a:pt x="44" y="527"/>
                  </a:cubicBezTo>
                  <a:cubicBezTo>
                    <a:pt x="44" y="542"/>
                    <a:pt x="44" y="542"/>
                    <a:pt x="44" y="542"/>
                  </a:cubicBezTo>
                  <a:cubicBezTo>
                    <a:pt x="41" y="548"/>
                    <a:pt x="40" y="554"/>
                    <a:pt x="44" y="563"/>
                  </a:cubicBezTo>
                  <a:cubicBezTo>
                    <a:pt x="44" y="578"/>
                    <a:pt x="44" y="578"/>
                    <a:pt x="44" y="578"/>
                  </a:cubicBezTo>
                  <a:close/>
                  <a:moveTo>
                    <a:pt x="44" y="270"/>
                  </a:moveTo>
                  <a:cubicBezTo>
                    <a:pt x="44" y="279"/>
                    <a:pt x="44" y="279"/>
                    <a:pt x="44" y="279"/>
                  </a:cubicBezTo>
                  <a:cubicBezTo>
                    <a:pt x="40" y="280"/>
                    <a:pt x="36" y="281"/>
                    <a:pt x="33" y="28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6" y="272"/>
                    <a:pt x="40" y="271"/>
                    <a:pt x="44" y="270"/>
                  </a:cubicBezTo>
                  <a:close/>
                  <a:moveTo>
                    <a:pt x="44" y="298"/>
                  </a:moveTo>
                  <a:cubicBezTo>
                    <a:pt x="44" y="308"/>
                    <a:pt x="44" y="308"/>
                    <a:pt x="44" y="308"/>
                  </a:cubicBezTo>
                  <a:cubicBezTo>
                    <a:pt x="40" y="309"/>
                    <a:pt x="36" y="310"/>
                    <a:pt x="33" y="311"/>
                  </a:cubicBezTo>
                  <a:cubicBezTo>
                    <a:pt x="33" y="302"/>
                    <a:pt x="33" y="302"/>
                    <a:pt x="33" y="302"/>
                  </a:cubicBezTo>
                  <a:cubicBezTo>
                    <a:pt x="37" y="301"/>
                    <a:pt x="41" y="300"/>
                    <a:pt x="44" y="298"/>
                  </a:cubicBezTo>
                  <a:close/>
                  <a:moveTo>
                    <a:pt x="44" y="323"/>
                  </a:moveTo>
                  <a:cubicBezTo>
                    <a:pt x="44" y="391"/>
                    <a:pt x="44" y="391"/>
                    <a:pt x="44" y="391"/>
                  </a:cubicBezTo>
                  <a:cubicBezTo>
                    <a:pt x="44" y="392"/>
                    <a:pt x="44" y="393"/>
                    <a:pt x="44" y="395"/>
                  </a:cubicBezTo>
                  <a:cubicBezTo>
                    <a:pt x="44" y="396"/>
                    <a:pt x="44" y="397"/>
                    <a:pt x="44" y="398"/>
                  </a:cubicBezTo>
                  <a:cubicBezTo>
                    <a:pt x="44" y="469"/>
                    <a:pt x="44" y="469"/>
                    <a:pt x="44" y="469"/>
                  </a:cubicBezTo>
                  <a:cubicBezTo>
                    <a:pt x="44" y="467"/>
                    <a:pt x="43" y="465"/>
                    <a:pt x="42" y="462"/>
                  </a:cubicBezTo>
                  <a:cubicBezTo>
                    <a:pt x="38" y="465"/>
                    <a:pt x="35" y="467"/>
                    <a:pt x="33" y="470"/>
                  </a:cubicBezTo>
                  <a:cubicBezTo>
                    <a:pt x="33" y="459"/>
                    <a:pt x="33" y="459"/>
                    <a:pt x="33" y="459"/>
                  </a:cubicBezTo>
                  <a:cubicBezTo>
                    <a:pt x="39" y="452"/>
                    <a:pt x="42" y="445"/>
                    <a:pt x="38" y="432"/>
                  </a:cubicBezTo>
                  <a:cubicBezTo>
                    <a:pt x="38" y="432"/>
                    <a:pt x="36" y="433"/>
                    <a:pt x="33" y="435"/>
                  </a:cubicBezTo>
                  <a:cubicBezTo>
                    <a:pt x="33" y="423"/>
                    <a:pt x="33" y="423"/>
                    <a:pt x="33" y="423"/>
                  </a:cubicBezTo>
                  <a:cubicBezTo>
                    <a:pt x="38" y="416"/>
                    <a:pt x="41" y="409"/>
                    <a:pt x="36" y="399"/>
                  </a:cubicBezTo>
                  <a:cubicBezTo>
                    <a:pt x="35" y="400"/>
                    <a:pt x="34" y="401"/>
                    <a:pt x="33" y="402"/>
                  </a:cubicBezTo>
                  <a:cubicBezTo>
                    <a:pt x="33" y="391"/>
                    <a:pt x="33" y="391"/>
                    <a:pt x="33" y="391"/>
                  </a:cubicBezTo>
                  <a:cubicBezTo>
                    <a:pt x="33" y="390"/>
                    <a:pt x="34" y="389"/>
                    <a:pt x="35" y="389"/>
                  </a:cubicBezTo>
                  <a:cubicBezTo>
                    <a:pt x="39" y="382"/>
                    <a:pt x="37" y="375"/>
                    <a:pt x="37" y="368"/>
                  </a:cubicBezTo>
                  <a:cubicBezTo>
                    <a:pt x="35" y="369"/>
                    <a:pt x="34" y="370"/>
                    <a:pt x="33" y="371"/>
                  </a:cubicBezTo>
                  <a:cubicBezTo>
                    <a:pt x="33" y="360"/>
                    <a:pt x="33" y="360"/>
                    <a:pt x="33" y="360"/>
                  </a:cubicBezTo>
                  <a:cubicBezTo>
                    <a:pt x="41" y="354"/>
                    <a:pt x="41" y="350"/>
                    <a:pt x="41" y="337"/>
                  </a:cubicBezTo>
                  <a:cubicBezTo>
                    <a:pt x="39" y="338"/>
                    <a:pt x="36" y="339"/>
                    <a:pt x="33" y="341"/>
                  </a:cubicBezTo>
                  <a:cubicBezTo>
                    <a:pt x="33" y="330"/>
                    <a:pt x="33" y="330"/>
                    <a:pt x="33" y="330"/>
                  </a:cubicBezTo>
                  <a:cubicBezTo>
                    <a:pt x="36" y="329"/>
                    <a:pt x="40" y="327"/>
                    <a:pt x="43" y="325"/>
                  </a:cubicBezTo>
                  <a:cubicBezTo>
                    <a:pt x="44" y="325"/>
                    <a:pt x="44" y="324"/>
                    <a:pt x="44" y="323"/>
                  </a:cubicBezTo>
                  <a:close/>
                  <a:moveTo>
                    <a:pt x="44" y="481"/>
                  </a:moveTo>
                  <a:cubicBezTo>
                    <a:pt x="44" y="498"/>
                    <a:pt x="44" y="498"/>
                    <a:pt x="44" y="498"/>
                  </a:cubicBezTo>
                  <a:cubicBezTo>
                    <a:pt x="42" y="500"/>
                    <a:pt x="40" y="503"/>
                    <a:pt x="34" y="507"/>
                  </a:cubicBezTo>
                  <a:cubicBezTo>
                    <a:pt x="33" y="509"/>
                    <a:pt x="33" y="510"/>
                    <a:pt x="33" y="511"/>
                  </a:cubicBezTo>
                  <a:cubicBezTo>
                    <a:pt x="33" y="498"/>
                    <a:pt x="33" y="498"/>
                    <a:pt x="33" y="498"/>
                  </a:cubicBezTo>
                  <a:cubicBezTo>
                    <a:pt x="38" y="492"/>
                    <a:pt x="42" y="487"/>
                    <a:pt x="44" y="481"/>
                  </a:cubicBezTo>
                  <a:close/>
                  <a:moveTo>
                    <a:pt x="0" y="436"/>
                  </a:moveTo>
                  <a:cubicBezTo>
                    <a:pt x="0" y="410"/>
                    <a:pt x="0" y="384"/>
                    <a:pt x="0" y="357"/>
                  </a:cubicBezTo>
                  <a:cubicBezTo>
                    <a:pt x="5" y="355"/>
                    <a:pt x="4" y="335"/>
                    <a:pt x="5" y="330"/>
                  </a:cubicBezTo>
                  <a:cubicBezTo>
                    <a:pt x="10" y="313"/>
                    <a:pt x="10" y="296"/>
                    <a:pt x="19" y="280"/>
                  </a:cubicBezTo>
                  <a:cubicBezTo>
                    <a:pt x="21" y="269"/>
                    <a:pt x="22" y="257"/>
                    <a:pt x="31" y="249"/>
                  </a:cubicBezTo>
                  <a:cubicBezTo>
                    <a:pt x="31" y="246"/>
                    <a:pt x="32" y="244"/>
                    <a:pt x="33" y="24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1" y="264"/>
                    <a:pt x="29" y="268"/>
                    <a:pt x="27" y="273"/>
                  </a:cubicBezTo>
                  <a:cubicBezTo>
                    <a:pt x="29" y="273"/>
                    <a:pt x="31" y="273"/>
                    <a:pt x="33" y="27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2" y="282"/>
                    <a:pt x="31" y="282"/>
                    <a:pt x="31" y="282"/>
                  </a:cubicBezTo>
                  <a:cubicBezTo>
                    <a:pt x="22" y="289"/>
                    <a:pt x="20" y="295"/>
                    <a:pt x="18" y="306"/>
                  </a:cubicBezTo>
                  <a:cubicBezTo>
                    <a:pt x="23" y="304"/>
                    <a:pt x="28" y="303"/>
                    <a:pt x="33" y="302"/>
                  </a:cubicBezTo>
                  <a:cubicBezTo>
                    <a:pt x="33" y="311"/>
                    <a:pt x="33" y="311"/>
                    <a:pt x="33" y="311"/>
                  </a:cubicBezTo>
                  <a:cubicBezTo>
                    <a:pt x="20" y="315"/>
                    <a:pt x="13" y="320"/>
                    <a:pt x="12" y="339"/>
                  </a:cubicBezTo>
                  <a:cubicBezTo>
                    <a:pt x="19" y="336"/>
                    <a:pt x="26" y="333"/>
                    <a:pt x="33" y="330"/>
                  </a:cubicBezTo>
                  <a:cubicBezTo>
                    <a:pt x="33" y="341"/>
                    <a:pt x="33" y="341"/>
                    <a:pt x="33" y="341"/>
                  </a:cubicBezTo>
                  <a:cubicBezTo>
                    <a:pt x="26" y="343"/>
                    <a:pt x="19" y="346"/>
                    <a:pt x="13" y="349"/>
                  </a:cubicBezTo>
                  <a:cubicBezTo>
                    <a:pt x="10" y="357"/>
                    <a:pt x="8" y="363"/>
                    <a:pt x="9" y="372"/>
                  </a:cubicBezTo>
                  <a:cubicBezTo>
                    <a:pt x="15" y="369"/>
                    <a:pt x="21" y="366"/>
                    <a:pt x="27" y="363"/>
                  </a:cubicBezTo>
                  <a:cubicBezTo>
                    <a:pt x="29" y="362"/>
                    <a:pt x="31" y="361"/>
                    <a:pt x="33" y="360"/>
                  </a:cubicBezTo>
                  <a:cubicBezTo>
                    <a:pt x="33" y="371"/>
                    <a:pt x="33" y="371"/>
                    <a:pt x="33" y="371"/>
                  </a:cubicBezTo>
                  <a:cubicBezTo>
                    <a:pt x="13" y="383"/>
                    <a:pt x="7" y="381"/>
                    <a:pt x="8" y="408"/>
                  </a:cubicBezTo>
                  <a:cubicBezTo>
                    <a:pt x="12" y="404"/>
                    <a:pt x="25" y="396"/>
                    <a:pt x="33" y="391"/>
                  </a:cubicBezTo>
                  <a:cubicBezTo>
                    <a:pt x="33" y="402"/>
                    <a:pt x="33" y="402"/>
                    <a:pt x="33" y="402"/>
                  </a:cubicBezTo>
                  <a:cubicBezTo>
                    <a:pt x="13" y="413"/>
                    <a:pt x="6" y="416"/>
                    <a:pt x="10" y="440"/>
                  </a:cubicBezTo>
                  <a:cubicBezTo>
                    <a:pt x="17" y="435"/>
                    <a:pt x="26" y="430"/>
                    <a:pt x="33" y="423"/>
                  </a:cubicBezTo>
                  <a:cubicBezTo>
                    <a:pt x="33" y="435"/>
                    <a:pt x="33" y="435"/>
                    <a:pt x="33" y="435"/>
                  </a:cubicBezTo>
                  <a:cubicBezTo>
                    <a:pt x="27" y="440"/>
                    <a:pt x="18" y="446"/>
                    <a:pt x="15" y="449"/>
                  </a:cubicBezTo>
                  <a:cubicBezTo>
                    <a:pt x="12" y="457"/>
                    <a:pt x="13" y="465"/>
                    <a:pt x="14" y="475"/>
                  </a:cubicBezTo>
                  <a:cubicBezTo>
                    <a:pt x="21" y="469"/>
                    <a:pt x="28" y="464"/>
                    <a:pt x="33" y="459"/>
                  </a:cubicBezTo>
                  <a:cubicBezTo>
                    <a:pt x="33" y="470"/>
                    <a:pt x="33" y="470"/>
                    <a:pt x="33" y="470"/>
                  </a:cubicBezTo>
                  <a:cubicBezTo>
                    <a:pt x="21" y="480"/>
                    <a:pt x="17" y="488"/>
                    <a:pt x="23" y="507"/>
                  </a:cubicBezTo>
                  <a:cubicBezTo>
                    <a:pt x="26" y="504"/>
                    <a:pt x="30" y="501"/>
                    <a:pt x="33" y="498"/>
                  </a:cubicBezTo>
                  <a:cubicBezTo>
                    <a:pt x="33" y="511"/>
                    <a:pt x="33" y="511"/>
                    <a:pt x="33" y="511"/>
                  </a:cubicBezTo>
                  <a:cubicBezTo>
                    <a:pt x="28" y="520"/>
                    <a:pt x="29" y="526"/>
                    <a:pt x="33" y="537"/>
                  </a:cubicBezTo>
                  <a:cubicBezTo>
                    <a:pt x="33" y="555"/>
                    <a:pt x="33" y="555"/>
                    <a:pt x="33" y="555"/>
                  </a:cubicBezTo>
                  <a:cubicBezTo>
                    <a:pt x="26" y="542"/>
                    <a:pt x="21" y="527"/>
                    <a:pt x="18" y="513"/>
                  </a:cubicBezTo>
                  <a:cubicBezTo>
                    <a:pt x="11" y="498"/>
                    <a:pt x="10" y="482"/>
                    <a:pt x="5" y="465"/>
                  </a:cubicBezTo>
                  <a:cubicBezTo>
                    <a:pt x="5" y="459"/>
                    <a:pt x="5" y="438"/>
                    <a:pt x="0" y="4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5034199" y="661933"/>
              <a:ext cx="6421438" cy="2208631"/>
            </a:xfrm>
            <a:custGeom>
              <a:avLst/>
              <a:gdLst>
                <a:gd name="T0" fmla="*/ 18 w 1381"/>
                <a:gd name="T1" fmla="*/ 76 h 473"/>
                <a:gd name="T2" fmla="*/ 233 w 1381"/>
                <a:gd name="T3" fmla="*/ 28 h 473"/>
                <a:gd name="T4" fmla="*/ 67 w 1381"/>
                <a:gd name="T5" fmla="*/ 244 h 473"/>
                <a:gd name="T6" fmla="*/ 18 w 1381"/>
                <a:gd name="T7" fmla="*/ 446 h 473"/>
                <a:gd name="T8" fmla="*/ 132 w 1381"/>
                <a:gd name="T9" fmla="*/ 196 h 473"/>
                <a:gd name="T10" fmla="*/ 174 w 1381"/>
                <a:gd name="T11" fmla="*/ 243 h 473"/>
                <a:gd name="T12" fmla="*/ 164 w 1381"/>
                <a:gd name="T13" fmla="*/ 413 h 473"/>
                <a:gd name="T14" fmla="*/ 218 w 1381"/>
                <a:gd name="T15" fmla="*/ 351 h 473"/>
                <a:gd name="T16" fmla="*/ 218 w 1381"/>
                <a:gd name="T17" fmla="*/ 408 h 473"/>
                <a:gd name="T18" fmla="*/ 255 w 1381"/>
                <a:gd name="T19" fmla="*/ 235 h 473"/>
                <a:gd name="T20" fmla="*/ 225 w 1381"/>
                <a:gd name="T21" fmla="*/ 202 h 473"/>
                <a:gd name="T22" fmla="*/ 275 w 1381"/>
                <a:gd name="T23" fmla="*/ 23 h 473"/>
                <a:gd name="T24" fmla="*/ 225 w 1381"/>
                <a:gd name="T25" fmla="*/ 322 h 473"/>
                <a:gd name="T26" fmla="*/ 229 w 1381"/>
                <a:gd name="T27" fmla="*/ 263 h 473"/>
                <a:gd name="T28" fmla="*/ 663 w 1381"/>
                <a:gd name="T29" fmla="*/ 49 h 473"/>
                <a:gd name="T30" fmla="*/ 620 w 1381"/>
                <a:gd name="T31" fmla="*/ 47 h 473"/>
                <a:gd name="T32" fmla="*/ 523 w 1381"/>
                <a:gd name="T33" fmla="*/ 93 h 473"/>
                <a:gd name="T34" fmla="*/ 436 w 1381"/>
                <a:gd name="T35" fmla="*/ 159 h 473"/>
                <a:gd name="T36" fmla="*/ 555 w 1381"/>
                <a:gd name="T37" fmla="*/ 126 h 473"/>
                <a:gd name="T38" fmla="*/ 482 w 1381"/>
                <a:gd name="T39" fmla="*/ 235 h 473"/>
                <a:gd name="T40" fmla="*/ 488 w 1381"/>
                <a:gd name="T41" fmla="*/ 274 h 473"/>
                <a:gd name="T42" fmla="*/ 514 w 1381"/>
                <a:gd name="T43" fmla="*/ 290 h 473"/>
                <a:gd name="T44" fmla="*/ 475 w 1381"/>
                <a:gd name="T45" fmla="*/ 359 h 473"/>
                <a:gd name="T46" fmla="*/ 509 w 1381"/>
                <a:gd name="T47" fmla="*/ 380 h 473"/>
                <a:gd name="T48" fmla="*/ 537 w 1381"/>
                <a:gd name="T49" fmla="*/ 446 h 473"/>
                <a:gd name="T50" fmla="*/ 629 w 1381"/>
                <a:gd name="T51" fmla="*/ 327 h 473"/>
                <a:gd name="T52" fmla="*/ 644 w 1381"/>
                <a:gd name="T53" fmla="*/ 240 h 473"/>
                <a:gd name="T54" fmla="*/ 592 w 1381"/>
                <a:gd name="T55" fmla="*/ 238 h 473"/>
                <a:gd name="T56" fmla="*/ 566 w 1381"/>
                <a:gd name="T57" fmla="*/ 154 h 473"/>
                <a:gd name="T58" fmla="*/ 686 w 1381"/>
                <a:gd name="T59" fmla="*/ 48 h 473"/>
                <a:gd name="T60" fmla="*/ 565 w 1381"/>
                <a:gd name="T61" fmla="*/ 320 h 473"/>
                <a:gd name="T62" fmla="*/ 579 w 1381"/>
                <a:gd name="T63" fmla="*/ 190 h 473"/>
                <a:gd name="T64" fmla="*/ 558 w 1381"/>
                <a:gd name="T65" fmla="*/ 233 h 473"/>
                <a:gd name="T66" fmla="*/ 947 w 1381"/>
                <a:gd name="T67" fmla="*/ 191 h 473"/>
                <a:gd name="T68" fmla="*/ 920 w 1381"/>
                <a:gd name="T69" fmla="*/ 93 h 473"/>
                <a:gd name="T70" fmla="*/ 800 w 1381"/>
                <a:gd name="T71" fmla="*/ 275 h 473"/>
                <a:gd name="T72" fmla="*/ 854 w 1381"/>
                <a:gd name="T73" fmla="*/ 368 h 473"/>
                <a:gd name="T74" fmla="*/ 928 w 1381"/>
                <a:gd name="T75" fmla="*/ 324 h 473"/>
                <a:gd name="T76" fmla="*/ 1016 w 1381"/>
                <a:gd name="T77" fmla="*/ 378 h 473"/>
                <a:gd name="T78" fmla="*/ 1171 w 1381"/>
                <a:gd name="T79" fmla="*/ 214 h 473"/>
                <a:gd name="T80" fmla="*/ 1167 w 1381"/>
                <a:gd name="T81" fmla="*/ 188 h 473"/>
                <a:gd name="T82" fmla="*/ 1291 w 1381"/>
                <a:gd name="T83" fmla="*/ 102 h 473"/>
                <a:gd name="T84" fmla="*/ 1311 w 1381"/>
                <a:gd name="T85" fmla="*/ 3 h 473"/>
                <a:gd name="T86" fmla="*/ 1267 w 1381"/>
                <a:gd name="T87" fmla="*/ 117 h 473"/>
                <a:gd name="T88" fmla="*/ 1180 w 1381"/>
                <a:gd name="T89" fmla="*/ 229 h 473"/>
                <a:gd name="T90" fmla="*/ 1228 w 1381"/>
                <a:gd name="T91" fmla="*/ 222 h 473"/>
                <a:gd name="T92" fmla="*/ 1251 w 1381"/>
                <a:gd name="T93" fmla="*/ 248 h 473"/>
                <a:gd name="T94" fmla="*/ 1374 w 1381"/>
                <a:gd name="T95" fmla="*/ 168 h 473"/>
                <a:gd name="T96" fmla="*/ 1263 w 1381"/>
                <a:gd name="T97" fmla="*/ 194 h 473"/>
                <a:gd name="T98" fmla="*/ 1301 w 1381"/>
                <a:gd name="T99" fmla="*/ 252 h 473"/>
                <a:gd name="T100" fmla="*/ 1247 w 1381"/>
                <a:gd name="T101" fmla="*/ 312 h 473"/>
                <a:gd name="T102" fmla="*/ 1291 w 1381"/>
                <a:gd name="T103" fmla="*/ 306 h 473"/>
                <a:gd name="T104" fmla="*/ 1291 w 1381"/>
                <a:gd name="T105" fmla="*/ 281 h 473"/>
                <a:gd name="T106" fmla="*/ 1291 w 1381"/>
                <a:gd name="T107" fmla="*/ 281 h 473"/>
                <a:gd name="T108" fmla="*/ 1153 w 1381"/>
                <a:gd name="T109" fmla="*/ 393 h 473"/>
                <a:gd name="T110" fmla="*/ 1196 w 1381"/>
                <a:gd name="T111" fmla="*/ 434 h 473"/>
                <a:gd name="T112" fmla="*/ 1263 w 1381"/>
                <a:gd name="T113" fmla="*/ 46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1" h="473">
                  <a:moveTo>
                    <a:pt x="39" y="109"/>
                  </a:moveTo>
                  <a:cubicBezTo>
                    <a:pt x="56" y="113"/>
                    <a:pt x="68" y="100"/>
                    <a:pt x="68" y="100"/>
                  </a:cubicBezTo>
                  <a:cubicBezTo>
                    <a:pt x="77" y="83"/>
                    <a:pt x="59" y="72"/>
                    <a:pt x="59" y="72"/>
                  </a:cubicBezTo>
                  <a:cubicBezTo>
                    <a:pt x="45" y="63"/>
                    <a:pt x="20" y="66"/>
                    <a:pt x="20" y="66"/>
                  </a:cubicBezTo>
                  <a:cubicBezTo>
                    <a:pt x="18" y="68"/>
                    <a:pt x="18" y="76"/>
                    <a:pt x="18" y="76"/>
                  </a:cubicBezTo>
                  <a:cubicBezTo>
                    <a:pt x="23" y="103"/>
                    <a:pt x="39" y="109"/>
                    <a:pt x="39" y="109"/>
                  </a:cubicBezTo>
                  <a:close/>
                  <a:moveTo>
                    <a:pt x="275" y="23"/>
                  </a:moveTo>
                  <a:cubicBezTo>
                    <a:pt x="263" y="22"/>
                    <a:pt x="265" y="9"/>
                    <a:pt x="265" y="9"/>
                  </a:cubicBezTo>
                  <a:cubicBezTo>
                    <a:pt x="262" y="0"/>
                    <a:pt x="246" y="3"/>
                    <a:pt x="246" y="3"/>
                  </a:cubicBezTo>
                  <a:cubicBezTo>
                    <a:pt x="240" y="6"/>
                    <a:pt x="233" y="28"/>
                    <a:pt x="233" y="28"/>
                  </a:cubicBezTo>
                  <a:cubicBezTo>
                    <a:pt x="230" y="41"/>
                    <a:pt x="205" y="108"/>
                    <a:pt x="205" y="108"/>
                  </a:cubicBezTo>
                  <a:cubicBezTo>
                    <a:pt x="198" y="117"/>
                    <a:pt x="137" y="145"/>
                    <a:pt x="137" y="145"/>
                  </a:cubicBezTo>
                  <a:cubicBezTo>
                    <a:pt x="78" y="177"/>
                    <a:pt x="74" y="210"/>
                    <a:pt x="74" y="210"/>
                  </a:cubicBezTo>
                  <a:cubicBezTo>
                    <a:pt x="75" y="240"/>
                    <a:pt x="67" y="255"/>
                    <a:pt x="67" y="255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68" y="222"/>
                    <a:pt x="53" y="216"/>
                    <a:pt x="53" y="216"/>
                  </a:cubicBezTo>
                  <a:cubicBezTo>
                    <a:pt x="48" y="182"/>
                    <a:pt x="36" y="179"/>
                    <a:pt x="36" y="179"/>
                  </a:cubicBezTo>
                  <a:cubicBezTo>
                    <a:pt x="0" y="188"/>
                    <a:pt x="12" y="251"/>
                    <a:pt x="12" y="259"/>
                  </a:cubicBezTo>
                  <a:cubicBezTo>
                    <a:pt x="12" y="268"/>
                    <a:pt x="12" y="342"/>
                    <a:pt x="12" y="342"/>
                  </a:cubicBezTo>
                  <a:cubicBezTo>
                    <a:pt x="12" y="404"/>
                    <a:pt x="18" y="446"/>
                    <a:pt x="18" y="446"/>
                  </a:cubicBezTo>
                  <a:cubicBezTo>
                    <a:pt x="20" y="451"/>
                    <a:pt x="44" y="463"/>
                    <a:pt x="44" y="463"/>
                  </a:cubicBezTo>
                  <a:cubicBezTo>
                    <a:pt x="66" y="465"/>
                    <a:pt x="62" y="435"/>
                    <a:pt x="62" y="435"/>
                  </a:cubicBezTo>
                  <a:cubicBezTo>
                    <a:pt x="62" y="396"/>
                    <a:pt x="75" y="348"/>
                    <a:pt x="75" y="348"/>
                  </a:cubicBezTo>
                  <a:cubicBezTo>
                    <a:pt x="90" y="294"/>
                    <a:pt x="92" y="246"/>
                    <a:pt x="92" y="246"/>
                  </a:cubicBezTo>
                  <a:cubicBezTo>
                    <a:pt x="85" y="205"/>
                    <a:pt x="132" y="196"/>
                    <a:pt x="132" y="196"/>
                  </a:cubicBezTo>
                  <a:cubicBezTo>
                    <a:pt x="139" y="191"/>
                    <a:pt x="190" y="148"/>
                    <a:pt x="190" y="148"/>
                  </a:cubicBezTo>
                  <a:cubicBezTo>
                    <a:pt x="197" y="143"/>
                    <a:pt x="197" y="145"/>
                    <a:pt x="197" y="145"/>
                  </a:cubicBezTo>
                  <a:cubicBezTo>
                    <a:pt x="199" y="151"/>
                    <a:pt x="191" y="166"/>
                    <a:pt x="191" y="166"/>
                  </a:cubicBezTo>
                  <a:cubicBezTo>
                    <a:pt x="186" y="174"/>
                    <a:pt x="185" y="180"/>
                    <a:pt x="187" y="180"/>
                  </a:cubicBezTo>
                  <a:cubicBezTo>
                    <a:pt x="194" y="221"/>
                    <a:pt x="174" y="243"/>
                    <a:pt x="174" y="243"/>
                  </a:cubicBezTo>
                  <a:cubicBezTo>
                    <a:pt x="165" y="251"/>
                    <a:pt x="168" y="258"/>
                    <a:pt x="168" y="258"/>
                  </a:cubicBezTo>
                  <a:cubicBezTo>
                    <a:pt x="172" y="271"/>
                    <a:pt x="199" y="261"/>
                    <a:pt x="199" y="261"/>
                  </a:cubicBezTo>
                  <a:cubicBezTo>
                    <a:pt x="209" y="259"/>
                    <a:pt x="203" y="266"/>
                    <a:pt x="203" y="266"/>
                  </a:cubicBezTo>
                  <a:cubicBezTo>
                    <a:pt x="194" y="280"/>
                    <a:pt x="183" y="332"/>
                    <a:pt x="183" y="332"/>
                  </a:cubicBezTo>
                  <a:cubicBezTo>
                    <a:pt x="175" y="355"/>
                    <a:pt x="164" y="413"/>
                    <a:pt x="164" y="413"/>
                  </a:cubicBezTo>
                  <a:cubicBezTo>
                    <a:pt x="162" y="440"/>
                    <a:pt x="173" y="440"/>
                    <a:pt x="173" y="440"/>
                  </a:cubicBezTo>
                  <a:cubicBezTo>
                    <a:pt x="201" y="440"/>
                    <a:pt x="199" y="387"/>
                    <a:pt x="199" y="387"/>
                  </a:cubicBezTo>
                  <a:cubicBezTo>
                    <a:pt x="199" y="380"/>
                    <a:pt x="205" y="349"/>
                    <a:pt x="205" y="349"/>
                  </a:cubicBezTo>
                  <a:cubicBezTo>
                    <a:pt x="207" y="343"/>
                    <a:pt x="212" y="345"/>
                    <a:pt x="212" y="345"/>
                  </a:cubicBezTo>
                  <a:cubicBezTo>
                    <a:pt x="212" y="345"/>
                    <a:pt x="214" y="350"/>
                    <a:pt x="218" y="351"/>
                  </a:cubicBezTo>
                  <a:cubicBezTo>
                    <a:pt x="222" y="352"/>
                    <a:pt x="226" y="352"/>
                    <a:pt x="229" y="356"/>
                  </a:cubicBezTo>
                  <a:cubicBezTo>
                    <a:pt x="231" y="361"/>
                    <a:pt x="231" y="378"/>
                    <a:pt x="231" y="378"/>
                  </a:cubicBezTo>
                  <a:cubicBezTo>
                    <a:pt x="233" y="390"/>
                    <a:pt x="230" y="390"/>
                    <a:pt x="230" y="390"/>
                  </a:cubicBezTo>
                  <a:cubicBezTo>
                    <a:pt x="226" y="391"/>
                    <a:pt x="213" y="386"/>
                    <a:pt x="213" y="386"/>
                  </a:cubicBezTo>
                  <a:cubicBezTo>
                    <a:pt x="213" y="392"/>
                    <a:pt x="218" y="408"/>
                    <a:pt x="218" y="408"/>
                  </a:cubicBezTo>
                  <a:cubicBezTo>
                    <a:pt x="228" y="436"/>
                    <a:pt x="244" y="432"/>
                    <a:pt x="244" y="432"/>
                  </a:cubicBezTo>
                  <a:cubicBezTo>
                    <a:pt x="267" y="431"/>
                    <a:pt x="267" y="412"/>
                    <a:pt x="267" y="412"/>
                  </a:cubicBezTo>
                  <a:cubicBezTo>
                    <a:pt x="263" y="386"/>
                    <a:pt x="262" y="354"/>
                    <a:pt x="262" y="354"/>
                  </a:cubicBezTo>
                  <a:cubicBezTo>
                    <a:pt x="258" y="299"/>
                    <a:pt x="265" y="250"/>
                    <a:pt x="265" y="250"/>
                  </a:cubicBezTo>
                  <a:cubicBezTo>
                    <a:pt x="265" y="240"/>
                    <a:pt x="255" y="235"/>
                    <a:pt x="255" y="235"/>
                  </a:cubicBezTo>
                  <a:cubicBezTo>
                    <a:pt x="250" y="229"/>
                    <a:pt x="252" y="226"/>
                    <a:pt x="252" y="226"/>
                  </a:cubicBezTo>
                  <a:cubicBezTo>
                    <a:pt x="253" y="221"/>
                    <a:pt x="273" y="199"/>
                    <a:pt x="273" y="199"/>
                  </a:cubicBezTo>
                  <a:cubicBezTo>
                    <a:pt x="281" y="189"/>
                    <a:pt x="270" y="181"/>
                    <a:pt x="270" y="181"/>
                  </a:cubicBezTo>
                  <a:cubicBezTo>
                    <a:pt x="249" y="181"/>
                    <a:pt x="235" y="199"/>
                    <a:pt x="235" y="199"/>
                  </a:cubicBezTo>
                  <a:cubicBezTo>
                    <a:pt x="229" y="205"/>
                    <a:pt x="225" y="202"/>
                    <a:pt x="225" y="202"/>
                  </a:cubicBezTo>
                  <a:cubicBezTo>
                    <a:pt x="224" y="189"/>
                    <a:pt x="253" y="150"/>
                    <a:pt x="253" y="150"/>
                  </a:cubicBezTo>
                  <a:cubicBezTo>
                    <a:pt x="250" y="112"/>
                    <a:pt x="251" y="111"/>
                    <a:pt x="251" y="111"/>
                  </a:cubicBezTo>
                  <a:cubicBezTo>
                    <a:pt x="258" y="99"/>
                    <a:pt x="300" y="71"/>
                    <a:pt x="300" y="71"/>
                  </a:cubicBezTo>
                  <a:cubicBezTo>
                    <a:pt x="310" y="62"/>
                    <a:pt x="313" y="53"/>
                    <a:pt x="313" y="53"/>
                  </a:cubicBezTo>
                  <a:cubicBezTo>
                    <a:pt x="305" y="32"/>
                    <a:pt x="275" y="23"/>
                    <a:pt x="275" y="23"/>
                  </a:cubicBezTo>
                  <a:close/>
                  <a:moveTo>
                    <a:pt x="225" y="322"/>
                  </a:moveTo>
                  <a:cubicBezTo>
                    <a:pt x="225" y="322"/>
                    <a:pt x="218" y="321"/>
                    <a:pt x="220" y="308"/>
                  </a:cubicBezTo>
                  <a:cubicBezTo>
                    <a:pt x="220" y="308"/>
                    <a:pt x="220" y="304"/>
                    <a:pt x="226" y="305"/>
                  </a:cubicBezTo>
                  <a:cubicBezTo>
                    <a:pt x="226" y="305"/>
                    <a:pt x="228" y="307"/>
                    <a:pt x="228" y="313"/>
                  </a:cubicBezTo>
                  <a:cubicBezTo>
                    <a:pt x="228" y="313"/>
                    <a:pt x="230" y="323"/>
                    <a:pt x="225" y="322"/>
                  </a:cubicBezTo>
                  <a:close/>
                  <a:moveTo>
                    <a:pt x="229" y="263"/>
                  </a:moveTo>
                  <a:cubicBezTo>
                    <a:pt x="229" y="263"/>
                    <a:pt x="235" y="261"/>
                    <a:pt x="234" y="270"/>
                  </a:cubicBezTo>
                  <a:cubicBezTo>
                    <a:pt x="234" y="270"/>
                    <a:pt x="234" y="277"/>
                    <a:pt x="230" y="277"/>
                  </a:cubicBezTo>
                  <a:cubicBezTo>
                    <a:pt x="230" y="277"/>
                    <a:pt x="224" y="279"/>
                    <a:pt x="225" y="268"/>
                  </a:cubicBezTo>
                  <a:cubicBezTo>
                    <a:pt x="225" y="268"/>
                    <a:pt x="226" y="264"/>
                    <a:pt x="229" y="263"/>
                  </a:cubicBezTo>
                  <a:close/>
                  <a:moveTo>
                    <a:pt x="271" y="54"/>
                  </a:moveTo>
                  <a:cubicBezTo>
                    <a:pt x="271" y="54"/>
                    <a:pt x="265" y="60"/>
                    <a:pt x="263" y="52"/>
                  </a:cubicBezTo>
                  <a:cubicBezTo>
                    <a:pt x="263" y="52"/>
                    <a:pt x="261" y="43"/>
                    <a:pt x="265" y="36"/>
                  </a:cubicBezTo>
                  <a:cubicBezTo>
                    <a:pt x="265" y="36"/>
                    <a:pt x="275" y="40"/>
                    <a:pt x="271" y="54"/>
                  </a:cubicBezTo>
                  <a:close/>
                  <a:moveTo>
                    <a:pt x="663" y="49"/>
                  </a:moveTo>
                  <a:cubicBezTo>
                    <a:pt x="659" y="58"/>
                    <a:pt x="654" y="53"/>
                    <a:pt x="654" y="53"/>
                  </a:cubicBezTo>
                  <a:cubicBezTo>
                    <a:pt x="650" y="47"/>
                    <a:pt x="662" y="33"/>
                    <a:pt x="662" y="33"/>
                  </a:cubicBezTo>
                  <a:cubicBezTo>
                    <a:pt x="665" y="26"/>
                    <a:pt x="661" y="21"/>
                    <a:pt x="661" y="21"/>
                  </a:cubicBezTo>
                  <a:cubicBezTo>
                    <a:pt x="653" y="11"/>
                    <a:pt x="640" y="22"/>
                    <a:pt x="640" y="22"/>
                  </a:cubicBezTo>
                  <a:cubicBezTo>
                    <a:pt x="640" y="22"/>
                    <a:pt x="621" y="44"/>
                    <a:pt x="620" y="47"/>
                  </a:cubicBezTo>
                  <a:cubicBezTo>
                    <a:pt x="619" y="50"/>
                    <a:pt x="598" y="75"/>
                    <a:pt x="594" y="80"/>
                  </a:cubicBezTo>
                  <a:cubicBezTo>
                    <a:pt x="592" y="88"/>
                    <a:pt x="578" y="94"/>
                    <a:pt x="578" y="94"/>
                  </a:cubicBezTo>
                  <a:cubicBezTo>
                    <a:pt x="543" y="108"/>
                    <a:pt x="543" y="108"/>
                    <a:pt x="543" y="108"/>
                  </a:cubicBezTo>
                  <a:cubicBezTo>
                    <a:pt x="529" y="111"/>
                    <a:pt x="529" y="106"/>
                    <a:pt x="529" y="106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18" y="79"/>
                    <a:pt x="509" y="74"/>
                    <a:pt x="509" y="74"/>
                  </a:cubicBezTo>
                  <a:cubicBezTo>
                    <a:pt x="499" y="67"/>
                    <a:pt x="501" y="78"/>
                    <a:pt x="501" y="78"/>
                  </a:cubicBezTo>
                  <a:cubicBezTo>
                    <a:pt x="501" y="87"/>
                    <a:pt x="501" y="104"/>
                    <a:pt x="501" y="104"/>
                  </a:cubicBezTo>
                  <a:cubicBezTo>
                    <a:pt x="501" y="132"/>
                    <a:pt x="487" y="135"/>
                    <a:pt x="484" y="136"/>
                  </a:cubicBezTo>
                  <a:cubicBezTo>
                    <a:pt x="481" y="138"/>
                    <a:pt x="436" y="159"/>
                    <a:pt x="436" y="159"/>
                  </a:cubicBezTo>
                  <a:cubicBezTo>
                    <a:pt x="431" y="160"/>
                    <a:pt x="430" y="163"/>
                    <a:pt x="430" y="163"/>
                  </a:cubicBezTo>
                  <a:cubicBezTo>
                    <a:pt x="437" y="186"/>
                    <a:pt x="485" y="159"/>
                    <a:pt x="485" y="159"/>
                  </a:cubicBezTo>
                  <a:cubicBezTo>
                    <a:pt x="505" y="164"/>
                    <a:pt x="511" y="159"/>
                    <a:pt x="511" y="159"/>
                  </a:cubicBezTo>
                  <a:cubicBezTo>
                    <a:pt x="515" y="157"/>
                    <a:pt x="546" y="127"/>
                    <a:pt x="546" y="127"/>
                  </a:cubicBezTo>
                  <a:cubicBezTo>
                    <a:pt x="554" y="121"/>
                    <a:pt x="555" y="126"/>
                    <a:pt x="555" y="126"/>
                  </a:cubicBezTo>
                  <a:cubicBezTo>
                    <a:pt x="555" y="138"/>
                    <a:pt x="538" y="145"/>
                    <a:pt x="538" y="145"/>
                  </a:cubicBezTo>
                  <a:cubicBezTo>
                    <a:pt x="529" y="149"/>
                    <a:pt x="527" y="162"/>
                    <a:pt x="527" y="162"/>
                  </a:cubicBezTo>
                  <a:cubicBezTo>
                    <a:pt x="525" y="169"/>
                    <a:pt x="521" y="206"/>
                    <a:pt x="521" y="206"/>
                  </a:cubicBezTo>
                  <a:cubicBezTo>
                    <a:pt x="517" y="231"/>
                    <a:pt x="499" y="236"/>
                    <a:pt x="499" y="236"/>
                  </a:cubicBezTo>
                  <a:cubicBezTo>
                    <a:pt x="489" y="241"/>
                    <a:pt x="482" y="235"/>
                    <a:pt x="482" y="235"/>
                  </a:cubicBezTo>
                  <a:cubicBezTo>
                    <a:pt x="468" y="235"/>
                    <a:pt x="463" y="264"/>
                    <a:pt x="463" y="264"/>
                  </a:cubicBezTo>
                  <a:cubicBezTo>
                    <a:pt x="459" y="269"/>
                    <a:pt x="430" y="283"/>
                    <a:pt x="430" y="283"/>
                  </a:cubicBezTo>
                  <a:cubicBezTo>
                    <a:pt x="424" y="286"/>
                    <a:pt x="425" y="294"/>
                    <a:pt x="425" y="294"/>
                  </a:cubicBezTo>
                  <a:cubicBezTo>
                    <a:pt x="439" y="299"/>
                    <a:pt x="458" y="288"/>
                    <a:pt x="458" y="288"/>
                  </a:cubicBezTo>
                  <a:cubicBezTo>
                    <a:pt x="464" y="283"/>
                    <a:pt x="488" y="274"/>
                    <a:pt x="488" y="274"/>
                  </a:cubicBezTo>
                  <a:cubicBezTo>
                    <a:pt x="493" y="273"/>
                    <a:pt x="515" y="251"/>
                    <a:pt x="515" y="251"/>
                  </a:cubicBezTo>
                  <a:cubicBezTo>
                    <a:pt x="522" y="246"/>
                    <a:pt x="525" y="248"/>
                    <a:pt x="525" y="248"/>
                  </a:cubicBezTo>
                  <a:cubicBezTo>
                    <a:pt x="529" y="251"/>
                    <a:pt x="525" y="273"/>
                    <a:pt x="525" y="273"/>
                  </a:cubicBezTo>
                  <a:cubicBezTo>
                    <a:pt x="525" y="278"/>
                    <a:pt x="512" y="283"/>
                    <a:pt x="512" y="283"/>
                  </a:cubicBezTo>
                  <a:cubicBezTo>
                    <a:pt x="509" y="289"/>
                    <a:pt x="514" y="290"/>
                    <a:pt x="514" y="290"/>
                  </a:cubicBezTo>
                  <a:cubicBezTo>
                    <a:pt x="521" y="291"/>
                    <a:pt x="519" y="296"/>
                    <a:pt x="519" y="296"/>
                  </a:cubicBezTo>
                  <a:cubicBezTo>
                    <a:pt x="515" y="305"/>
                    <a:pt x="498" y="321"/>
                    <a:pt x="498" y="321"/>
                  </a:cubicBezTo>
                  <a:cubicBezTo>
                    <a:pt x="485" y="335"/>
                    <a:pt x="442" y="359"/>
                    <a:pt x="442" y="359"/>
                  </a:cubicBezTo>
                  <a:cubicBezTo>
                    <a:pt x="430" y="364"/>
                    <a:pt x="432" y="366"/>
                    <a:pt x="432" y="366"/>
                  </a:cubicBezTo>
                  <a:cubicBezTo>
                    <a:pt x="453" y="381"/>
                    <a:pt x="475" y="359"/>
                    <a:pt x="475" y="359"/>
                  </a:cubicBezTo>
                  <a:cubicBezTo>
                    <a:pt x="492" y="344"/>
                    <a:pt x="516" y="329"/>
                    <a:pt x="516" y="329"/>
                  </a:cubicBezTo>
                  <a:cubicBezTo>
                    <a:pt x="528" y="322"/>
                    <a:pt x="527" y="333"/>
                    <a:pt x="527" y="333"/>
                  </a:cubicBezTo>
                  <a:cubicBezTo>
                    <a:pt x="529" y="349"/>
                    <a:pt x="528" y="363"/>
                    <a:pt x="528" y="363"/>
                  </a:cubicBezTo>
                  <a:cubicBezTo>
                    <a:pt x="528" y="373"/>
                    <a:pt x="525" y="375"/>
                    <a:pt x="525" y="375"/>
                  </a:cubicBezTo>
                  <a:cubicBezTo>
                    <a:pt x="522" y="377"/>
                    <a:pt x="509" y="380"/>
                    <a:pt x="509" y="380"/>
                  </a:cubicBezTo>
                  <a:cubicBezTo>
                    <a:pt x="504" y="381"/>
                    <a:pt x="509" y="392"/>
                    <a:pt x="509" y="392"/>
                  </a:cubicBezTo>
                  <a:cubicBezTo>
                    <a:pt x="510" y="398"/>
                    <a:pt x="524" y="396"/>
                    <a:pt x="524" y="396"/>
                  </a:cubicBezTo>
                  <a:cubicBezTo>
                    <a:pt x="527" y="396"/>
                    <a:pt x="529" y="398"/>
                    <a:pt x="529" y="398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1" y="434"/>
                    <a:pt x="537" y="446"/>
                    <a:pt x="537" y="446"/>
                  </a:cubicBezTo>
                  <a:cubicBezTo>
                    <a:pt x="544" y="464"/>
                    <a:pt x="549" y="464"/>
                    <a:pt x="549" y="464"/>
                  </a:cubicBezTo>
                  <a:cubicBezTo>
                    <a:pt x="561" y="462"/>
                    <a:pt x="558" y="418"/>
                    <a:pt x="558" y="418"/>
                  </a:cubicBezTo>
                  <a:cubicBezTo>
                    <a:pt x="557" y="401"/>
                    <a:pt x="561" y="379"/>
                    <a:pt x="561" y="379"/>
                  </a:cubicBezTo>
                  <a:cubicBezTo>
                    <a:pt x="563" y="379"/>
                    <a:pt x="594" y="358"/>
                    <a:pt x="594" y="358"/>
                  </a:cubicBezTo>
                  <a:cubicBezTo>
                    <a:pt x="603" y="351"/>
                    <a:pt x="629" y="327"/>
                    <a:pt x="629" y="327"/>
                  </a:cubicBezTo>
                  <a:cubicBezTo>
                    <a:pt x="635" y="318"/>
                    <a:pt x="628" y="314"/>
                    <a:pt x="624" y="314"/>
                  </a:cubicBezTo>
                  <a:cubicBezTo>
                    <a:pt x="620" y="313"/>
                    <a:pt x="608" y="306"/>
                    <a:pt x="608" y="306"/>
                  </a:cubicBezTo>
                  <a:cubicBezTo>
                    <a:pt x="602" y="303"/>
                    <a:pt x="606" y="289"/>
                    <a:pt x="606" y="289"/>
                  </a:cubicBezTo>
                  <a:cubicBezTo>
                    <a:pt x="607" y="278"/>
                    <a:pt x="640" y="255"/>
                    <a:pt x="640" y="255"/>
                  </a:cubicBezTo>
                  <a:cubicBezTo>
                    <a:pt x="649" y="249"/>
                    <a:pt x="644" y="240"/>
                    <a:pt x="644" y="240"/>
                  </a:cubicBezTo>
                  <a:cubicBezTo>
                    <a:pt x="637" y="232"/>
                    <a:pt x="626" y="237"/>
                    <a:pt x="622" y="239"/>
                  </a:cubicBezTo>
                  <a:cubicBezTo>
                    <a:pt x="618" y="241"/>
                    <a:pt x="597" y="252"/>
                    <a:pt x="597" y="252"/>
                  </a:cubicBezTo>
                  <a:cubicBezTo>
                    <a:pt x="587" y="257"/>
                    <a:pt x="575" y="261"/>
                    <a:pt x="575" y="261"/>
                  </a:cubicBezTo>
                  <a:cubicBezTo>
                    <a:pt x="568" y="261"/>
                    <a:pt x="572" y="257"/>
                    <a:pt x="572" y="257"/>
                  </a:cubicBezTo>
                  <a:cubicBezTo>
                    <a:pt x="575" y="254"/>
                    <a:pt x="592" y="238"/>
                    <a:pt x="592" y="238"/>
                  </a:cubicBezTo>
                  <a:cubicBezTo>
                    <a:pt x="592" y="238"/>
                    <a:pt x="619" y="203"/>
                    <a:pt x="624" y="198"/>
                  </a:cubicBezTo>
                  <a:cubicBezTo>
                    <a:pt x="628" y="193"/>
                    <a:pt x="650" y="167"/>
                    <a:pt x="650" y="167"/>
                  </a:cubicBezTo>
                  <a:cubicBezTo>
                    <a:pt x="652" y="140"/>
                    <a:pt x="633" y="137"/>
                    <a:pt x="633" y="137"/>
                  </a:cubicBezTo>
                  <a:cubicBezTo>
                    <a:pt x="612" y="131"/>
                    <a:pt x="575" y="156"/>
                    <a:pt x="575" y="156"/>
                  </a:cubicBezTo>
                  <a:cubicBezTo>
                    <a:pt x="565" y="160"/>
                    <a:pt x="566" y="154"/>
                    <a:pt x="566" y="154"/>
                  </a:cubicBezTo>
                  <a:cubicBezTo>
                    <a:pt x="567" y="143"/>
                    <a:pt x="599" y="109"/>
                    <a:pt x="599" y="109"/>
                  </a:cubicBezTo>
                  <a:cubicBezTo>
                    <a:pt x="599" y="109"/>
                    <a:pt x="603" y="106"/>
                    <a:pt x="605" y="106"/>
                  </a:cubicBezTo>
                  <a:cubicBezTo>
                    <a:pt x="607" y="106"/>
                    <a:pt x="659" y="77"/>
                    <a:pt x="662" y="77"/>
                  </a:cubicBezTo>
                  <a:cubicBezTo>
                    <a:pt x="665" y="77"/>
                    <a:pt x="684" y="67"/>
                    <a:pt x="684" y="67"/>
                  </a:cubicBezTo>
                  <a:cubicBezTo>
                    <a:pt x="697" y="58"/>
                    <a:pt x="686" y="48"/>
                    <a:pt x="686" y="48"/>
                  </a:cubicBezTo>
                  <a:cubicBezTo>
                    <a:pt x="674" y="36"/>
                    <a:pt x="663" y="49"/>
                    <a:pt x="663" y="49"/>
                  </a:cubicBezTo>
                  <a:close/>
                  <a:moveTo>
                    <a:pt x="590" y="319"/>
                  </a:moveTo>
                  <a:cubicBezTo>
                    <a:pt x="590" y="319"/>
                    <a:pt x="597" y="338"/>
                    <a:pt x="582" y="344"/>
                  </a:cubicBezTo>
                  <a:cubicBezTo>
                    <a:pt x="582" y="344"/>
                    <a:pt x="564" y="357"/>
                    <a:pt x="561" y="351"/>
                  </a:cubicBezTo>
                  <a:cubicBezTo>
                    <a:pt x="561" y="351"/>
                    <a:pt x="558" y="334"/>
                    <a:pt x="565" y="320"/>
                  </a:cubicBezTo>
                  <a:cubicBezTo>
                    <a:pt x="565" y="320"/>
                    <a:pt x="584" y="306"/>
                    <a:pt x="590" y="319"/>
                  </a:cubicBezTo>
                  <a:close/>
                  <a:moveTo>
                    <a:pt x="576" y="177"/>
                  </a:moveTo>
                  <a:cubicBezTo>
                    <a:pt x="576" y="177"/>
                    <a:pt x="592" y="165"/>
                    <a:pt x="598" y="162"/>
                  </a:cubicBezTo>
                  <a:cubicBezTo>
                    <a:pt x="604" y="158"/>
                    <a:pt x="610" y="159"/>
                    <a:pt x="608" y="163"/>
                  </a:cubicBezTo>
                  <a:cubicBezTo>
                    <a:pt x="608" y="163"/>
                    <a:pt x="588" y="187"/>
                    <a:pt x="579" y="190"/>
                  </a:cubicBezTo>
                  <a:cubicBezTo>
                    <a:pt x="579" y="190"/>
                    <a:pt x="573" y="201"/>
                    <a:pt x="567" y="195"/>
                  </a:cubicBezTo>
                  <a:cubicBezTo>
                    <a:pt x="567" y="195"/>
                    <a:pt x="566" y="183"/>
                    <a:pt x="576" y="177"/>
                  </a:cubicBezTo>
                  <a:close/>
                  <a:moveTo>
                    <a:pt x="575" y="219"/>
                  </a:moveTo>
                  <a:cubicBezTo>
                    <a:pt x="575" y="225"/>
                    <a:pt x="570" y="231"/>
                    <a:pt x="564" y="234"/>
                  </a:cubicBezTo>
                  <a:cubicBezTo>
                    <a:pt x="564" y="234"/>
                    <a:pt x="561" y="237"/>
                    <a:pt x="558" y="233"/>
                  </a:cubicBezTo>
                  <a:cubicBezTo>
                    <a:pt x="556" y="232"/>
                    <a:pt x="559" y="226"/>
                    <a:pt x="564" y="222"/>
                  </a:cubicBezTo>
                  <a:cubicBezTo>
                    <a:pt x="569" y="217"/>
                    <a:pt x="575" y="212"/>
                    <a:pt x="575" y="219"/>
                  </a:cubicBezTo>
                  <a:close/>
                  <a:moveTo>
                    <a:pt x="975" y="202"/>
                  </a:moveTo>
                  <a:cubicBezTo>
                    <a:pt x="987" y="177"/>
                    <a:pt x="961" y="171"/>
                    <a:pt x="961" y="171"/>
                  </a:cubicBezTo>
                  <a:cubicBezTo>
                    <a:pt x="950" y="167"/>
                    <a:pt x="947" y="191"/>
                    <a:pt x="947" y="191"/>
                  </a:cubicBezTo>
                  <a:cubicBezTo>
                    <a:pt x="944" y="204"/>
                    <a:pt x="929" y="207"/>
                    <a:pt x="929" y="207"/>
                  </a:cubicBezTo>
                  <a:cubicBezTo>
                    <a:pt x="922" y="208"/>
                    <a:pt x="930" y="179"/>
                    <a:pt x="930" y="179"/>
                  </a:cubicBezTo>
                  <a:cubicBezTo>
                    <a:pt x="937" y="146"/>
                    <a:pt x="939" y="102"/>
                    <a:pt x="941" y="102"/>
                  </a:cubicBezTo>
                  <a:cubicBezTo>
                    <a:pt x="941" y="91"/>
                    <a:pt x="931" y="88"/>
                    <a:pt x="931" y="88"/>
                  </a:cubicBezTo>
                  <a:cubicBezTo>
                    <a:pt x="921" y="84"/>
                    <a:pt x="920" y="93"/>
                    <a:pt x="920" y="93"/>
                  </a:cubicBezTo>
                  <a:cubicBezTo>
                    <a:pt x="909" y="135"/>
                    <a:pt x="909" y="135"/>
                    <a:pt x="909" y="135"/>
                  </a:cubicBezTo>
                  <a:cubicBezTo>
                    <a:pt x="898" y="179"/>
                    <a:pt x="898" y="179"/>
                    <a:pt x="898" y="179"/>
                  </a:cubicBezTo>
                  <a:cubicBezTo>
                    <a:pt x="884" y="229"/>
                    <a:pt x="884" y="229"/>
                    <a:pt x="884" y="229"/>
                  </a:cubicBezTo>
                  <a:cubicBezTo>
                    <a:pt x="872" y="252"/>
                    <a:pt x="821" y="265"/>
                    <a:pt x="821" y="265"/>
                  </a:cubicBezTo>
                  <a:cubicBezTo>
                    <a:pt x="804" y="268"/>
                    <a:pt x="800" y="275"/>
                    <a:pt x="800" y="275"/>
                  </a:cubicBezTo>
                  <a:cubicBezTo>
                    <a:pt x="806" y="306"/>
                    <a:pt x="866" y="286"/>
                    <a:pt x="868" y="286"/>
                  </a:cubicBezTo>
                  <a:cubicBezTo>
                    <a:pt x="867" y="303"/>
                    <a:pt x="848" y="338"/>
                    <a:pt x="848" y="338"/>
                  </a:cubicBezTo>
                  <a:cubicBezTo>
                    <a:pt x="833" y="381"/>
                    <a:pt x="774" y="414"/>
                    <a:pt x="774" y="414"/>
                  </a:cubicBezTo>
                  <a:cubicBezTo>
                    <a:pt x="766" y="419"/>
                    <a:pt x="767" y="423"/>
                    <a:pt x="767" y="423"/>
                  </a:cubicBezTo>
                  <a:cubicBezTo>
                    <a:pt x="803" y="425"/>
                    <a:pt x="854" y="368"/>
                    <a:pt x="854" y="368"/>
                  </a:cubicBezTo>
                  <a:cubicBezTo>
                    <a:pt x="889" y="330"/>
                    <a:pt x="907" y="263"/>
                    <a:pt x="907" y="263"/>
                  </a:cubicBezTo>
                  <a:cubicBezTo>
                    <a:pt x="957" y="240"/>
                    <a:pt x="975" y="202"/>
                    <a:pt x="975" y="202"/>
                  </a:cubicBezTo>
                  <a:close/>
                  <a:moveTo>
                    <a:pt x="973" y="365"/>
                  </a:moveTo>
                  <a:cubicBezTo>
                    <a:pt x="935" y="343"/>
                    <a:pt x="933" y="328"/>
                    <a:pt x="928" y="324"/>
                  </a:cubicBezTo>
                  <a:cubicBezTo>
                    <a:pt x="928" y="324"/>
                    <a:pt x="928" y="324"/>
                    <a:pt x="928" y="324"/>
                  </a:cubicBezTo>
                  <a:cubicBezTo>
                    <a:pt x="923" y="319"/>
                    <a:pt x="911" y="321"/>
                    <a:pt x="911" y="321"/>
                  </a:cubicBezTo>
                  <a:cubicBezTo>
                    <a:pt x="911" y="326"/>
                    <a:pt x="918" y="352"/>
                    <a:pt x="918" y="352"/>
                  </a:cubicBezTo>
                  <a:cubicBezTo>
                    <a:pt x="931" y="389"/>
                    <a:pt x="954" y="404"/>
                    <a:pt x="954" y="404"/>
                  </a:cubicBezTo>
                  <a:cubicBezTo>
                    <a:pt x="968" y="415"/>
                    <a:pt x="989" y="402"/>
                    <a:pt x="989" y="402"/>
                  </a:cubicBezTo>
                  <a:cubicBezTo>
                    <a:pt x="1003" y="398"/>
                    <a:pt x="1016" y="378"/>
                    <a:pt x="1016" y="378"/>
                  </a:cubicBezTo>
                  <a:cubicBezTo>
                    <a:pt x="989" y="374"/>
                    <a:pt x="989" y="374"/>
                    <a:pt x="989" y="374"/>
                  </a:cubicBezTo>
                  <a:cubicBezTo>
                    <a:pt x="984" y="374"/>
                    <a:pt x="973" y="365"/>
                    <a:pt x="973" y="365"/>
                  </a:cubicBezTo>
                  <a:close/>
                  <a:moveTo>
                    <a:pt x="1167" y="188"/>
                  </a:moveTo>
                  <a:cubicBezTo>
                    <a:pt x="1170" y="193"/>
                    <a:pt x="1166" y="204"/>
                    <a:pt x="1166" y="204"/>
                  </a:cubicBezTo>
                  <a:cubicBezTo>
                    <a:pt x="1166" y="215"/>
                    <a:pt x="1171" y="214"/>
                    <a:pt x="1171" y="214"/>
                  </a:cubicBezTo>
                  <a:cubicBezTo>
                    <a:pt x="1194" y="209"/>
                    <a:pt x="1197" y="193"/>
                    <a:pt x="1197" y="186"/>
                  </a:cubicBezTo>
                  <a:cubicBezTo>
                    <a:pt x="1197" y="179"/>
                    <a:pt x="1189" y="175"/>
                    <a:pt x="1185" y="173"/>
                  </a:cubicBezTo>
                  <a:cubicBezTo>
                    <a:pt x="1180" y="171"/>
                    <a:pt x="1152" y="142"/>
                    <a:pt x="1152" y="142"/>
                  </a:cubicBezTo>
                  <a:cubicBezTo>
                    <a:pt x="1150" y="140"/>
                    <a:pt x="1146" y="140"/>
                    <a:pt x="1146" y="140"/>
                  </a:cubicBezTo>
                  <a:cubicBezTo>
                    <a:pt x="1137" y="167"/>
                    <a:pt x="1164" y="183"/>
                    <a:pt x="1167" y="188"/>
                  </a:cubicBezTo>
                  <a:close/>
                  <a:moveTo>
                    <a:pt x="1379" y="146"/>
                  </a:moveTo>
                  <a:cubicBezTo>
                    <a:pt x="1359" y="130"/>
                    <a:pt x="1307" y="145"/>
                    <a:pt x="1307" y="145"/>
                  </a:cubicBezTo>
                  <a:cubicBezTo>
                    <a:pt x="1295" y="149"/>
                    <a:pt x="1302" y="135"/>
                    <a:pt x="1302" y="135"/>
                  </a:cubicBezTo>
                  <a:cubicBezTo>
                    <a:pt x="1308" y="128"/>
                    <a:pt x="1309" y="115"/>
                    <a:pt x="1309" y="115"/>
                  </a:cubicBezTo>
                  <a:cubicBezTo>
                    <a:pt x="1310" y="102"/>
                    <a:pt x="1291" y="102"/>
                    <a:pt x="1291" y="102"/>
                  </a:cubicBezTo>
                  <a:cubicBezTo>
                    <a:pt x="1280" y="101"/>
                    <a:pt x="1285" y="92"/>
                    <a:pt x="1285" y="92"/>
                  </a:cubicBezTo>
                  <a:cubicBezTo>
                    <a:pt x="1293" y="93"/>
                    <a:pt x="1304" y="75"/>
                    <a:pt x="1304" y="75"/>
                  </a:cubicBezTo>
                  <a:cubicBezTo>
                    <a:pt x="1311" y="63"/>
                    <a:pt x="1332" y="46"/>
                    <a:pt x="1332" y="46"/>
                  </a:cubicBezTo>
                  <a:cubicBezTo>
                    <a:pt x="1345" y="34"/>
                    <a:pt x="1344" y="17"/>
                    <a:pt x="1344" y="17"/>
                  </a:cubicBezTo>
                  <a:cubicBezTo>
                    <a:pt x="1339" y="4"/>
                    <a:pt x="1311" y="3"/>
                    <a:pt x="1311" y="3"/>
                  </a:cubicBezTo>
                  <a:cubicBezTo>
                    <a:pt x="1301" y="3"/>
                    <a:pt x="1302" y="21"/>
                    <a:pt x="1302" y="21"/>
                  </a:cubicBezTo>
                  <a:cubicBezTo>
                    <a:pt x="1302" y="32"/>
                    <a:pt x="1293" y="46"/>
                    <a:pt x="1293" y="46"/>
                  </a:cubicBezTo>
                  <a:cubicBezTo>
                    <a:pt x="1277" y="79"/>
                    <a:pt x="1238" y="105"/>
                    <a:pt x="1238" y="105"/>
                  </a:cubicBezTo>
                  <a:cubicBezTo>
                    <a:pt x="1229" y="108"/>
                    <a:pt x="1234" y="119"/>
                    <a:pt x="1234" y="119"/>
                  </a:cubicBezTo>
                  <a:cubicBezTo>
                    <a:pt x="1240" y="126"/>
                    <a:pt x="1267" y="117"/>
                    <a:pt x="1267" y="117"/>
                  </a:cubicBezTo>
                  <a:cubicBezTo>
                    <a:pt x="1267" y="117"/>
                    <a:pt x="1258" y="148"/>
                    <a:pt x="1256" y="155"/>
                  </a:cubicBezTo>
                  <a:cubicBezTo>
                    <a:pt x="1253" y="163"/>
                    <a:pt x="1240" y="182"/>
                    <a:pt x="1236" y="183"/>
                  </a:cubicBezTo>
                  <a:cubicBezTo>
                    <a:pt x="1233" y="183"/>
                    <a:pt x="1230" y="184"/>
                    <a:pt x="1224" y="184"/>
                  </a:cubicBezTo>
                  <a:cubicBezTo>
                    <a:pt x="1217" y="184"/>
                    <a:pt x="1214" y="199"/>
                    <a:pt x="1214" y="199"/>
                  </a:cubicBezTo>
                  <a:cubicBezTo>
                    <a:pt x="1180" y="229"/>
                    <a:pt x="1180" y="229"/>
                    <a:pt x="1180" y="229"/>
                  </a:cubicBezTo>
                  <a:cubicBezTo>
                    <a:pt x="1170" y="241"/>
                    <a:pt x="1155" y="239"/>
                    <a:pt x="1155" y="239"/>
                  </a:cubicBezTo>
                  <a:cubicBezTo>
                    <a:pt x="1143" y="238"/>
                    <a:pt x="1124" y="230"/>
                    <a:pt x="1124" y="230"/>
                  </a:cubicBezTo>
                  <a:cubicBezTo>
                    <a:pt x="1127" y="282"/>
                    <a:pt x="1169" y="280"/>
                    <a:pt x="1169" y="280"/>
                  </a:cubicBezTo>
                  <a:cubicBezTo>
                    <a:pt x="1173" y="280"/>
                    <a:pt x="1177" y="252"/>
                    <a:pt x="1177" y="252"/>
                  </a:cubicBezTo>
                  <a:cubicBezTo>
                    <a:pt x="1183" y="242"/>
                    <a:pt x="1228" y="222"/>
                    <a:pt x="1228" y="222"/>
                  </a:cubicBezTo>
                  <a:cubicBezTo>
                    <a:pt x="1256" y="212"/>
                    <a:pt x="1260" y="221"/>
                    <a:pt x="1260" y="221"/>
                  </a:cubicBezTo>
                  <a:cubicBezTo>
                    <a:pt x="1260" y="221"/>
                    <a:pt x="1260" y="224"/>
                    <a:pt x="1257" y="227"/>
                  </a:cubicBezTo>
                  <a:cubicBezTo>
                    <a:pt x="1254" y="231"/>
                    <a:pt x="1243" y="241"/>
                    <a:pt x="1238" y="245"/>
                  </a:cubicBezTo>
                  <a:cubicBezTo>
                    <a:pt x="1233" y="248"/>
                    <a:pt x="1228" y="249"/>
                    <a:pt x="1233" y="253"/>
                  </a:cubicBezTo>
                  <a:cubicBezTo>
                    <a:pt x="1237" y="258"/>
                    <a:pt x="1244" y="250"/>
                    <a:pt x="1251" y="248"/>
                  </a:cubicBezTo>
                  <a:cubicBezTo>
                    <a:pt x="1257" y="245"/>
                    <a:pt x="1267" y="237"/>
                    <a:pt x="1272" y="234"/>
                  </a:cubicBezTo>
                  <a:cubicBezTo>
                    <a:pt x="1276" y="232"/>
                    <a:pt x="1292" y="226"/>
                    <a:pt x="1302" y="223"/>
                  </a:cubicBezTo>
                  <a:cubicBezTo>
                    <a:pt x="1312" y="220"/>
                    <a:pt x="1316" y="218"/>
                    <a:pt x="1322" y="217"/>
                  </a:cubicBezTo>
                  <a:cubicBezTo>
                    <a:pt x="1327" y="217"/>
                    <a:pt x="1327" y="214"/>
                    <a:pt x="1332" y="209"/>
                  </a:cubicBezTo>
                  <a:cubicBezTo>
                    <a:pt x="1337" y="204"/>
                    <a:pt x="1374" y="168"/>
                    <a:pt x="1374" y="168"/>
                  </a:cubicBezTo>
                  <a:cubicBezTo>
                    <a:pt x="1381" y="161"/>
                    <a:pt x="1379" y="146"/>
                    <a:pt x="1379" y="146"/>
                  </a:cubicBezTo>
                  <a:close/>
                  <a:moveTo>
                    <a:pt x="1326" y="182"/>
                  </a:moveTo>
                  <a:cubicBezTo>
                    <a:pt x="1326" y="182"/>
                    <a:pt x="1310" y="195"/>
                    <a:pt x="1296" y="188"/>
                  </a:cubicBezTo>
                  <a:cubicBezTo>
                    <a:pt x="1296" y="188"/>
                    <a:pt x="1283" y="183"/>
                    <a:pt x="1272" y="193"/>
                  </a:cubicBezTo>
                  <a:cubicBezTo>
                    <a:pt x="1272" y="193"/>
                    <a:pt x="1263" y="201"/>
                    <a:pt x="1263" y="194"/>
                  </a:cubicBezTo>
                  <a:cubicBezTo>
                    <a:pt x="1263" y="194"/>
                    <a:pt x="1264" y="174"/>
                    <a:pt x="1291" y="163"/>
                  </a:cubicBezTo>
                  <a:cubicBezTo>
                    <a:pt x="1291" y="163"/>
                    <a:pt x="1324" y="149"/>
                    <a:pt x="1341" y="157"/>
                  </a:cubicBezTo>
                  <a:cubicBezTo>
                    <a:pt x="1341" y="157"/>
                    <a:pt x="1334" y="175"/>
                    <a:pt x="1326" y="182"/>
                  </a:cubicBezTo>
                  <a:close/>
                  <a:moveTo>
                    <a:pt x="1310" y="246"/>
                  </a:moveTo>
                  <a:cubicBezTo>
                    <a:pt x="1301" y="252"/>
                    <a:pt x="1301" y="252"/>
                    <a:pt x="1301" y="252"/>
                  </a:cubicBezTo>
                  <a:cubicBezTo>
                    <a:pt x="1251" y="277"/>
                    <a:pt x="1251" y="277"/>
                    <a:pt x="1251" y="277"/>
                  </a:cubicBezTo>
                  <a:cubicBezTo>
                    <a:pt x="1171" y="318"/>
                    <a:pt x="1171" y="318"/>
                    <a:pt x="1171" y="318"/>
                  </a:cubicBezTo>
                  <a:cubicBezTo>
                    <a:pt x="1168" y="331"/>
                    <a:pt x="1186" y="329"/>
                    <a:pt x="1193" y="329"/>
                  </a:cubicBezTo>
                  <a:cubicBezTo>
                    <a:pt x="1200" y="329"/>
                    <a:pt x="1217" y="327"/>
                    <a:pt x="1217" y="327"/>
                  </a:cubicBezTo>
                  <a:cubicBezTo>
                    <a:pt x="1243" y="308"/>
                    <a:pt x="1247" y="312"/>
                    <a:pt x="1247" y="312"/>
                  </a:cubicBezTo>
                  <a:cubicBezTo>
                    <a:pt x="1248" y="316"/>
                    <a:pt x="1248" y="315"/>
                    <a:pt x="1242" y="319"/>
                  </a:cubicBezTo>
                  <a:cubicBezTo>
                    <a:pt x="1236" y="324"/>
                    <a:pt x="1226" y="343"/>
                    <a:pt x="1226" y="343"/>
                  </a:cubicBezTo>
                  <a:cubicBezTo>
                    <a:pt x="1226" y="353"/>
                    <a:pt x="1239" y="342"/>
                    <a:pt x="1241" y="340"/>
                  </a:cubicBezTo>
                  <a:cubicBezTo>
                    <a:pt x="1243" y="337"/>
                    <a:pt x="1259" y="330"/>
                    <a:pt x="1262" y="324"/>
                  </a:cubicBezTo>
                  <a:cubicBezTo>
                    <a:pt x="1266" y="317"/>
                    <a:pt x="1285" y="310"/>
                    <a:pt x="1291" y="306"/>
                  </a:cubicBezTo>
                  <a:cubicBezTo>
                    <a:pt x="1298" y="302"/>
                    <a:pt x="1308" y="295"/>
                    <a:pt x="1308" y="295"/>
                  </a:cubicBezTo>
                  <a:cubicBezTo>
                    <a:pt x="1320" y="275"/>
                    <a:pt x="1345" y="261"/>
                    <a:pt x="1345" y="261"/>
                  </a:cubicBezTo>
                  <a:cubicBezTo>
                    <a:pt x="1350" y="258"/>
                    <a:pt x="1340" y="247"/>
                    <a:pt x="1340" y="247"/>
                  </a:cubicBezTo>
                  <a:cubicBezTo>
                    <a:pt x="1333" y="241"/>
                    <a:pt x="1310" y="246"/>
                    <a:pt x="1310" y="246"/>
                  </a:cubicBezTo>
                  <a:close/>
                  <a:moveTo>
                    <a:pt x="1291" y="281"/>
                  </a:moveTo>
                  <a:cubicBezTo>
                    <a:pt x="1291" y="281"/>
                    <a:pt x="1274" y="294"/>
                    <a:pt x="1273" y="294"/>
                  </a:cubicBezTo>
                  <a:cubicBezTo>
                    <a:pt x="1271" y="295"/>
                    <a:pt x="1265" y="305"/>
                    <a:pt x="1259" y="300"/>
                  </a:cubicBezTo>
                  <a:cubicBezTo>
                    <a:pt x="1259" y="300"/>
                    <a:pt x="1261" y="288"/>
                    <a:pt x="1283" y="276"/>
                  </a:cubicBezTo>
                  <a:cubicBezTo>
                    <a:pt x="1283" y="276"/>
                    <a:pt x="1291" y="269"/>
                    <a:pt x="1294" y="271"/>
                  </a:cubicBezTo>
                  <a:cubicBezTo>
                    <a:pt x="1294" y="272"/>
                    <a:pt x="1298" y="274"/>
                    <a:pt x="1291" y="281"/>
                  </a:cubicBezTo>
                  <a:close/>
                  <a:moveTo>
                    <a:pt x="1299" y="353"/>
                  </a:moveTo>
                  <a:cubicBezTo>
                    <a:pt x="1296" y="353"/>
                    <a:pt x="1272" y="356"/>
                    <a:pt x="1262" y="357"/>
                  </a:cubicBezTo>
                  <a:cubicBezTo>
                    <a:pt x="1253" y="357"/>
                    <a:pt x="1231" y="355"/>
                    <a:pt x="1231" y="355"/>
                  </a:cubicBezTo>
                  <a:cubicBezTo>
                    <a:pt x="1227" y="365"/>
                    <a:pt x="1227" y="365"/>
                    <a:pt x="1227" y="365"/>
                  </a:cubicBezTo>
                  <a:cubicBezTo>
                    <a:pt x="1186" y="376"/>
                    <a:pt x="1153" y="393"/>
                    <a:pt x="1153" y="393"/>
                  </a:cubicBezTo>
                  <a:cubicBezTo>
                    <a:pt x="1151" y="417"/>
                    <a:pt x="1187" y="417"/>
                    <a:pt x="1187" y="417"/>
                  </a:cubicBezTo>
                  <a:cubicBezTo>
                    <a:pt x="1197" y="417"/>
                    <a:pt x="1218" y="408"/>
                    <a:pt x="1218" y="408"/>
                  </a:cubicBezTo>
                  <a:cubicBezTo>
                    <a:pt x="1228" y="399"/>
                    <a:pt x="1241" y="400"/>
                    <a:pt x="1241" y="400"/>
                  </a:cubicBezTo>
                  <a:cubicBezTo>
                    <a:pt x="1252" y="421"/>
                    <a:pt x="1243" y="442"/>
                    <a:pt x="1243" y="442"/>
                  </a:cubicBezTo>
                  <a:cubicBezTo>
                    <a:pt x="1235" y="444"/>
                    <a:pt x="1206" y="434"/>
                    <a:pt x="1196" y="434"/>
                  </a:cubicBezTo>
                  <a:cubicBezTo>
                    <a:pt x="1186" y="434"/>
                    <a:pt x="1180" y="434"/>
                    <a:pt x="1180" y="434"/>
                  </a:cubicBezTo>
                  <a:cubicBezTo>
                    <a:pt x="1180" y="434"/>
                    <a:pt x="1183" y="444"/>
                    <a:pt x="1191" y="448"/>
                  </a:cubicBezTo>
                  <a:cubicBezTo>
                    <a:pt x="1198" y="452"/>
                    <a:pt x="1201" y="454"/>
                    <a:pt x="1208" y="459"/>
                  </a:cubicBezTo>
                  <a:cubicBezTo>
                    <a:pt x="1214" y="465"/>
                    <a:pt x="1252" y="473"/>
                    <a:pt x="1252" y="473"/>
                  </a:cubicBezTo>
                  <a:cubicBezTo>
                    <a:pt x="1253" y="469"/>
                    <a:pt x="1263" y="468"/>
                    <a:pt x="1263" y="468"/>
                  </a:cubicBezTo>
                  <a:cubicBezTo>
                    <a:pt x="1285" y="452"/>
                    <a:pt x="1276" y="418"/>
                    <a:pt x="1276" y="418"/>
                  </a:cubicBezTo>
                  <a:cubicBezTo>
                    <a:pt x="1270" y="408"/>
                    <a:pt x="1275" y="399"/>
                    <a:pt x="1275" y="399"/>
                  </a:cubicBezTo>
                  <a:cubicBezTo>
                    <a:pt x="1298" y="392"/>
                    <a:pt x="1312" y="374"/>
                    <a:pt x="1312" y="374"/>
                  </a:cubicBezTo>
                  <a:cubicBezTo>
                    <a:pt x="1326" y="361"/>
                    <a:pt x="1302" y="354"/>
                    <a:pt x="1299" y="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915831" y="3247188"/>
              <a:ext cx="411595" cy="481541"/>
            </a:xfrm>
            <a:custGeom>
              <a:avLst/>
              <a:gdLst>
                <a:gd name="T0" fmla="*/ 64 w 153"/>
                <a:gd name="T1" fmla="*/ 21 h 179"/>
                <a:gd name="T2" fmla="*/ 64 w 153"/>
                <a:gd name="T3" fmla="*/ 179 h 179"/>
                <a:gd name="T4" fmla="*/ 89 w 153"/>
                <a:gd name="T5" fmla="*/ 179 h 179"/>
                <a:gd name="T6" fmla="*/ 89 w 153"/>
                <a:gd name="T7" fmla="*/ 21 h 179"/>
                <a:gd name="T8" fmla="*/ 153 w 153"/>
                <a:gd name="T9" fmla="*/ 21 h 179"/>
                <a:gd name="T10" fmla="*/ 153 w 153"/>
                <a:gd name="T11" fmla="*/ 0 h 179"/>
                <a:gd name="T12" fmla="*/ 0 w 153"/>
                <a:gd name="T13" fmla="*/ 0 h 179"/>
                <a:gd name="T14" fmla="*/ 0 w 153"/>
                <a:gd name="T15" fmla="*/ 21 h 179"/>
                <a:gd name="T16" fmla="*/ 64 w 153"/>
                <a:gd name="T17" fmla="*/ 21 h 179"/>
                <a:gd name="T18" fmla="*/ 64 w 153"/>
                <a:gd name="T19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79">
                  <a:moveTo>
                    <a:pt x="64" y="21"/>
                  </a:moveTo>
                  <a:lnTo>
                    <a:pt x="64" y="179"/>
                  </a:lnTo>
                  <a:lnTo>
                    <a:pt x="89" y="179"/>
                  </a:lnTo>
                  <a:lnTo>
                    <a:pt x="89" y="21"/>
                  </a:lnTo>
                  <a:lnTo>
                    <a:pt x="153" y="21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4" y="21"/>
                  </a:lnTo>
                  <a:lnTo>
                    <a:pt x="64" y="21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5316668" y="3365555"/>
              <a:ext cx="303989" cy="368554"/>
            </a:xfrm>
            <a:custGeom>
              <a:avLst/>
              <a:gdLst>
                <a:gd name="T0" fmla="*/ 32 w 65"/>
                <a:gd name="T1" fmla="*/ 0 h 79"/>
                <a:gd name="T2" fmla="*/ 2 w 65"/>
                <a:gd name="T3" fmla="*/ 25 h 79"/>
                <a:gd name="T4" fmla="*/ 21 w 65"/>
                <a:gd name="T5" fmla="*/ 43 h 79"/>
                <a:gd name="T6" fmla="*/ 37 w 65"/>
                <a:gd name="T7" fmla="*/ 47 h 79"/>
                <a:gd name="T8" fmla="*/ 52 w 65"/>
                <a:gd name="T9" fmla="*/ 57 h 79"/>
                <a:gd name="T10" fmla="*/ 34 w 65"/>
                <a:gd name="T11" fmla="*/ 70 h 79"/>
                <a:gd name="T12" fmla="*/ 12 w 65"/>
                <a:gd name="T13" fmla="*/ 54 h 79"/>
                <a:gd name="T14" fmla="*/ 0 w 65"/>
                <a:gd name="T15" fmla="*/ 54 h 79"/>
                <a:gd name="T16" fmla="*/ 34 w 65"/>
                <a:gd name="T17" fmla="*/ 79 h 79"/>
                <a:gd name="T18" fmla="*/ 65 w 65"/>
                <a:gd name="T19" fmla="*/ 56 h 79"/>
                <a:gd name="T20" fmla="*/ 43 w 65"/>
                <a:gd name="T21" fmla="*/ 35 h 79"/>
                <a:gd name="T22" fmla="*/ 29 w 65"/>
                <a:gd name="T23" fmla="*/ 32 h 79"/>
                <a:gd name="T24" fmla="*/ 15 w 65"/>
                <a:gd name="T25" fmla="*/ 22 h 79"/>
                <a:gd name="T26" fmla="*/ 31 w 65"/>
                <a:gd name="T27" fmla="*/ 12 h 79"/>
                <a:gd name="T28" fmla="*/ 50 w 65"/>
                <a:gd name="T29" fmla="*/ 25 h 79"/>
                <a:gd name="T30" fmla="*/ 63 w 65"/>
                <a:gd name="T31" fmla="*/ 25 h 79"/>
                <a:gd name="T32" fmla="*/ 32 w 65"/>
                <a:gd name="T33" fmla="*/ 0 h 79"/>
                <a:gd name="T34" fmla="*/ 32 w 65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79">
                  <a:moveTo>
                    <a:pt x="32" y="0"/>
                  </a:moveTo>
                  <a:cubicBezTo>
                    <a:pt x="13" y="1"/>
                    <a:pt x="3" y="10"/>
                    <a:pt x="2" y="25"/>
                  </a:cubicBezTo>
                  <a:cubicBezTo>
                    <a:pt x="2" y="34"/>
                    <a:pt x="8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2" y="57"/>
                  </a:cubicBezTo>
                  <a:cubicBezTo>
                    <a:pt x="52" y="65"/>
                    <a:pt x="46" y="69"/>
                    <a:pt x="34" y="70"/>
                  </a:cubicBezTo>
                  <a:cubicBezTo>
                    <a:pt x="20" y="70"/>
                    <a:pt x="13" y="6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1"/>
                    <a:pt x="12" y="79"/>
                    <a:pt x="34" y="79"/>
                  </a:cubicBezTo>
                  <a:cubicBezTo>
                    <a:pt x="54" y="79"/>
                    <a:pt x="64" y="71"/>
                    <a:pt x="65" y="56"/>
                  </a:cubicBezTo>
                  <a:cubicBezTo>
                    <a:pt x="65" y="45"/>
                    <a:pt x="58" y="39"/>
                    <a:pt x="43" y="3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9" y="31"/>
                    <a:pt x="14" y="27"/>
                    <a:pt x="15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3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1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5698672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5860082" y="3365555"/>
              <a:ext cx="30398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5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6252847" y="3365555"/>
              <a:ext cx="325510" cy="508443"/>
            </a:xfrm>
            <a:custGeom>
              <a:avLst/>
              <a:gdLst>
                <a:gd name="T0" fmla="*/ 36 w 70"/>
                <a:gd name="T1" fmla="*/ 12 h 109"/>
                <a:gd name="T2" fmla="*/ 57 w 70"/>
                <a:gd name="T3" fmla="*/ 44 h 109"/>
                <a:gd name="T4" fmla="*/ 36 w 70"/>
                <a:gd name="T5" fmla="*/ 70 h 109"/>
                <a:gd name="T6" fmla="*/ 14 w 70"/>
                <a:gd name="T7" fmla="*/ 40 h 109"/>
                <a:gd name="T8" fmla="*/ 36 w 70"/>
                <a:gd name="T9" fmla="*/ 12 h 109"/>
                <a:gd name="T10" fmla="*/ 36 w 70"/>
                <a:gd name="T11" fmla="*/ 12 h 109"/>
                <a:gd name="T12" fmla="*/ 57 w 70"/>
                <a:gd name="T13" fmla="*/ 3 h 109"/>
                <a:gd name="T14" fmla="*/ 57 w 70"/>
                <a:gd name="T15" fmla="*/ 13 h 109"/>
                <a:gd name="T16" fmla="*/ 33 w 70"/>
                <a:gd name="T17" fmla="*/ 0 h 109"/>
                <a:gd name="T18" fmla="*/ 0 w 70"/>
                <a:gd name="T19" fmla="*/ 38 h 109"/>
                <a:gd name="T20" fmla="*/ 35 w 70"/>
                <a:gd name="T21" fmla="*/ 79 h 109"/>
                <a:gd name="T22" fmla="*/ 56 w 70"/>
                <a:gd name="T23" fmla="*/ 70 h 109"/>
                <a:gd name="T24" fmla="*/ 56 w 70"/>
                <a:gd name="T25" fmla="*/ 70 h 109"/>
                <a:gd name="T26" fmla="*/ 56 w 70"/>
                <a:gd name="T27" fmla="*/ 73 h 109"/>
                <a:gd name="T28" fmla="*/ 34 w 70"/>
                <a:gd name="T29" fmla="*/ 98 h 109"/>
                <a:gd name="T30" fmla="*/ 16 w 70"/>
                <a:gd name="T31" fmla="*/ 86 h 109"/>
                <a:gd name="T32" fmla="*/ 2 w 70"/>
                <a:gd name="T33" fmla="*/ 86 h 109"/>
                <a:gd name="T34" fmla="*/ 33 w 70"/>
                <a:gd name="T35" fmla="*/ 109 h 109"/>
                <a:gd name="T36" fmla="*/ 70 w 70"/>
                <a:gd name="T37" fmla="*/ 72 h 109"/>
                <a:gd name="T38" fmla="*/ 70 w 70"/>
                <a:gd name="T39" fmla="*/ 3 h 109"/>
                <a:gd name="T40" fmla="*/ 57 w 70"/>
                <a:gd name="T41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09">
                  <a:moveTo>
                    <a:pt x="36" y="12"/>
                  </a:moveTo>
                  <a:cubicBezTo>
                    <a:pt x="50" y="12"/>
                    <a:pt x="57" y="23"/>
                    <a:pt x="57" y="44"/>
                  </a:cubicBezTo>
                  <a:cubicBezTo>
                    <a:pt x="57" y="60"/>
                    <a:pt x="50" y="69"/>
                    <a:pt x="36" y="70"/>
                  </a:cubicBezTo>
                  <a:cubicBezTo>
                    <a:pt x="22" y="69"/>
                    <a:pt x="15" y="60"/>
                    <a:pt x="14" y="40"/>
                  </a:cubicBezTo>
                  <a:cubicBezTo>
                    <a:pt x="14" y="22"/>
                    <a:pt x="21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57" y="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1" y="5"/>
                    <a:pt x="43" y="0"/>
                    <a:pt x="33" y="0"/>
                  </a:cubicBezTo>
                  <a:cubicBezTo>
                    <a:pt x="12" y="1"/>
                    <a:pt x="1" y="14"/>
                    <a:pt x="0" y="38"/>
                  </a:cubicBezTo>
                  <a:cubicBezTo>
                    <a:pt x="1" y="65"/>
                    <a:pt x="13" y="79"/>
                    <a:pt x="35" y="79"/>
                  </a:cubicBezTo>
                  <a:cubicBezTo>
                    <a:pt x="45" y="79"/>
                    <a:pt x="52" y="76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7" y="90"/>
                    <a:pt x="50" y="98"/>
                    <a:pt x="34" y="98"/>
                  </a:cubicBezTo>
                  <a:cubicBezTo>
                    <a:pt x="24" y="98"/>
                    <a:pt x="18" y="94"/>
                    <a:pt x="16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4" y="101"/>
                    <a:pt x="15" y="109"/>
                    <a:pt x="33" y="109"/>
                  </a:cubicBezTo>
                  <a:cubicBezTo>
                    <a:pt x="58" y="109"/>
                    <a:pt x="70" y="96"/>
                    <a:pt x="70" y="7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57" y="3"/>
                    <a:pt x="57" y="3"/>
                    <a:pt x="57" y="3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6680584" y="3247188"/>
              <a:ext cx="301299" cy="481541"/>
            </a:xfrm>
            <a:custGeom>
              <a:avLst/>
              <a:gdLst>
                <a:gd name="T0" fmla="*/ 38 w 65"/>
                <a:gd name="T1" fmla="*/ 25 h 103"/>
                <a:gd name="T2" fmla="*/ 14 w 65"/>
                <a:gd name="T3" fmla="*/ 38 h 103"/>
                <a:gd name="T4" fmla="*/ 14 w 65"/>
                <a:gd name="T5" fmla="*/ 38 h 103"/>
                <a:gd name="T6" fmla="*/ 14 w 65"/>
                <a:gd name="T7" fmla="*/ 0 h 103"/>
                <a:gd name="T8" fmla="*/ 0 w 65"/>
                <a:gd name="T9" fmla="*/ 0 h 103"/>
                <a:gd name="T10" fmla="*/ 0 w 65"/>
                <a:gd name="T11" fmla="*/ 103 h 103"/>
                <a:gd name="T12" fmla="*/ 14 w 65"/>
                <a:gd name="T13" fmla="*/ 103 h 103"/>
                <a:gd name="T14" fmla="*/ 14 w 65"/>
                <a:gd name="T15" fmla="*/ 62 h 103"/>
                <a:gd name="T16" fmla="*/ 36 w 65"/>
                <a:gd name="T17" fmla="*/ 37 h 103"/>
                <a:gd name="T18" fmla="*/ 52 w 65"/>
                <a:gd name="T19" fmla="*/ 54 h 103"/>
                <a:gd name="T20" fmla="*/ 52 w 65"/>
                <a:gd name="T21" fmla="*/ 103 h 103"/>
                <a:gd name="T22" fmla="*/ 65 w 65"/>
                <a:gd name="T23" fmla="*/ 103 h 103"/>
                <a:gd name="T24" fmla="*/ 65 w 65"/>
                <a:gd name="T25" fmla="*/ 52 h 103"/>
                <a:gd name="T26" fmla="*/ 38 w 65"/>
                <a:gd name="T27" fmla="*/ 25 h 103"/>
                <a:gd name="T28" fmla="*/ 38 w 65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3">
                  <a:moveTo>
                    <a:pt x="38" y="25"/>
                  </a:moveTo>
                  <a:cubicBezTo>
                    <a:pt x="28" y="25"/>
                    <a:pt x="21" y="29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46"/>
                    <a:pt x="22" y="38"/>
                    <a:pt x="36" y="37"/>
                  </a:cubicBezTo>
                  <a:cubicBezTo>
                    <a:pt x="47" y="37"/>
                    <a:pt x="52" y="42"/>
                    <a:pt x="52" y="5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35"/>
                    <a:pt x="55" y="26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7078729" y="3379005"/>
              <a:ext cx="298608" cy="360483"/>
            </a:xfrm>
            <a:custGeom>
              <a:avLst/>
              <a:gdLst>
                <a:gd name="T0" fmla="*/ 64 w 64"/>
                <a:gd name="T1" fmla="*/ 0 h 77"/>
                <a:gd name="T2" fmla="*/ 51 w 64"/>
                <a:gd name="T3" fmla="*/ 0 h 77"/>
                <a:gd name="T4" fmla="*/ 51 w 64"/>
                <a:gd name="T5" fmla="*/ 41 h 77"/>
                <a:gd name="T6" fmla="*/ 29 w 64"/>
                <a:gd name="T7" fmla="*/ 67 h 77"/>
                <a:gd name="T8" fmla="*/ 13 w 64"/>
                <a:gd name="T9" fmla="*/ 50 h 77"/>
                <a:gd name="T10" fmla="*/ 13 w 64"/>
                <a:gd name="T11" fmla="*/ 0 h 77"/>
                <a:gd name="T12" fmla="*/ 0 w 64"/>
                <a:gd name="T13" fmla="*/ 0 h 77"/>
                <a:gd name="T14" fmla="*/ 0 w 64"/>
                <a:gd name="T15" fmla="*/ 54 h 77"/>
                <a:gd name="T16" fmla="*/ 25 w 64"/>
                <a:gd name="T17" fmla="*/ 76 h 77"/>
                <a:gd name="T18" fmla="*/ 51 w 64"/>
                <a:gd name="T19" fmla="*/ 64 h 77"/>
                <a:gd name="T20" fmla="*/ 51 w 64"/>
                <a:gd name="T21" fmla="*/ 64 h 77"/>
                <a:gd name="T22" fmla="*/ 51 w 64"/>
                <a:gd name="T23" fmla="*/ 75 h 77"/>
                <a:gd name="T24" fmla="*/ 64 w 64"/>
                <a:gd name="T25" fmla="*/ 75 h 77"/>
                <a:gd name="T26" fmla="*/ 64 w 6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7">
                  <a:moveTo>
                    <a:pt x="6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49" y="58"/>
                    <a:pt x="42" y="66"/>
                    <a:pt x="29" y="67"/>
                  </a:cubicBezTo>
                  <a:cubicBezTo>
                    <a:pt x="18" y="67"/>
                    <a:pt x="13" y="61"/>
                    <a:pt x="13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8"/>
                    <a:pt x="9" y="76"/>
                    <a:pt x="25" y="76"/>
                  </a:cubicBezTo>
                  <a:cubicBezTo>
                    <a:pt x="37" y="77"/>
                    <a:pt x="45" y="73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7466114" y="3365555"/>
              <a:ext cx="349722" cy="368554"/>
            </a:xfrm>
            <a:custGeom>
              <a:avLst/>
              <a:gdLst>
                <a:gd name="T0" fmla="*/ 34 w 75"/>
                <a:gd name="T1" fmla="*/ 11 h 79"/>
                <a:gd name="T2" fmla="*/ 53 w 75"/>
                <a:gd name="T3" fmla="*/ 23 h 79"/>
                <a:gd name="T4" fmla="*/ 46 w 75"/>
                <a:gd name="T5" fmla="*/ 32 h 79"/>
                <a:gd name="T6" fmla="*/ 24 w 75"/>
                <a:gd name="T7" fmla="*/ 35 h 79"/>
                <a:gd name="T8" fmla="*/ 0 w 75"/>
                <a:gd name="T9" fmla="*/ 58 h 79"/>
                <a:gd name="T10" fmla="*/ 25 w 75"/>
                <a:gd name="T11" fmla="*/ 79 h 79"/>
                <a:gd name="T12" fmla="*/ 54 w 75"/>
                <a:gd name="T13" fmla="*/ 68 h 79"/>
                <a:gd name="T14" fmla="*/ 67 w 75"/>
                <a:gd name="T15" fmla="*/ 79 h 79"/>
                <a:gd name="T16" fmla="*/ 72 w 75"/>
                <a:gd name="T17" fmla="*/ 78 h 79"/>
                <a:gd name="T18" fmla="*/ 75 w 75"/>
                <a:gd name="T19" fmla="*/ 78 h 79"/>
                <a:gd name="T20" fmla="*/ 75 w 75"/>
                <a:gd name="T21" fmla="*/ 69 h 79"/>
                <a:gd name="T22" fmla="*/ 72 w 75"/>
                <a:gd name="T23" fmla="*/ 70 h 79"/>
                <a:gd name="T24" fmla="*/ 70 w 75"/>
                <a:gd name="T25" fmla="*/ 70 h 79"/>
                <a:gd name="T26" fmla="*/ 66 w 75"/>
                <a:gd name="T27" fmla="*/ 65 h 79"/>
                <a:gd name="T28" fmla="*/ 66 w 75"/>
                <a:gd name="T29" fmla="*/ 22 h 79"/>
                <a:gd name="T30" fmla="*/ 37 w 75"/>
                <a:gd name="T31" fmla="*/ 0 h 79"/>
                <a:gd name="T32" fmla="*/ 4 w 75"/>
                <a:gd name="T33" fmla="*/ 26 h 79"/>
                <a:gd name="T34" fmla="*/ 16 w 75"/>
                <a:gd name="T35" fmla="*/ 26 h 79"/>
                <a:gd name="T36" fmla="*/ 34 w 75"/>
                <a:gd name="T37" fmla="*/ 11 h 79"/>
                <a:gd name="T38" fmla="*/ 34 w 75"/>
                <a:gd name="T39" fmla="*/ 11 h 79"/>
                <a:gd name="T40" fmla="*/ 28 w 75"/>
                <a:gd name="T41" fmla="*/ 70 h 79"/>
                <a:gd name="T42" fmla="*/ 14 w 75"/>
                <a:gd name="T43" fmla="*/ 57 h 79"/>
                <a:gd name="T44" fmla="*/ 31 w 75"/>
                <a:gd name="T45" fmla="*/ 45 h 79"/>
                <a:gd name="T46" fmla="*/ 53 w 75"/>
                <a:gd name="T47" fmla="*/ 40 h 79"/>
                <a:gd name="T48" fmla="*/ 53 w 75"/>
                <a:gd name="T49" fmla="*/ 52 h 79"/>
                <a:gd name="T50" fmla="*/ 28 w 75"/>
                <a:gd name="T51" fmla="*/ 70 h 79"/>
                <a:gd name="T52" fmla="*/ 28 w 75"/>
                <a:gd name="T53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79">
                  <a:moveTo>
                    <a:pt x="34" y="11"/>
                  </a:moveTo>
                  <a:cubicBezTo>
                    <a:pt x="47" y="11"/>
                    <a:pt x="53" y="15"/>
                    <a:pt x="53" y="23"/>
                  </a:cubicBezTo>
                  <a:cubicBezTo>
                    <a:pt x="53" y="29"/>
                    <a:pt x="51" y="32"/>
                    <a:pt x="46" y="3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8" y="37"/>
                    <a:pt x="0" y="45"/>
                    <a:pt x="0" y="58"/>
                  </a:cubicBezTo>
                  <a:cubicBezTo>
                    <a:pt x="1" y="72"/>
                    <a:pt x="9" y="79"/>
                    <a:pt x="25" y="79"/>
                  </a:cubicBezTo>
                  <a:cubicBezTo>
                    <a:pt x="36" y="79"/>
                    <a:pt x="46" y="76"/>
                    <a:pt x="54" y="68"/>
                  </a:cubicBezTo>
                  <a:cubicBezTo>
                    <a:pt x="53" y="75"/>
                    <a:pt x="58" y="79"/>
                    <a:pt x="67" y="79"/>
                  </a:cubicBezTo>
                  <a:cubicBezTo>
                    <a:pt x="69" y="79"/>
                    <a:pt x="70" y="79"/>
                    <a:pt x="72" y="78"/>
                  </a:cubicBezTo>
                  <a:cubicBezTo>
                    <a:pt x="73" y="78"/>
                    <a:pt x="74" y="78"/>
                    <a:pt x="75" y="78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3" y="69"/>
                    <a:pt x="72" y="70"/>
                  </a:cubicBezTo>
                  <a:cubicBezTo>
                    <a:pt x="71" y="70"/>
                    <a:pt x="71" y="70"/>
                    <a:pt x="70" y="70"/>
                  </a:cubicBezTo>
                  <a:cubicBezTo>
                    <a:pt x="67" y="70"/>
                    <a:pt x="66" y="68"/>
                    <a:pt x="66" y="65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8"/>
                    <a:pt x="56" y="1"/>
                    <a:pt x="37" y="0"/>
                  </a:cubicBezTo>
                  <a:cubicBezTo>
                    <a:pt x="15" y="0"/>
                    <a:pt x="4" y="9"/>
                    <a:pt x="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16"/>
                    <a:pt x="2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  <a:moveTo>
                    <a:pt x="28" y="70"/>
                  </a:moveTo>
                  <a:cubicBezTo>
                    <a:pt x="19" y="70"/>
                    <a:pt x="14" y="65"/>
                    <a:pt x="14" y="57"/>
                  </a:cubicBezTo>
                  <a:cubicBezTo>
                    <a:pt x="14" y="50"/>
                    <a:pt x="20" y="46"/>
                    <a:pt x="31" y="45"/>
                  </a:cubicBezTo>
                  <a:cubicBezTo>
                    <a:pt x="42" y="43"/>
                    <a:pt x="49" y="42"/>
                    <a:pt x="53" y="4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63"/>
                    <a:pt x="43" y="69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8187080" y="3247188"/>
              <a:ext cx="400835" cy="492302"/>
            </a:xfrm>
            <a:custGeom>
              <a:avLst/>
              <a:gdLst>
                <a:gd name="T0" fmla="*/ 71 w 86"/>
                <a:gd name="T1" fmla="*/ 65 h 105"/>
                <a:gd name="T2" fmla="*/ 42 w 86"/>
                <a:gd name="T3" fmla="*/ 94 h 105"/>
                <a:gd name="T4" fmla="*/ 15 w 86"/>
                <a:gd name="T5" fmla="*/ 65 h 105"/>
                <a:gd name="T6" fmla="*/ 15 w 86"/>
                <a:gd name="T7" fmla="*/ 0 h 105"/>
                <a:gd name="T8" fmla="*/ 0 w 86"/>
                <a:gd name="T9" fmla="*/ 0 h 105"/>
                <a:gd name="T10" fmla="*/ 0 w 86"/>
                <a:gd name="T11" fmla="*/ 69 h 105"/>
                <a:gd name="T12" fmla="*/ 41 w 86"/>
                <a:gd name="T13" fmla="*/ 105 h 105"/>
                <a:gd name="T14" fmla="*/ 86 w 86"/>
                <a:gd name="T15" fmla="*/ 66 h 105"/>
                <a:gd name="T16" fmla="*/ 86 w 86"/>
                <a:gd name="T17" fmla="*/ 0 h 105"/>
                <a:gd name="T18" fmla="*/ 71 w 86"/>
                <a:gd name="T19" fmla="*/ 0 h 105"/>
                <a:gd name="T20" fmla="*/ 71 w 86"/>
                <a:gd name="T2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05">
                  <a:moveTo>
                    <a:pt x="71" y="65"/>
                  </a:moveTo>
                  <a:cubicBezTo>
                    <a:pt x="71" y="84"/>
                    <a:pt x="61" y="93"/>
                    <a:pt x="42" y="94"/>
                  </a:cubicBezTo>
                  <a:cubicBezTo>
                    <a:pt x="24" y="93"/>
                    <a:pt x="15" y="84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92"/>
                    <a:pt x="15" y="104"/>
                    <a:pt x="41" y="105"/>
                  </a:cubicBezTo>
                  <a:cubicBezTo>
                    <a:pt x="70" y="104"/>
                    <a:pt x="85" y="91"/>
                    <a:pt x="86" y="6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65"/>
                    <a:pt x="71" y="65"/>
                    <a:pt x="71" y="6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8684762" y="3365555"/>
              <a:ext cx="30129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6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9107118" y="3247188"/>
              <a:ext cx="64564" cy="481541"/>
            </a:xfrm>
            <a:custGeom>
              <a:avLst/>
              <a:gdLst>
                <a:gd name="T0" fmla="*/ 0 w 24"/>
                <a:gd name="T1" fmla="*/ 49 h 179"/>
                <a:gd name="T2" fmla="*/ 0 w 24"/>
                <a:gd name="T3" fmla="*/ 179 h 179"/>
                <a:gd name="T4" fmla="*/ 24 w 24"/>
                <a:gd name="T5" fmla="*/ 179 h 179"/>
                <a:gd name="T6" fmla="*/ 24 w 24"/>
                <a:gd name="T7" fmla="*/ 49 h 179"/>
                <a:gd name="T8" fmla="*/ 0 w 24"/>
                <a:gd name="T9" fmla="*/ 49 h 179"/>
                <a:gd name="T10" fmla="*/ 0 w 24"/>
                <a:gd name="T11" fmla="*/ 49 h 179"/>
                <a:gd name="T12" fmla="*/ 24 w 24"/>
                <a:gd name="T13" fmla="*/ 0 h 179"/>
                <a:gd name="T14" fmla="*/ 0 w 24"/>
                <a:gd name="T15" fmla="*/ 0 h 179"/>
                <a:gd name="T16" fmla="*/ 0 w 24"/>
                <a:gd name="T17" fmla="*/ 25 h 179"/>
                <a:gd name="T18" fmla="*/ 24 w 24"/>
                <a:gd name="T19" fmla="*/ 25 h 179"/>
                <a:gd name="T20" fmla="*/ 24 w 24"/>
                <a:gd name="T21" fmla="*/ 0 h 179"/>
                <a:gd name="T22" fmla="*/ 24 w 24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79">
                  <a:moveTo>
                    <a:pt x="0" y="49"/>
                  </a:moveTo>
                  <a:lnTo>
                    <a:pt x="0" y="179"/>
                  </a:lnTo>
                  <a:lnTo>
                    <a:pt x="24" y="179"/>
                  </a:lnTo>
                  <a:lnTo>
                    <a:pt x="24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4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4" y="2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9257768" y="3379005"/>
              <a:ext cx="338962" cy="349722"/>
            </a:xfrm>
            <a:custGeom>
              <a:avLst/>
              <a:gdLst>
                <a:gd name="T0" fmla="*/ 60 w 126"/>
                <a:gd name="T1" fmla="*/ 108 h 130"/>
                <a:gd name="T2" fmla="*/ 25 w 126"/>
                <a:gd name="T3" fmla="*/ 0 h 130"/>
                <a:gd name="T4" fmla="*/ 0 w 126"/>
                <a:gd name="T5" fmla="*/ 0 h 130"/>
                <a:gd name="T6" fmla="*/ 50 w 126"/>
                <a:gd name="T7" fmla="*/ 130 h 130"/>
                <a:gd name="T8" fmla="*/ 74 w 126"/>
                <a:gd name="T9" fmla="*/ 130 h 130"/>
                <a:gd name="T10" fmla="*/ 126 w 126"/>
                <a:gd name="T11" fmla="*/ 0 h 130"/>
                <a:gd name="T12" fmla="*/ 100 w 126"/>
                <a:gd name="T13" fmla="*/ 0 h 130"/>
                <a:gd name="T14" fmla="*/ 62 w 126"/>
                <a:gd name="T15" fmla="*/ 108 h 130"/>
                <a:gd name="T16" fmla="*/ 60 w 126"/>
                <a:gd name="T17" fmla="*/ 108 h 130"/>
                <a:gd name="T18" fmla="*/ 60 w 126"/>
                <a:gd name="T19" fmla="*/ 10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30">
                  <a:moveTo>
                    <a:pt x="60" y="108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50" y="130"/>
                  </a:lnTo>
                  <a:lnTo>
                    <a:pt x="74" y="130"/>
                  </a:lnTo>
                  <a:lnTo>
                    <a:pt x="126" y="0"/>
                  </a:lnTo>
                  <a:lnTo>
                    <a:pt x="100" y="0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60" y="108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9642463" y="3365555"/>
              <a:ext cx="338962" cy="368554"/>
            </a:xfrm>
            <a:custGeom>
              <a:avLst/>
              <a:gdLst>
                <a:gd name="T0" fmla="*/ 38 w 73"/>
                <a:gd name="T1" fmla="*/ 70 h 79"/>
                <a:gd name="T2" fmla="*/ 15 w 73"/>
                <a:gd name="T3" fmla="*/ 45 h 79"/>
                <a:gd name="T4" fmla="*/ 73 w 73"/>
                <a:gd name="T5" fmla="*/ 45 h 79"/>
                <a:gd name="T6" fmla="*/ 38 w 73"/>
                <a:gd name="T7" fmla="*/ 0 h 79"/>
                <a:gd name="T8" fmla="*/ 0 w 73"/>
                <a:gd name="T9" fmla="*/ 43 h 79"/>
                <a:gd name="T10" fmla="*/ 36 w 73"/>
                <a:gd name="T11" fmla="*/ 79 h 79"/>
                <a:gd name="T12" fmla="*/ 57 w 73"/>
                <a:gd name="T13" fmla="*/ 75 h 79"/>
                <a:gd name="T14" fmla="*/ 72 w 73"/>
                <a:gd name="T15" fmla="*/ 54 h 79"/>
                <a:gd name="T16" fmla="*/ 59 w 73"/>
                <a:gd name="T17" fmla="*/ 54 h 79"/>
                <a:gd name="T18" fmla="*/ 38 w 73"/>
                <a:gd name="T19" fmla="*/ 70 h 79"/>
                <a:gd name="T20" fmla="*/ 38 w 73"/>
                <a:gd name="T21" fmla="*/ 70 h 79"/>
                <a:gd name="T22" fmla="*/ 37 w 73"/>
                <a:gd name="T23" fmla="*/ 12 h 79"/>
                <a:gd name="T24" fmla="*/ 59 w 73"/>
                <a:gd name="T25" fmla="*/ 35 h 79"/>
                <a:gd name="T26" fmla="*/ 15 w 73"/>
                <a:gd name="T27" fmla="*/ 35 h 79"/>
                <a:gd name="T28" fmla="*/ 37 w 73"/>
                <a:gd name="T29" fmla="*/ 12 h 79"/>
                <a:gd name="T30" fmla="*/ 37 w 73"/>
                <a:gd name="T31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9">
                  <a:moveTo>
                    <a:pt x="38" y="70"/>
                  </a:moveTo>
                  <a:cubicBezTo>
                    <a:pt x="22" y="70"/>
                    <a:pt x="15" y="61"/>
                    <a:pt x="15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2" y="16"/>
                    <a:pt x="61" y="1"/>
                    <a:pt x="38" y="0"/>
                  </a:cubicBezTo>
                  <a:cubicBezTo>
                    <a:pt x="14" y="1"/>
                    <a:pt x="1" y="15"/>
                    <a:pt x="0" y="43"/>
                  </a:cubicBezTo>
                  <a:cubicBezTo>
                    <a:pt x="2" y="66"/>
                    <a:pt x="13" y="79"/>
                    <a:pt x="36" y="79"/>
                  </a:cubicBezTo>
                  <a:cubicBezTo>
                    <a:pt x="46" y="79"/>
                    <a:pt x="53" y="78"/>
                    <a:pt x="57" y="75"/>
                  </a:cubicBezTo>
                  <a:cubicBezTo>
                    <a:pt x="65" y="70"/>
                    <a:pt x="70" y="63"/>
                    <a:pt x="72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6" y="64"/>
                    <a:pt x="49" y="69"/>
                    <a:pt x="38" y="70"/>
                  </a:cubicBezTo>
                  <a:cubicBezTo>
                    <a:pt x="38" y="70"/>
                    <a:pt x="38" y="70"/>
                    <a:pt x="38" y="70"/>
                  </a:cubicBezTo>
                  <a:close/>
                  <a:moveTo>
                    <a:pt x="37" y="12"/>
                  </a:moveTo>
                  <a:cubicBezTo>
                    <a:pt x="50" y="12"/>
                    <a:pt x="58" y="20"/>
                    <a:pt x="59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21"/>
                    <a:pt x="23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10075580" y="3365555"/>
              <a:ext cx="180241" cy="363174"/>
            </a:xfrm>
            <a:custGeom>
              <a:avLst/>
              <a:gdLst>
                <a:gd name="T0" fmla="*/ 34 w 39"/>
                <a:gd name="T1" fmla="*/ 14 h 78"/>
                <a:gd name="T2" fmla="*/ 39 w 39"/>
                <a:gd name="T3" fmla="*/ 14 h 78"/>
                <a:gd name="T4" fmla="*/ 39 w 39"/>
                <a:gd name="T5" fmla="*/ 1 h 78"/>
                <a:gd name="T6" fmla="*/ 38 w 39"/>
                <a:gd name="T7" fmla="*/ 1 h 78"/>
                <a:gd name="T8" fmla="*/ 36 w 39"/>
                <a:gd name="T9" fmla="*/ 0 h 78"/>
                <a:gd name="T10" fmla="*/ 13 w 39"/>
                <a:gd name="T11" fmla="*/ 16 h 78"/>
                <a:gd name="T12" fmla="*/ 13 w 39"/>
                <a:gd name="T13" fmla="*/ 3 h 78"/>
                <a:gd name="T14" fmla="*/ 0 w 39"/>
                <a:gd name="T15" fmla="*/ 3 h 78"/>
                <a:gd name="T16" fmla="*/ 0 w 39"/>
                <a:gd name="T17" fmla="*/ 78 h 78"/>
                <a:gd name="T18" fmla="*/ 14 w 39"/>
                <a:gd name="T19" fmla="*/ 78 h 78"/>
                <a:gd name="T20" fmla="*/ 14 w 39"/>
                <a:gd name="T21" fmla="*/ 34 h 78"/>
                <a:gd name="T22" fmla="*/ 34 w 39"/>
                <a:gd name="T23" fmla="*/ 14 h 78"/>
                <a:gd name="T24" fmla="*/ 34 w 39"/>
                <a:gd name="T25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8">
                  <a:moveTo>
                    <a:pt x="34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27" y="0"/>
                    <a:pt x="19" y="5"/>
                    <a:pt x="13" y="1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22"/>
                    <a:pt x="21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10288104" y="3365555"/>
              <a:ext cx="306680" cy="368554"/>
            </a:xfrm>
            <a:custGeom>
              <a:avLst/>
              <a:gdLst>
                <a:gd name="T0" fmla="*/ 33 w 66"/>
                <a:gd name="T1" fmla="*/ 0 h 79"/>
                <a:gd name="T2" fmla="*/ 3 w 66"/>
                <a:gd name="T3" fmla="*/ 25 h 79"/>
                <a:gd name="T4" fmla="*/ 21 w 66"/>
                <a:gd name="T5" fmla="*/ 43 h 79"/>
                <a:gd name="T6" fmla="*/ 37 w 66"/>
                <a:gd name="T7" fmla="*/ 47 h 79"/>
                <a:gd name="T8" fmla="*/ 53 w 66"/>
                <a:gd name="T9" fmla="*/ 57 h 79"/>
                <a:gd name="T10" fmla="*/ 35 w 66"/>
                <a:gd name="T11" fmla="*/ 70 h 79"/>
                <a:gd name="T12" fmla="*/ 13 w 66"/>
                <a:gd name="T13" fmla="*/ 54 h 79"/>
                <a:gd name="T14" fmla="*/ 0 w 66"/>
                <a:gd name="T15" fmla="*/ 54 h 79"/>
                <a:gd name="T16" fmla="*/ 35 w 66"/>
                <a:gd name="T17" fmla="*/ 79 h 79"/>
                <a:gd name="T18" fmla="*/ 66 w 66"/>
                <a:gd name="T19" fmla="*/ 56 h 79"/>
                <a:gd name="T20" fmla="*/ 44 w 66"/>
                <a:gd name="T21" fmla="*/ 35 h 79"/>
                <a:gd name="T22" fmla="*/ 30 w 66"/>
                <a:gd name="T23" fmla="*/ 32 h 79"/>
                <a:gd name="T24" fmla="*/ 16 w 66"/>
                <a:gd name="T25" fmla="*/ 22 h 79"/>
                <a:gd name="T26" fmla="*/ 31 w 66"/>
                <a:gd name="T27" fmla="*/ 12 h 79"/>
                <a:gd name="T28" fmla="*/ 50 w 66"/>
                <a:gd name="T29" fmla="*/ 25 h 79"/>
                <a:gd name="T30" fmla="*/ 63 w 66"/>
                <a:gd name="T31" fmla="*/ 25 h 79"/>
                <a:gd name="T32" fmla="*/ 33 w 66"/>
                <a:gd name="T33" fmla="*/ 0 h 79"/>
                <a:gd name="T34" fmla="*/ 33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33" y="0"/>
                  </a:moveTo>
                  <a:cubicBezTo>
                    <a:pt x="14" y="1"/>
                    <a:pt x="4" y="10"/>
                    <a:pt x="3" y="25"/>
                  </a:cubicBezTo>
                  <a:cubicBezTo>
                    <a:pt x="3" y="34"/>
                    <a:pt x="9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3" y="57"/>
                  </a:cubicBezTo>
                  <a:cubicBezTo>
                    <a:pt x="52" y="65"/>
                    <a:pt x="46" y="69"/>
                    <a:pt x="35" y="70"/>
                  </a:cubicBezTo>
                  <a:cubicBezTo>
                    <a:pt x="21" y="70"/>
                    <a:pt x="14" y="64"/>
                    <a:pt x="13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71"/>
                    <a:pt x="12" y="79"/>
                    <a:pt x="35" y="79"/>
                  </a:cubicBezTo>
                  <a:cubicBezTo>
                    <a:pt x="55" y="79"/>
                    <a:pt x="65" y="71"/>
                    <a:pt x="66" y="56"/>
                  </a:cubicBezTo>
                  <a:cubicBezTo>
                    <a:pt x="66" y="45"/>
                    <a:pt x="59" y="39"/>
                    <a:pt x="44" y="35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0" y="31"/>
                    <a:pt x="15" y="27"/>
                    <a:pt x="16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4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2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10694319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10853040" y="3282159"/>
              <a:ext cx="169480" cy="446568"/>
            </a:xfrm>
            <a:custGeom>
              <a:avLst/>
              <a:gdLst>
                <a:gd name="T0" fmla="*/ 37 w 37"/>
                <a:gd name="T1" fmla="*/ 21 h 96"/>
                <a:gd name="T2" fmla="*/ 24 w 37"/>
                <a:gd name="T3" fmla="*/ 21 h 96"/>
                <a:gd name="T4" fmla="*/ 24 w 37"/>
                <a:gd name="T5" fmla="*/ 0 h 96"/>
                <a:gd name="T6" fmla="*/ 11 w 37"/>
                <a:gd name="T7" fmla="*/ 0 h 96"/>
                <a:gd name="T8" fmla="*/ 11 w 37"/>
                <a:gd name="T9" fmla="*/ 21 h 96"/>
                <a:gd name="T10" fmla="*/ 0 w 37"/>
                <a:gd name="T11" fmla="*/ 21 h 96"/>
                <a:gd name="T12" fmla="*/ 0 w 37"/>
                <a:gd name="T13" fmla="*/ 31 h 96"/>
                <a:gd name="T14" fmla="*/ 11 w 37"/>
                <a:gd name="T15" fmla="*/ 31 h 96"/>
                <a:gd name="T16" fmla="*/ 11 w 37"/>
                <a:gd name="T17" fmla="*/ 81 h 96"/>
                <a:gd name="T18" fmla="*/ 27 w 37"/>
                <a:gd name="T19" fmla="*/ 96 h 96"/>
                <a:gd name="T20" fmla="*/ 29 w 37"/>
                <a:gd name="T21" fmla="*/ 96 h 96"/>
                <a:gd name="T22" fmla="*/ 37 w 37"/>
                <a:gd name="T23" fmla="*/ 96 h 96"/>
                <a:gd name="T24" fmla="*/ 37 w 37"/>
                <a:gd name="T25" fmla="*/ 87 h 96"/>
                <a:gd name="T26" fmla="*/ 32 w 37"/>
                <a:gd name="T27" fmla="*/ 87 h 96"/>
                <a:gd name="T28" fmla="*/ 24 w 37"/>
                <a:gd name="T29" fmla="*/ 80 h 96"/>
                <a:gd name="T30" fmla="*/ 24 w 37"/>
                <a:gd name="T31" fmla="*/ 31 h 96"/>
                <a:gd name="T32" fmla="*/ 37 w 37"/>
                <a:gd name="T33" fmla="*/ 31 h 96"/>
                <a:gd name="T34" fmla="*/ 37 w 37"/>
                <a:gd name="T35" fmla="*/ 2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96">
                  <a:moveTo>
                    <a:pt x="37" y="21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0" y="91"/>
                    <a:pt x="16" y="96"/>
                    <a:pt x="27" y="96"/>
                  </a:cubicBezTo>
                  <a:cubicBezTo>
                    <a:pt x="28" y="96"/>
                    <a:pt x="28" y="96"/>
                    <a:pt x="29" y="96"/>
                  </a:cubicBezTo>
                  <a:cubicBezTo>
                    <a:pt x="32" y="96"/>
                    <a:pt x="35" y="96"/>
                    <a:pt x="37" y="96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27" y="87"/>
                    <a:pt x="24" y="85"/>
                    <a:pt x="24" y="8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1"/>
                    <a:pt x="37" y="21"/>
                    <a:pt x="37" y="21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11060183" y="3379005"/>
              <a:ext cx="341651" cy="489611"/>
            </a:xfrm>
            <a:custGeom>
              <a:avLst/>
              <a:gdLst>
                <a:gd name="T0" fmla="*/ 37 w 73"/>
                <a:gd name="T1" fmla="*/ 62 h 105"/>
                <a:gd name="T2" fmla="*/ 15 w 73"/>
                <a:gd name="T3" fmla="*/ 0 h 105"/>
                <a:gd name="T4" fmla="*/ 0 w 73"/>
                <a:gd name="T5" fmla="*/ 0 h 105"/>
                <a:gd name="T6" fmla="*/ 29 w 73"/>
                <a:gd name="T7" fmla="*/ 76 h 105"/>
                <a:gd name="T8" fmla="*/ 15 w 73"/>
                <a:gd name="T9" fmla="*/ 94 h 105"/>
                <a:gd name="T10" fmla="*/ 9 w 73"/>
                <a:gd name="T11" fmla="*/ 93 h 105"/>
                <a:gd name="T12" fmla="*/ 7 w 73"/>
                <a:gd name="T13" fmla="*/ 92 h 105"/>
                <a:gd name="T14" fmla="*/ 7 w 73"/>
                <a:gd name="T15" fmla="*/ 103 h 105"/>
                <a:gd name="T16" fmla="*/ 13 w 73"/>
                <a:gd name="T17" fmla="*/ 104 h 105"/>
                <a:gd name="T18" fmla="*/ 30 w 73"/>
                <a:gd name="T19" fmla="*/ 100 h 105"/>
                <a:gd name="T20" fmla="*/ 44 w 73"/>
                <a:gd name="T21" fmla="*/ 73 h 105"/>
                <a:gd name="T22" fmla="*/ 64 w 73"/>
                <a:gd name="T23" fmla="*/ 22 h 105"/>
                <a:gd name="T24" fmla="*/ 73 w 73"/>
                <a:gd name="T25" fmla="*/ 0 h 105"/>
                <a:gd name="T26" fmla="*/ 58 w 73"/>
                <a:gd name="T27" fmla="*/ 0 h 105"/>
                <a:gd name="T28" fmla="*/ 37 w 73"/>
                <a:gd name="T29" fmla="*/ 62 h 105"/>
                <a:gd name="T30" fmla="*/ 37 w 73"/>
                <a:gd name="T31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105">
                  <a:moveTo>
                    <a:pt x="37" y="6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5" y="90"/>
                    <a:pt x="20" y="96"/>
                    <a:pt x="15" y="94"/>
                  </a:cubicBezTo>
                  <a:cubicBezTo>
                    <a:pt x="13" y="94"/>
                    <a:pt x="11" y="93"/>
                    <a:pt x="9" y="93"/>
                  </a:cubicBezTo>
                  <a:cubicBezTo>
                    <a:pt x="8" y="92"/>
                    <a:pt x="8" y="92"/>
                    <a:pt x="7" y="9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9" y="104"/>
                    <a:pt x="11" y="104"/>
                    <a:pt x="13" y="104"/>
                  </a:cubicBezTo>
                  <a:cubicBezTo>
                    <a:pt x="21" y="105"/>
                    <a:pt x="27" y="103"/>
                    <a:pt x="30" y="100"/>
                  </a:cubicBezTo>
                  <a:cubicBezTo>
                    <a:pt x="33" y="98"/>
                    <a:pt x="38" y="89"/>
                    <a:pt x="44" y="73"/>
                  </a:cubicBezTo>
                  <a:cubicBezTo>
                    <a:pt x="49" y="62"/>
                    <a:pt x="56" y="45"/>
                    <a:pt x="64" y="22"/>
                  </a:cubicBezTo>
                  <a:cubicBezTo>
                    <a:pt x="68" y="12"/>
                    <a:pt x="71" y="4"/>
                    <a:pt x="7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8427346" y="4683716"/>
            <a:ext cx="360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496657" y="4837987"/>
            <a:ext cx="198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软件工程：</a:t>
            </a: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C03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96657" y="5324391"/>
            <a:ext cx="3112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成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员：陈柏旭  杨宇泓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胡浩宇  徐鑫浩  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50854" y="648866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F16AFE-0273-B34A-84E9-DDC3D0420A04}"/>
              </a:ext>
            </a:extLst>
          </p:cNvPr>
          <p:cNvSpPr/>
          <p:nvPr/>
        </p:nvSpPr>
        <p:spPr>
          <a:xfrm>
            <a:off x="2017111" y="2056141"/>
            <a:ext cx="8718022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74915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12992225275&amp;di=87252bc64e3681c12672cd0739285166&amp;imgtype=0&amp;src=http%3A%2F%2Fimg2.ph.126.net%2FDOz4ZHbdbD8yL4tCS3d9wQ%3D%3D%2F659929847672631259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 t="11111" r="42579" b="11528"/>
          <a:stretch>
            <a:fillRect/>
          </a:stretch>
        </p:blipFill>
        <p:spPr bwMode="auto">
          <a:xfrm>
            <a:off x="0" y="-19051"/>
            <a:ext cx="4048787" cy="68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1720" y="0"/>
            <a:ext cx="4048787" cy="6858000"/>
          </a:xfrm>
          <a:prstGeom prst="rect">
            <a:avLst/>
          </a:prstGeom>
          <a:gradFill>
            <a:gsLst>
              <a:gs pos="89000">
                <a:schemeClr val="bg1">
                  <a:alpha val="22000"/>
                </a:schemeClr>
              </a:gs>
              <a:gs pos="33000">
                <a:schemeClr val="bg1">
                  <a:alpha val="76000"/>
                </a:schemeClr>
              </a:gs>
              <a:gs pos="58000">
                <a:schemeClr val="bg1">
                  <a:alpha val="76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2513338" y="1651046"/>
            <a:ext cx="1014781" cy="531908"/>
          </a:xfrm>
          <a:custGeom>
            <a:avLst/>
            <a:gdLst/>
            <a:ahLst/>
            <a:cxnLst/>
            <a:rect l="l" t="t" r="r" b="b"/>
            <a:pathLst>
              <a:path w="761086" h="398931">
                <a:moveTo>
                  <a:pt x="64122" y="252246"/>
                </a:moveTo>
                <a:lnTo>
                  <a:pt x="64122" y="345339"/>
                </a:lnTo>
                <a:lnTo>
                  <a:pt x="217932" y="345339"/>
                </a:lnTo>
                <a:lnTo>
                  <a:pt x="217932" y="252246"/>
                </a:lnTo>
                <a:close/>
                <a:moveTo>
                  <a:pt x="414071" y="176834"/>
                </a:moveTo>
                <a:cubicBezTo>
                  <a:pt x="446724" y="179333"/>
                  <a:pt x="469455" y="185940"/>
                  <a:pt x="482266" y="196656"/>
                </a:cubicBezTo>
                <a:cubicBezTo>
                  <a:pt x="495077" y="207373"/>
                  <a:pt x="500705" y="218525"/>
                  <a:pt x="499148" y="230112"/>
                </a:cubicBezTo>
                <a:cubicBezTo>
                  <a:pt x="497592" y="241700"/>
                  <a:pt x="491589" y="250049"/>
                  <a:pt x="481140" y="255160"/>
                </a:cubicBezTo>
                <a:cubicBezTo>
                  <a:pt x="470691" y="260271"/>
                  <a:pt x="458533" y="258470"/>
                  <a:pt x="444665" y="249758"/>
                </a:cubicBezTo>
                <a:cubicBezTo>
                  <a:pt x="442561" y="236722"/>
                  <a:pt x="438388" y="223922"/>
                  <a:pt x="432145" y="211358"/>
                </a:cubicBezTo>
                <a:cubicBezTo>
                  <a:pt x="425902" y="198793"/>
                  <a:pt x="418899" y="187984"/>
                  <a:pt x="411137" y="178930"/>
                </a:cubicBezTo>
                <a:close/>
                <a:moveTo>
                  <a:pt x="64122" y="149986"/>
                </a:moveTo>
                <a:lnTo>
                  <a:pt x="64122" y="240564"/>
                </a:lnTo>
                <a:lnTo>
                  <a:pt x="217932" y="240564"/>
                </a:lnTo>
                <a:lnTo>
                  <a:pt x="217932" y="149986"/>
                </a:lnTo>
                <a:close/>
                <a:moveTo>
                  <a:pt x="64122" y="49402"/>
                </a:moveTo>
                <a:lnTo>
                  <a:pt x="64122" y="138303"/>
                </a:lnTo>
                <a:lnTo>
                  <a:pt x="217932" y="138303"/>
                </a:lnTo>
                <a:lnTo>
                  <a:pt x="217932" y="49402"/>
                </a:lnTo>
                <a:close/>
                <a:moveTo>
                  <a:pt x="243916" y="3772"/>
                </a:moveTo>
                <a:lnTo>
                  <a:pt x="302171" y="50659"/>
                </a:lnTo>
                <a:cubicBezTo>
                  <a:pt x="300530" y="52782"/>
                  <a:pt x="298260" y="54722"/>
                  <a:pt x="295361" y="56478"/>
                </a:cubicBezTo>
                <a:cubicBezTo>
                  <a:pt x="292462" y="58234"/>
                  <a:pt x="288725" y="59649"/>
                  <a:pt x="284150" y="60724"/>
                </a:cubicBezTo>
                <a:lnTo>
                  <a:pt x="284150" y="374204"/>
                </a:lnTo>
                <a:cubicBezTo>
                  <a:pt x="283651" y="375894"/>
                  <a:pt x="280505" y="378243"/>
                  <a:pt x="274712" y="381251"/>
                </a:cubicBezTo>
                <a:cubicBezTo>
                  <a:pt x="268920" y="384260"/>
                  <a:pt x="261801" y="387013"/>
                  <a:pt x="253354" y="389509"/>
                </a:cubicBezTo>
                <a:cubicBezTo>
                  <a:pt x="244907" y="392006"/>
                  <a:pt x="236453" y="393330"/>
                  <a:pt x="227991" y="393483"/>
                </a:cubicBezTo>
                <a:lnTo>
                  <a:pt x="217932" y="393483"/>
                </a:lnTo>
                <a:lnTo>
                  <a:pt x="217932" y="357021"/>
                </a:lnTo>
                <a:lnTo>
                  <a:pt x="64122" y="357021"/>
                </a:lnTo>
                <a:lnTo>
                  <a:pt x="64122" y="375462"/>
                </a:lnTo>
                <a:cubicBezTo>
                  <a:pt x="63642" y="379923"/>
                  <a:pt x="58211" y="384830"/>
                  <a:pt x="47830" y="390182"/>
                </a:cubicBezTo>
                <a:cubicBezTo>
                  <a:pt x="37448" y="395535"/>
                  <a:pt x="24998" y="398451"/>
                  <a:pt x="10478" y="398931"/>
                </a:cubicBezTo>
                <a:lnTo>
                  <a:pt x="0" y="398931"/>
                </a:lnTo>
                <a:lnTo>
                  <a:pt x="0" y="10897"/>
                </a:lnTo>
                <a:lnTo>
                  <a:pt x="67894" y="37719"/>
                </a:lnTo>
                <a:lnTo>
                  <a:pt x="213322" y="37719"/>
                </a:lnTo>
                <a:close/>
                <a:moveTo>
                  <a:pt x="632422" y="0"/>
                </a:moveTo>
                <a:lnTo>
                  <a:pt x="691096" y="42279"/>
                </a:lnTo>
                <a:cubicBezTo>
                  <a:pt x="689542" y="44333"/>
                  <a:pt x="687621" y="45889"/>
                  <a:pt x="685333" y="46946"/>
                </a:cubicBezTo>
                <a:cubicBezTo>
                  <a:pt x="683046" y="48004"/>
                  <a:pt x="679658" y="48825"/>
                  <a:pt x="675170" y="49411"/>
                </a:cubicBezTo>
                <a:lnTo>
                  <a:pt x="670141" y="147936"/>
                </a:lnTo>
                <a:lnTo>
                  <a:pt x="699478" y="111855"/>
                </a:lnTo>
                <a:cubicBezTo>
                  <a:pt x="699804" y="112078"/>
                  <a:pt x="703390" y="114709"/>
                  <a:pt x="710235" y="119748"/>
                </a:cubicBezTo>
                <a:cubicBezTo>
                  <a:pt x="717080" y="124787"/>
                  <a:pt x="725229" y="130896"/>
                  <a:pt x="734682" y="138077"/>
                </a:cubicBezTo>
                <a:cubicBezTo>
                  <a:pt x="744135" y="145257"/>
                  <a:pt x="752937" y="152170"/>
                  <a:pt x="761086" y="158817"/>
                </a:cubicBezTo>
                <a:cubicBezTo>
                  <a:pt x="760405" y="161103"/>
                  <a:pt x="758938" y="162789"/>
                  <a:pt x="756685" y="163876"/>
                </a:cubicBezTo>
                <a:cubicBezTo>
                  <a:pt x="754433" y="164962"/>
                  <a:pt x="751708" y="165501"/>
                  <a:pt x="748513" y="165492"/>
                </a:cubicBezTo>
                <a:lnTo>
                  <a:pt x="588417" y="165492"/>
                </a:lnTo>
                <a:lnTo>
                  <a:pt x="588417" y="169266"/>
                </a:lnTo>
                <a:cubicBezTo>
                  <a:pt x="593289" y="184524"/>
                  <a:pt x="599366" y="198237"/>
                  <a:pt x="606647" y="210403"/>
                </a:cubicBezTo>
                <a:cubicBezTo>
                  <a:pt x="613929" y="222569"/>
                  <a:pt x="622102" y="233452"/>
                  <a:pt x="631165" y="243050"/>
                </a:cubicBezTo>
                <a:cubicBezTo>
                  <a:pt x="639573" y="230954"/>
                  <a:pt x="647693" y="218464"/>
                  <a:pt x="655525" y="205582"/>
                </a:cubicBezTo>
                <a:cubicBezTo>
                  <a:pt x="663357" y="192699"/>
                  <a:pt x="669486" y="181572"/>
                  <a:pt x="673913" y="172201"/>
                </a:cubicBezTo>
                <a:lnTo>
                  <a:pt x="734263" y="214124"/>
                </a:lnTo>
                <a:cubicBezTo>
                  <a:pt x="733294" y="216080"/>
                  <a:pt x="731565" y="217512"/>
                  <a:pt x="729077" y="218421"/>
                </a:cubicBezTo>
                <a:cubicBezTo>
                  <a:pt x="726589" y="219329"/>
                  <a:pt x="722869" y="219294"/>
                  <a:pt x="717918" y="218316"/>
                </a:cubicBezTo>
                <a:cubicBezTo>
                  <a:pt x="707467" y="223888"/>
                  <a:pt x="695575" y="229722"/>
                  <a:pt x="682243" y="235819"/>
                </a:cubicBezTo>
                <a:cubicBezTo>
                  <a:pt x="668910" y="241915"/>
                  <a:pt x="655237" y="247540"/>
                  <a:pt x="641223" y="252693"/>
                </a:cubicBezTo>
                <a:cubicBezTo>
                  <a:pt x="658232" y="268038"/>
                  <a:pt x="676707" y="280213"/>
                  <a:pt x="696649" y="289218"/>
                </a:cubicBezTo>
                <a:cubicBezTo>
                  <a:pt x="716591" y="298222"/>
                  <a:pt x="736533" y="305052"/>
                  <a:pt x="756476" y="309708"/>
                </a:cubicBezTo>
                <a:lnTo>
                  <a:pt x="755218" y="313900"/>
                </a:lnTo>
                <a:cubicBezTo>
                  <a:pt x="743422" y="317254"/>
                  <a:pt x="733591" y="323959"/>
                  <a:pt x="725724" y="334015"/>
                </a:cubicBezTo>
                <a:cubicBezTo>
                  <a:pt x="717857" y="344071"/>
                  <a:pt x="712322" y="356218"/>
                  <a:pt x="709117" y="370456"/>
                </a:cubicBezTo>
                <a:cubicBezTo>
                  <a:pt x="688892" y="358288"/>
                  <a:pt x="671041" y="344276"/>
                  <a:pt x="655566" y="328421"/>
                </a:cubicBezTo>
                <a:cubicBezTo>
                  <a:pt x="640090" y="312566"/>
                  <a:pt x="626803" y="293332"/>
                  <a:pt x="615705" y="270718"/>
                </a:cubicBezTo>
                <a:cubicBezTo>
                  <a:pt x="604606" y="248104"/>
                  <a:pt x="595510" y="220575"/>
                  <a:pt x="588417" y="188131"/>
                </a:cubicBezTo>
                <a:lnTo>
                  <a:pt x="588417" y="328992"/>
                </a:lnTo>
                <a:cubicBezTo>
                  <a:pt x="588701" y="342033"/>
                  <a:pt x="587061" y="353506"/>
                  <a:pt x="583496" y="363412"/>
                </a:cubicBezTo>
                <a:cubicBezTo>
                  <a:pt x="579931" y="373319"/>
                  <a:pt x="572734" y="381317"/>
                  <a:pt x="561905" y="387407"/>
                </a:cubicBezTo>
                <a:cubicBezTo>
                  <a:pt x="551075" y="393498"/>
                  <a:pt x="534906" y="397339"/>
                  <a:pt x="513398" y="398931"/>
                </a:cubicBezTo>
                <a:cubicBezTo>
                  <a:pt x="513040" y="389291"/>
                  <a:pt x="512079" y="380933"/>
                  <a:pt x="510516" y="373858"/>
                </a:cubicBezTo>
                <a:cubicBezTo>
                  <a:pt x="508953" y="366783"/>
                  <a:pt x="506421" y="361043"/>
                  <a:pt x="502920" y="356637"/>
                </a:cubicBezTo>
                <a:cubicBezTo>
                  <a:pt x="499821" y="352432"/>
                  <a:pt x="495333" y="348698"/>
                  <a:pt x="489457" y="345435"/>
                </a:cubicBezTo>
                <a:cubicBezTo>
                  <a:pt x="483580" y="342172"/>
                  <a:pt x="474797" y="339485"/>
                  <a:pt x="463106" y="337374"/>
                </a:cubicBezTo>
                <a:lnTo>
                  <a:pt x="463106" y="332346"/>
                </a:lnTo>
                <a:cubicBezTo>
                  <a:pt x="463620" y="332377"/>
                  <a:pt x="467760" y="332594"/>
                  <a:pt x="475523" y="332998"/>
                </a:cubicBezTo>
                <a:cubicBezTo>
                  <a:pt x="483287" y="333402"/>
                  <a:pt x="491586" y="333805"/>
                  <a:pt x="500421" y="334209"/>
                </a:cubicBezTo>
                <a:cubicBezTo>
                  <a:pt x="509256" y="334613"/>
                  <a:pt x="515537" y="334830"/>
                  <a:pt x="519265" y="334861"/>
                </a:cubicBezTo>
                <a:cubicBezTo>
                  <a:pt x="522365" y="334826"/>
                  <a:pt x="524547" y="334163"/>
                  <a:pt x="525814" y="332870"/>
                </a:cubicBezTo>
                <a:cubicBezTo>
                  <a:pt x="527080" y="331577"/>
                  <a:pt x="527691" y="329865"/>
                  <a:pt x="527647" y="327734"/>
                </a:cubicBezTo>
                <a:lnTo>
                  <a:pt x="527647" y="267785"/>
                </a:lnTo>
                <a:cubicBezTo>
                  <a:pt x="514498" y="279515"/>
                  <a:pt x="498991" y="292632"/>
                  <a:pt x="481127" y="307137"/>
                </a:cubicBezTo>
                <a:cubicBezTo>
                  <a:pt x="463263" y="321642"/>
                  <a:pt x="442727" y="337583"/>
                  <a:pt x="419519" y="354962"/>
                </a:cubicBezTo>
                <a:cubicBezTo>
                  <a:pt x="419083" y="357928"/>
                  <a:pt x="418070" y="360580"/>
                  <a:pt x="416481" y="362918"/>
                </a:cubicBezTo>
                <a:cubicBezTo>
                  <a:pt x="414892" y="365256"/>
                  <a:pt x="412831" y="367071"/>
                  <a:pt x="410299" y="368362"/>
                </a:cubicBezTo>
                <a:lnTo>
                  <a:pt x="366294" y="310546"/>
                </a:lnTo>
                <a:cubicBezTo>
                  <a:pt x="381372" y="305472"/>
                  <a:pt x="403288" y="297174"/>
                  <a:pt x="432040" y="285654"/>
                </a:cubicBezTo>
                <a:cubicBezTo>
                  <a:pt x="460792" y="274134"/>
                  <a:pt x="492661" y="260911"/>
                  <a:pt x="527647" y="245985"/>
                </a:cubicBezTo>
                <a:lnTo>
                  <a:pt x="527647" y="165492"/>
                </a:lnTo>
                <a:lnTo>
                  <a:pt x="368389" y="165492"/>
                </a:lnTo>
                <a:lnTo>
                  <a:pt x="365036" y="153810"/>
                </a:lnTo>
                <a:lnTo>
                  <a:pt x="606857" y="153810"/>
                </a:lnTo>
                <a:lnTo>
                  <a:pt x="609372" y="104723"/>
                </a:lnTo>
                <a:lnTo>
                  <a:pt x="424968" y="104723"/>
                </a:lnTo>
                <a:lnTo>
                  <a:pt x="421196" y="93041"/>
                </a:lnTo>
                <a:lnTo>
                  <a:pt x="609595" y="93041"/>
                </a:lnTo>
                <a:lnTo>
                  <a:pt x="612520" y="40182"/>
                </a:lnTo>
                <a:lnTo>
                  <a:pt x="411975" y="40182"/>
                </a:lnTo>
                <a:lnTo>
                  <a:pt x="408204" y="28499"/>
                </a:lnTo>
                <a:lnTo>
                  <a:pt x="608952" y="28499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7F2C8B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34772" y="2220332"/>
            <a:ext cx="1514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F2C8B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F2C8B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5500" y="1734815"/>
            <a:ext cx="3959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总体思路与原型展示</a:t>
            </a:r>
          </a:p>
        </p:txBody>
      </p:sp>
      <p:sp>
        <p:nvSpPr>
          <p:cNvPr id="2" name="任意多边形 42"/>
          <p:cNvSpPr/>
          <p:nvPr/>
        </p:nvSpPr>
        <p:spPr bwMode="auto">
          <a:xfrm>
            <a:off x="4839970" y="1734499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" name="文本框 43"/>
          <p:cNvSpPr txBox="1">
            <a:spLocks noChangeArrowheads="1"/>
          </p:cNvSpPr>
          <p:nvPr/>
        </p:nvSpPr>
        <p:spPr bwMode="auto">
          <a:xfrm>
            <a:off x="4973433" y="1729993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3" name="任意多边形 42"/>
          <p:cNvSpPr/>
          <p:nvPr/>
        </p:nvSpPr>
        <p:spPr bwMode="auto">
          <a:xfrm>
            <a:off x="4839970" y="2876864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" name="文本框 43"/>
          <p:cNvSpPr txBox="1">
            <a:spLocks noChangeArrowheads="1"/>
          </p:cNvSpPr>
          <p:nvPr/>
        </p:nvSpPr>
        <p:spPr bwMode="auto">
          <a:xfrm>
            <a:off x="4973433" y="2872358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9" name="任意多边形 42"/>
          <p:cNvSpPr/>
          <p:nvPr/>
        </p:nvSpPr>
        <p:spPr bwMode="auto">
          <a:xfrm>
            <a:off x="4840605" y="4031929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" name="文本框 43"/>
          <p:cNvSpPr txBox="1">
            <a:spLocks noChangeArrowheads="1"/>
          </p:cNvSpPr>
          <p:nvPr/>
        </p:nvSpPr>
        <p:spPr bwMode="auto">
          <a:xfrm>
            <a:off x="4974068" y="4027423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906504" y="4113644"/>
            <a:ext cx="467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团队成员分工与日常管理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4947AD-658A-5147-8239-CF34099C7400}"/>
              </a:ext>
            </a:extLst>
          </p:cNvPr>
          <p:cNvSpPr txBox="1"/>
          <p:nvPr/>
        </p:nvSpPr>
        <p:spPr>
          <a:xfrm>
            <a:off x="5905500" y="2925218"/>
            <a:ext cx="3959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系统架构与技术选型</a:t>
            </a:r>
          </a:p>
        </p:txBody>
      </p:sp>
      <p:sp>
        <p:nvSpPr>
          <p:cNvPr id="21" name="任意多边形 42">
            <a:extLst>
              <a:ext uri="{FF2B5EF4-FFF2-40B4-BE49-F238E27FC236}">
                <a16:creationId xmlns:a16="http://schemas.microsoft.com/office/drawing/2014/main" id="{4A3FBC32-5801-E845-A0A7-CF708E1CC442}"/>
              </a:ext>
            </a:extLst>
          </p:cNvPr>
          <p:cNvSpPr/>
          <p:nvPr/>
        </p:nvSpPr>
        <p:spPr bwMode="auto">
          <a:xfrm>
            <a:off x="4839970" y="5171968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文本框 43">
            <a:extLst>
              <a:ext uri="{FF2B5EF4-FFF2-40B4-BE49-F238E27FC236}">
                <a16:creationId xmlns:a16="http://schemas.microsoft.com/office/drawing/2014/main" id="{F042D08D-1288-0746-A410-645CBE484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875" y="5167462"/>
            <a:ext cx="38183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4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7862B0-F7D3-3C48-A48C-A6EAE18C8216}"/>
              </a:ext>
            </a:extLst>
          </p:cNvPr>
          <p:cNvSpPr txBox="1"/>
          <p:nvPr/>
        </p:nvSpPr>
        <p:spPr>
          <a:xfrm>
            <a:off x="5905869" y="5253683"/>
            <a:ext cx="467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开发计划与进展情况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总体思路与原型展示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971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15869E-7F1C-8041-947A-5827AD37F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30851" r="23611" b="30225"/>
          <a:stretch/>
        </p:blipFill>
        <p:spPr>
          <a:xfrm>
            <a:off x="69304" y="1001165"/>
            <a:ext cx="12053391" cy="560506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8470" y="241330"/>
            <a:ext cx="266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总体思路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C31C54-EE0D-5241-9913-085F57A35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30" y="2129585"/>
            <a:ext cx="672927" cy="6729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79ABC5-0134-0042-AA64-BDDF56832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46" y="2129585"/>
            <a:ext cx="675457" cy="6729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3B0435-88A6-F341-8858-72503AA48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12" y="2140300"/>
            <a:ext cx="675457" cy="6729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-05 Web原型展示">
            <a:hlinkClick r:id="" action="ppaction://media"/>
            <a:extLst>
              <a:ext uri="{FF2B5EF4-FFF2-40B4-BE49-F238E27FC236}">
                <a16:creationId xmlns:a16="http://schemas.microsoft.com/office/drawing/2014/main" id="{9C616228-2A27-43F4-B0D4-BBD6467922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4549" y="1036565"/>
            <a:ext cx="8542902" cy="570936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677D1B-04DE-0942-A67D-C40928415F6C}"/>
              </a:ext>
            </a:extLst>
          </p:cNvPr>
          <p:cNvSpPr txBox="1"/>
          <p:nvPr/>
        </p:nvSpPr>
        <p:spPr>
          <a:xfrm>
            <a:off x="288470" y="241330"/>
            <a:ext cx="3432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网页端原型设计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97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小程序原型介绍 (2).mp4" descr="小程序原型介绍 (2).mp4">
            <a:hlinkClick r:id="" action="ppaction://media"/>
            <a:extLst>
              <a:ext uri="{FF2B5EF4-FFF2-40B4-BE49-F238E27FC236}">
                <a16:creationId xmlns:a16="http://schemas.microsoft.com/office/drawing/2014/main" id="{CACC04D3-812D-154A-96E8-4FD840F84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147" y="1038540"/>
            <a:ext cx="10345706" cy="58194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小程序端原型设计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7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系统架构与技术选型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90928" y="64982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64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B06FB56C-986B-464A-BFD1-599EAE659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053"/>
            <a:ext cx="12192000" cy="56208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系统架构与技术选型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58534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790928" y="649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14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团队成员分工与日常管理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81403" y="65028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459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436</Words>
  <Application>Microsoft Macintosh PowerPoint</Application>
  <PresentationFormat>宽屏</PresentationFormat>
  <Paragraphs>118</Paragraphs>
  <Slides>16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方正粗黑宋简体</vt:lpstr>
      <vt:lpstr>思源宋体 CN Heavy</vt:lpstr>
      <vt:lpstr>微软雅黑</vt:lpstr>
      <vt:lpstr>微软雅黑 Light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徐 鑫浩</cp:lastModifiedBy>
  <cp:revision>165</cp:revision>
  <dcterms:created xsi:type="dcterms:W3CDTF">2020-05-21T07:16:00Z</dcterms:created>
  <dcterms:modified xsi:type="dcterms:W3CDTF">2020-11-04T16:41:46Z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